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344" r:id="rId2"/>
    <p:sldId id="257" r:id="rId3"/>
    <p:sldId id="393" r:id="rId4"/>
    <p:sldId id="390" r:id="rId5"/>
    <p:sldId id="392" r:id="rId6"/>
    <p:sldId id="414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5" r:id="rId24"/>
    <p:sldId id="410" r:id="rId25"/>
    <p:sldId id="411" r:id="rId26"/>
    <p:sldId id="283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257"/>
            <p14:sldId id="393"/>
            <p14:sldId id="390"/>
            <p14:sldId id="392"/>
            <p14:sldId id="414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5"/>
            <p14:sldId id="410"/>
            <p14:sldId id="411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6" autoAdjust="0"/>
    <p:restoredTop sz="94660"/>
  </p:normalViewPr>
  <p:slideViewPr>
    <p:cSldViewPr>
      <p:cViewPr varScale="1">
        <p:scale>
          <a:sx n="70" d="100"/>
          <a:sy n="70" d="100"/>
        </p:scale>
        <p:origin x="7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01:07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9907 5992 166 0,'0'0'5'15,"0"0"1"-15,-5-10-2 0,5 10 0 16,0 0-1-16,0 0 4 16,0 0 0-16,0 0 3 15,7-4-1-15,3 4 0 0,5 0 4 16,5 0 2-16,5 0 1 16,12-3 0-16,6 1-1 15,3-1-1-15,9 0-1 16,2 2-2-16,10-2-1 0,-1-2-2 15,5 2 0-15,1 1-2 16,-5 2-1-16,5 0 2 16,3 0-2-16,1 2 0 15,2 3-1-15,2 1 0 16,7-2 1-16,-1 4-1 0,7-1 0 16,-1-2-1-16,4 2 0 15,2-2 0-15,1 0-1 16,1-3 1-16,6 3 0 15,-8-5 0-15,4 3-2 0,-1 0 1 16,-2-2-1-16,2-1 1 16,-2 0 0-16,-5 0-1 15,0 0 0-15,-2-1 0 16,0-2 0-16,-2 3 0 0,-1-3 0 16,-1 1 0-16,-1-1-1 15,0 1 1-15,-3 2 0 16,0-3 0-16,0 1 0 0,2 2 0 15,-5 0 0-15,1 0 0 16,0-2 0-16,1-1 0 16,-2 3 0-16,4-5 0 15,-2 3 0-15,1-6-1 16,2 6 1-16,-1-5-1 0,-3 1 1 16,-2 2 0-16,-6-1 0 15,4 0-1-15,-9-2 1 16,-5 4 1-16,-3-3-1 15,-4 1 1-15,0 2 0 0,-5 2 0 16,0-4 0-16,-7 2 0 16,-3 3 0-16,-2-3 0 15,-8 2 0-15,-5 1-1 0,-10-3 1 16,-1 3 0-16,-6 0 0 16,-10 0 0-16,12 0 0 15,-12 0-1-15,0 0 1 16,0 0 1-16,0 0-1 15,0 0 1-15,0 0-3 0,0 0 0 16,0 0 0 0,0 0 0-16,0 0 0 0,0 0 0 15,0 0 0-15,0 0 0 16,0 0 0-16,0 0 0 16,0 0 0-16,0 0 0 0,0 0 0 15,0 0-6-15,0 0-13 16,0 0-44-16,0 0-22 15,-5 3-1-15</inkml:trace>
  <inkml:trace contextRef="#ctx0" brushRef="#br0" timeOffset="1991.3062">9838 7171 157 0,'0'0'5'0,"0"0"3"0,0 0 1 16,0 0 1-16,0 7 2 16,0-7 0-16,0 0 0 15,0 0 2-15,11 0-4 0,-11 0-2 16,20 0 2-16,-7 0 0 16,7 0 1-16,-1 0 1 15,11 0 0-15,0 0 1 16,8 0-2-16,6 0 0 0,1 0-2 15,5 0 0-15,2 0-1 16,3-1-2-16,-1 1 0 16,3 0-1-16,-2-3 0 15,0 3-1-15,1 0 0 16,3 0 0-16,0 0-1 0,1 3 0 16,2-2 1-16,3 4-1 15,1-1 0-15,4-1 0 16,3 0-1-16,-2 0 1 15,3 2-1-15,1-3 1 0,0 2-1 16,2-2 0-16,0-2 0 16,0 0 0-16,-4 0 1 15,6 0-1-15,-2 0 0 16,-3-2 0-16,4-4-1 0,-4 1 1 16,4-1-1-16,-2 3 0 15,-1-6 1-15,4 5-1 16,-1-1 0-16,-2-3-1 15,4 1 1-15,-6 2 0 16,6 0 0-16,-8 3-1 0,3-4 0 16,-6 4 1-16,-2 2-1 15,0 0 1-15,-4 0-1 16,-1 0 0-16,-2 0 0 16,-4 0 0-16,-1 2 1 0,-2-2-1 15,-3 0 0-15,-3 0 0 16,-5 0 1-16,0 0-1 15,-2 0 0-15,-3 0 0 0,-3 0 0 16,0 0 0-16,-4 0 0 16,-1 3 0-16,1 0 0 15,-6-1 0-15,6 3 0 0,-5-2 0 16,4 1 0-16,-1-1 0 16,4 1 0-16,1 2 1 15,-1-4-1-15,6 4 0 16,-1-2 0-16,4 2 1 0,0-4-1 15,4 2 1-15,-1-1-1 16,6-3 0-16,-2 3 1 16,1-3 0-16,1 0-1 15,0 0 1-15,-3 0 0 16,1 0 0-16,-4 0 0 0,1 0 1 16,-1 0 0-16,-2-3-1 15,-1 3 1-15,-2-3-1 16,-2 3 1-16,-2 0-1 15,-2 0 0-15,-3 0 0 0,-4 0 0 16,-1 0 0-16,-4 0 0 16,-1 0 1-16,-6 0-1 15,4 0 0-15,-6 0 1 0,-5 0-1 16,4 0 0-16,-11 0 0 16,12 0 0-16,-12 0 0 15,0 0 0-15,6 0 0 16,-6 0 0-16,0 0 0 15,0 0 1-15,0 0-2 16,0 0 0-16,0 0 0 0,0 0 0 16,0 0 0-16,0 0 0 15,0 0 0-15,0 0 0 16,0 0 0-16,0 0 0 16,0 0 0-16,0 0-2 0,0 0-10 15,0 0-28-15,0 0-46 16,0 0-1-16</inkml:trace>
  <inkml:trace contextRef="#ctx0" brushRef="#br0" timeOffset="4626.6419">9959 8344 126 0,'0'0'3'0,"0"0"-1"16,0 0 3-16,0 0 2 0,3 5 4 15,-3-5 2-15,0 0 4 16,7 9 1-16,-7-9 1 16,14 7 3-16,-3-4 0 15,6 2-1-15,2-2-1 0,14-1 0 16,2 1-3-16,6-1-2 15,5-2-1-15,9 0-2 16,0 0-2-16,5 0-2 16,-1 0-1-16,-5 2-1 15,6-2-1-15,-5 0 0 16,2 0-1-16,3 5 0 16,-3-2 1-16,5-1-2 0,-2 0 0 15,0 1 1-15,4 0-1 16,-2 1 0-16,0-1 0 0,3 2 0 15,2-3 0-15,3 1 0 16,-1-1-1-16,1-2 1 16,2 2-1-16,0-2 0 0,2 0 0 15,1 0-1-15,2 0 0 16,-2 0 1-16,-1 0-1 16,4 0 0-16,-2 3 0 15,-1-3 0-15,-1 3-1 0,1-3 1 16,-5 0 0-16,-1 2-1 15,1-2 1-15,-4 3 0 16,2-3-1-16,-3 1 1 16,2-1 0-16,1 4 0 15,-2-4 0-15,1 2 0 16,3 0 0-16,0-2-1 0,-1 0 0 16,3 0 1-16,1 0-1 15,1-2 1-15,1-4-1 16,-1 5 0-16,1-4 1 0,-1-1-1 15,4 2 0-15,-2-1 0 16,0 0 1-16,-2 0-1 16,-3 0 0-16,3 0 0 15,-1 3 0-15,-4-3 1 0,4 0-1 16,-7 3 0-16,4-1 1 16,1 1-1-16,-4-1 0 15,0 0 0-15,-3 1 0 0,-2 2 0 16,0 0 0-16,3 0 0 15,-6 0 0-15,4 2 1 16,-4 1-1-16,3 0 0 16,0-1 1-16,-2 1-1 15,0-1 0-15,-3-2 1 16,3 2-1-16,-3-2 0 16,0 3 0-16,-2-3 1 0,-6 0-1 15,6 0 0-15,-5 0 1 16,-5 0-1-16,0 0 0 0,-1-3 1 15,-3 3-1-15,1 0 1 16,-1-2-1-16,0 2 1 16,-2 0-1-16,3 0 2 0,1-2-2 15,-3 2 0-15,-1-3 0 16,1 3 0-16,-2 0 0 16,-4-2 0-16,1 2 0 15,-5-3 0-15,0 3 0 0,-4 0 0 16,-2-3 0-16,-4 3 0 15,-1-2 0-15,-4 2 0 16,-2-3 0-16,-4 3 0 16,-9 0 0-16,16-1 0 0,-16 1 0 15,7-3 0-15,-7 3 0 16,0 0 0-16,0 0 0 16,0 0 0-16,0 0 0 15,0 0 0-15,0 0 0 16,0 0 0-16,0 0 0 15,0 0 0-15,0 0 0 0,0 0 0 16,0 0 0-16,0 0 0 16,0 0 0-16,0 0 0 0,0 0 0 15,0 0 0-15,0 0 0 16,0 0 0-16,0 0 0 16,0 0 0-16,0 0 0 15,0 0 0-15,0 0 0 0,0 0-7 16,0 0-77-16,-7 0-3 15</inkml:trace>
  <inkml:trace contextRef="#ctx0" brushRef="#br0" timeOffset="6998.0004">9859 9670 114 0,'0'0'6'0,"0"0"4"0,0 0 4 15,0 0 4-15,0 0 4 16,0 0 0-16,0 0 2 16,0 0 0-16,0 0-6 0,0 0-3 15,0 0-3-15,0 0-3 16,0 0-2-16,7 0-1 15,-7 0 0-15,18 3 0 16,-6-3 0-16,4 3 1 0,6-1-1 16,0 1 1-16,5-1-1 15,6 0 2-15,5 1-2 16,6 3 1-16,4-4 0 16,3-1-2-16,6-1 1 0,8 0 0 15,5 0-1-15,2 0 1 16,3 0-1-16,6-1-1 15,4-5 1-15,-4 1-1 16,9 3 0-16,1-3-1 16,-4 3 1-16,6-4-1 15,-2 4 0-15,-5-1-1 16,-2 2 1-16,4-2-1 0,-6 3 0 16,3-3 0-16,-9 3 0 15,2 0 0-15,-5 0 0 0,0 0-1 16,2 0 1-16,-6 0-1 15,-2 3 0-15,1-3 1 16,-1 0-2-16,-4 3 1 0,3-3 0 16,-4 0 0-16,0 0-1 15,0 0 1-15,-3 0 0 16,4 0 0-16,-6 0-1 16,3 0 1-16,-5 0-1 0,1 0 0 15,-2 1 1-15,-1 2 0 16,2-3-1-16,3 2 1 15,1-2-1-15,-4 0 1 16,7 0 0-16,-4 0 0 16,4-2-1-16,0-2 1 15,0 1-1-15,1 0 1 16,3 1-1-16,-2-3 0 0,1 5 1 16,-1-5-1-16,2 3 0 15,-2 2 0-15,3-3 0 0,-5 3 1 16,1-2-1-16,1-1 1 15,-2 1-1-15,0 2 0 16,0 0 1-16,-2 0-1 16,-3 0 0-16,1 0 1 0,-6 0-1 15,3 0 0-15,-4 0 0 16,2 0 0-16,-1 2 0 0,-2 1 1 16,2-3-1-16,0 2 0 15,1-2 0-15,1 0 0 16,1 3 1-16,0-3-1 15,2 0 0-15,0 0 0 16,3 0 0-16,0 0 1 16,-1 0-1-16,3 0 0 15,1 0 1-15,-1 0-1 16,0 0 1-16,0 0 0 0,0-3-1 16,-5 3 1-16,3 0 0 15,-5 0 0-15,-1 0 1 0,1 0-2 16,-5 0 0-16,-4 0 0 15,0 0 0-15,-5 0 0 16,-3 0 0-16,-3-2 0 0,2 2 0 16,-9-3 0-16,2 3 0 15,-9-2 0-15,1 2 0 16,-3 0 0-16,-3 0 0 16,-3 0 0-16,-5 0 0 0,-8 0 0 15,0 0 0-15,9 0 0 16,-9 0 0-16,0 0 0 15,0 0 0-15,0 0 0 16,0 0 0-16,0 0 0 16,0 0 0-16,0 0 0 0,0 0 0 15,0 0 0-15,0 0 0 16,0 0 0-16,0 0 0 16,0 0 0-16,0 0 0 15,-4 0 0-15,4 0 0 16,-26 7-53-16,7-4-34 0,-8-3-1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02-15T13:44:11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10160 11417 224 0,'0'0'7'0,"0"0"4"16,0 0 4-16,-14 0 3 16,14 0 5-16,-16 0 0 15,16 0 2-15,-12 0 1 16,12 0-3-16,-10 0-6 0,10 0-3 15,0 0-1-15,0 0-3 16,8 0-2-16,1 0 0 16,3 0-1-16,6 2 0 15,3 1-1-15,6 0 0 0,8-3-1 16,4 2 0-16,11-2-2 16,3 5 1-16,14-5-1 15,4 3-3-15,9-3 0 16,2 1 0-16,7-1 0 15,8 3 0-15,5-3 0 0,7 0 0 16,6 3 0-16,7-3 0 16,4 0 0-16,10 2 0 15,4-2 0-15,7 0 0 0,4 3 0 16,1-3 0-16,5 3 0 16,-2-2 0-16,-1 2 0 15,-3 5 0-15,-5-2 0 16,-6 0 0-16,-11 2 0 0,-7 2 0 15,-13-2 0-15,-12-1 0 16,-12 0 0-16,-16 0 0 16,-15-2 0-16,-14 0 0 15,-5-2 0-15,-15-1 0 16,-10 1 0-16,-10-3 0 0,0 0 0 16,0 0 0-16,0 0 0 15,0 0 0-15,-10-3 0 16,1 3 0-16,-7-2 0 15,2 2 0-15,-9 0 0 0,3 0-27 16,-4 9-51-16,-6-6-10 16</inkml:trace>
  <inkml:trace contextRef="#ctx0" brushRef="#br0" timeOffset="688.1514">10295 11368 223 0,'0'0'6'0,"0"0"4"0,0 0 3 15,0 0 3-15,0 0 2 16,0 0 4-16,-6 5 2 16,6-5 3-16,0 0-2 15,16 12-4-15,4-9-3 16,4-1-1-16,16-2-3 0,9 0-1 16,24 0-3-16,7 0-2 15,19 0-1-15,12-7 0 16,19 2-1-16,11 0 0 15,11 0-6-15,9 1 0 0,6-2 0 16,10 3 0-16,1 1 0 16,9 2 0-16,-5 0 0 15,-5 2 0-15,-2 3 0 16,-5 0 0-16,-17 3 0 0,-8 2 0 16,-19 0 0-16,-15 0 0 15,-19-1 0-15,-16-2 0 16,-19 1 0-16,-17 0 0 15,-10-7 0-15,-12 2 0 0,-9 0 0 16,-9-3 0-16,0 0 0 16,0 0 0-16,0 0 0 15,0 0 0-15,-12 2 0 16,3-2 0-16,9 0 0 0,-21 0 0 16,19-8-57-16,2 8-31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32:26.7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3956 13278 256 0,'0'0'8'0,"0"0"2"16,0 0 5-16,0 0 4 16,0 0 1-16,-3-7 1 15,3 7 1-15,0 0 0 0,0 0-8 16,0 0-3-16,-10 4-5 15,7 8-2-15,1-2-2 16,2 5-2-16,0-2 1 16,0 5 0-16,2-2 1 0,6-3 2 15,2-3-2-15,2-3 2 16,3 1 1-16,2-6 0 16,1 0 1-16,2-2 0 15,0-4-1-15,-3-2 2 0,-2-1-1 16,-5-2 0-16,2-1-1 15,-7-3 0-15,-2-1 0 16,-3-2-1-16,-3 2-2 16,-4 1-2-16,-3 3 0 0,-3 3 0 15,-1 0 0-15,-6 7 0 16,1 0 0-16,6 2 0 16,-5 5 0-16,6 6 0 15,0-1 0-15,1 3 0 0,6-1 0 16,3 4 0-16,2-3 0 15,5 0-2-15,4-3 2 16,4 0 2-16,4-4-2 0,1-4 0 16,2-1 0-16,-1-3 0 15,2-3 0-15,-6-4 0 16,-1-3 0-16,2-2 0 16,-9-2 0-16,-4 1 0 0,-3-5 0 15,0 3 0-15,-5 3 0 16,-6 0 0-16,-3 2 0 15,0 5 0-15,0 2 0 16,-4 3 0-16,4 3 0 16,-1 4 0-16,5 1 0 0,0 4 0 15,2-1 0-15,3 4 0 16,5-3 0-16,0-2 0 16,3 0 0-16,-3-10 0 15,18 12 0-15,-9-12 0 0,7 0 0 16,-2 0 0-16,-1-8 0 15,-2 4 0 1,3-9 0-16,-9 3 0 0,0-2 0 16,-5 0 0-16,0 4 0 15,0 8 0-15,-16-12 0 0,4 12 0 16,-6 0 0-16,-1 4 0 16,-1 4 0-16,2 4 0 15,1 0 0-15,-1 3 0 0,4 1 0 16,7-4 0-16,1 0 0 15,6-2 0-15,0-1-2 16,0-9 0-16,15 14 1 16,-3-13 1-16,4-1 0 15,-4 0-1-15,3 0 2 0,-5-1-1 16,0-5 0-16,-10 6 0 16,13-10 0-16,-13 10 0 15,0-12-1-15,0 12-1 16,-16-10-2-16,16 10-2 0,-14-5-2 15,3 5-5-15,0 0-9 16,11 0-17-16,-8 15-43 16,8-15-5-16</inkml:trace>
  <inkml:trace contextRef="#ctx0" brushRef="#br0" timeOffset="1338.2695">3956 13479 137 0,'0'0'5'16,"0"0"2"-16,0-11 5 0,0 11 3 15,9-2 3-15,-9 2 2 16,18-2 1-16,-5 2 2 16,6 4-3-16,1 2-1 15,7-1-5-15,16 5-1 16,1 4-4-1,11-4 0-15,0 2-2 16,12 3-1-16,2-3-1 16,11 2 0-16,2-2-1 15,-7-3-2-15,4-1 1 16,3 2-1-16,4-1 1 0,9 2-1 16,0-2 2-16,0 1-2 15,7-2 0-15,2 2 0 0,8 0-1 16,-3 0 1-1,5 2-1-15,-2-2 0 0,0 2 0 16,3 2-1-16,1-1 1 16,-4 5 0-16,-2-3-1 15,-1 2 1-15,-4 0 0 0,1 0 0 16,-1-2-1-16,-1 6 1 16,-1-6 1-16,-2-1-1 15,-4 1 0-15,2 0-1 16,0-3 1-16,-1 0 0 15,-6 0 0-15,-12-1 0 16,4-4-1-16,-7 4 1 0,-5-4 0 16,-10-2-1-16,-5 0 1 15,-4-1 0-15,-9-1 0 16,-1 0 0-16,-6-1 0 0,-10 0 0 16,-4 1 0-16,-6-3 0 15,-2 0 0-15,-5 2 0 16,-10-2-1-16,9 0 1 0,-9 0 1 15,0 0 0-15,0 0 1 16,0 0 1-16,0 0 0 16,0 0 2-16,0 0-1 15,0 0 0-15,0 0 0 0,0 0 0 16,0 0-2 0,0 0 0-16,0 0-1 0,0 0-1 15,0 0 0-15,0 0 0 16,0 0 0-16,0 0-1 15,0 0 1-15,0 0-1 16,0 0 0-16,0 0 0 0,0 0 1 16,0 0-1-16,0 0 0 15,0 0 0-15,0 0 1 16,0 0-1-16,0 0 0 0,0 0 0 16,0 0-1-16,0 0-2 15,0 0-4-15,-4 7-13 0,4-7-40 16,-10 11-22-16,10-11-4 15</inkml:trace>
  <inkml:trace contextRef="#ctx0" brushRef="#br0" timeOffset="1903.7413">8164 13798 346 0,'0'0'5'0,"0"0"4"15,0 0 3-15,0 0 0 16,0 0-1-16,0 0 0 15,0 0 1-15,0 0 1 0,-5 7-4 16,10 6-3-16,5-1-2 16,5 5 0-16,5 1 1 15,4 1 0-15,4 1 0 16,4-2-1-16,1 1-1 0,-1-2 0 16,0 0 0-16,-2-3-2 15,-2 1 1-15,-7-5-1 16,-3-1 0-1,-1 3-1-15,-4 1 1 0,-8-2 0 16,-4 1 0-16,-1 0 0 16,-6 3-1-16,-8-1 1 0,-7 4 1 15,-4 2-1-15,-2-4 1 16,-5 5-1-16,-1-6 1 0,1-1 0 16,0-1 0-16,7-1 0 15,0-4 0-15,6-2-1 16,3 2 1-16,3-4-2 15,13-4 0-15,-17 6 0 0,17-6 0 16,0 0-2-16,-9 3 0 16,9-3-2-16,0 0-5 15,0 0-7-15,-5 23-51 0,5-23-18 16</inkml:trace>
  <inkml:trace contextRef="#ctx0" brushRef="#br0" timeOffset="2454.7216">8666 14026 470 0,'0'0'2'0,"0"0"2"16,0 0 1-16,0-12 0 15,0 12 0-15,5-13 1 16,2 6-1-16,4-3 0 0,1 1-1 16,6 5-4-16,1 2 0 15,4 2 0-15,-1 0 0 16,0 7 0-16,-2 8 0 0,-4 0 0 16,-7 5 0-1,-6 2 0-15,-3 3 0 0,-10-2 0 16,-8-1-2-16,1-3 2 15,-6 1-1-15,2-5 1 16,2-3 0-16,2-1 0 16,4-9 3-16,4-2-3 15,9 0 0-15,-5-10 0 0,7-5 0 16,9-5 0-16,1-2 0 16,7-5 0-16,0 3 0 15,5-2 0-15,1 1 0 0,-8 5 0 16,3 6 0-16,-8 4 0 15,-12 10 0-15,16-5 0 16,-16 5 0-16,7 12 0 0,-7 3 0 16,5 2 0-16,-1 10 0 15,2-2 0-15,4 8 0 16,2-7 0-16,1 5 0 16,4-7 0-16,3-1 0 15,4-1 0-15,6-15-13 16,3 3-73-16,7-6-3 0</inkml:trace>
  <inkml:trace contextRef="#ctx0" brushRef="#br0" timeOffset="4251.3559">3995 13365 180 0,'0'0'7'0,"0"0"3"0,0 0 3 16,0 0 1-16,0 0 3 15,0 0 0-15,0 0 2 16,0 0 0-16,0 0-2 15,0 0 0-15,0 0-1 0,15-10-1 16,0-1 0-16,10-5 0 16,5-4 0-16,9-8-1 15,11-6-4-15,15-11-2 16,7-6-1-16,12-10-2 16,8-2 0-16,13-9 0 0,4-6 0 15,8 2-1-15,5-3 0 16,0-3-1-1,1 0 0-15,2 0 0 0,-3 5 0 16,-3 1-1-16,-3 1 0 16,-5 6-1-16,-7 2 0 0,-8 4 0 15,-6 12 0-15,-7 1 0 16,-15 7 0-16,-5 5 0 16,-11 8 0-16,-7 6-1 0,-14 6 1 15,-3 6 0-15,-10 2-1 16,-8 2 1-16,-10 8 0 15,13-5 0-15,-13 5-1 16,0 0 1-16,0 0 0 0,0 0-1 16,0 0 1-16,0 0-1 15,0 0 0-15,0 0 0 16,0 0 0-16,0 0 1 16,0 0-1-16,0 0 1 15,0 0-1-15,0 0 1 0,0 0 2 16,0 0-3-16,0 0 0 15,0 0 0-15,0 0 0 16,0 0 0-16,0 0 0 16,0 0 0-16,0 0 0 15,0 0 0-15,0 0 0 0,10-8 0 16,-10 8 0-16,0 0 0 16,9-9 0-16,-9 9 0 0,16-13 0 15,-16 13 0-15,16-10 0 16,-5 6 0-16,1-3 0 15,-1 1 0-15,-4 1 0 0,2 1 0 16,-9 4 0-16,10-8 0 16,-10 8 0-16,0 0 0 15,0 0 0-15,11-5 0 16,-11 5 0-16,0 0 0 16,0 0 0-16,0 0 0 0,0 0 0 15,0 0 0-15,-9 8 0 16,9-8 0-16,-14 17 0 15,4-7 0-15,-3-3-8 16,4 6-29-16,4-1-50 16,-8-3-2-16</inkml:trace>
  <inkml:trace contextRef="#ctx0" brushRef="#br0" timeOffset="4727.0967">6337 11592 319 0,'0'0'8'15,"0"0"3"-15,0 0 3 16,0 0 3-16,0 0-1 16,2 1-1-16,-2-1 1 15,0 0 0-15,8 11-5 16,-8-11-2-16,15 11-2 15,-3-3-1-15,1-3 1 0,9 2 1 16,0-4 0-16,5 2 0 16,1-5-1-16,2 0-2 15,-3-3-2-15,-2 1-3 0,0-3 0 16,-5 0 0-16,-5 2 0 16,-3 1 0-16,-1 2 0 0,-11 0 0 15,7 0 0-15,-7 0 0 16,5 17 0-16,-5-5 0 15,0 8 0-15,-5 1 0 16,0 3 0-16,-3 3 0 16,1 3 0-16,-3-3 0 0,3-2 0 15,-4 0 0-15,4-5 0 16,0-1 0-16,2-1 0 16,1-5 0-16,2-4 0 15,2-9 0-15,0 13 0 0,0-13 0 16,0 0-12-16,13 4-15 15,-13-4-58-15,18-7-3 16</inkml:trace>
  <inkml:trace contextRef="#ctx0" brushRef="#br0" timeOffset="5220.6279">6884 11368 424 0,'0'0'5'16,"0"0"4"-16,0 0-1 0,0 0 1 16,0 0 0-16,0 0 0 15,0 0 1-15,-10 10-1 16,8 5-4-16,-1-1-3 16,3 6-1-16,0 3 0 15,0-1 1-15,7 0 0 0,3-5-1 16,3-2 1-16,1-5 1 15,9-6-3-15,-1-1 0 16,0-6 0-16,1-3 0 16,0-7 0-16,-3-1 0 15,-1-6 0-15,-4 1 0 0,-5-2 0 16,-5 1 0-16,0 8 0 16,-5-3 0-16,0 15 0 15,0-7 0-15,0 7 0 0,2 10 0 16,2 4 0-16,3 5 0 15,0 7 0-15,5 4 0 16,-1 1 0-16,3 7 0 0,-2-6 0 16,3 0 0-16,-5 3 0 15,-5-5 0-15,-2-1 0 16,-3 0 0-16,-14-3 0 16,-5 0 0-16,-5-5 0 0,-11 1 0 15,-3-2 0-15,-1-5 0 16,2 3 0-16,-5 2-68 15,9-15-20-15</inkml:trace>
  <inkml:trace contextRef="#ctx0" brushRef="#br0" timeOffset="7167.2391">3896 11061 231 0,'0'0'5'0,"0"0"4"16,0 0 1-16,0 0 0 15,0 0-1-15,0 0 2 0,0 7 1 16,0 3 0-16,0 2-4 15,0 5-1-15,0 6-2 16,0 4 2-16,0 3 0 0,0 5-1 16,0 3 0-16,5-2-1 15,-5-2 0-15,4 4 0 16,-1-1-2-16,2-6 0 16,-3 2-1-16,2-1 1 15,-2-2 1-15,0 3-2 0,1-1 0 16,-1-3 0-16,1 4 0 15,-1-3 0-15,-2 1-1 16,2-2 0-16,1 5 1 16,-3-7 1-16,0 0-1 15,0 0 1-15,0 3-1 0,0-5 1 16,0 4 0-16,0-1 1 16,0-1-2-16,0 0 1 15,-3-2-1-15,3 1 0 0,0-2-1 16,0 1 1-16,0-3-1 15,3 2 0-15,-3-1 0 16,2 1 0-16,1 1-1 16,-1-3 1-16,-2 3-1 0,3 0 2 15,0 0-2-15,-1-3 0 16,1 0 0-16,-1 1 1 16,-2-4 0-16,2 1-1 0,1 0 0 15,-3 2 1-15,2-5-1 16,-2 7 0-1,3-5 1-15,-1 1-1 0,-2-3 0 16,0 3 0-16,0-3 1 16,2 3-1-16,-2-2 1 0,0-2-1 15,0 1 1-15,0 3 0 16,0-2 0-16,0 0 1 16,-2-1-1-16,0 0 0 15,-1 0 0-15,1-2 1 0,2 0-1 16,0 3 0-16,0-4 1 15,0 1 0-15,-3 0-1 16,3 0 0-16,0-1 0 16,0 2 1-16,0 1-1 0,0-2 0 15,0 2 0-15,3-5-1 16,-3 3 1-16,0 3 0 16,0 0 0-16,2-4 0 0,-2 3-1 15,3 0 1-15,-1-2 0 16,-2 2 0-16,0 0 1 15,2-1-1-15,-2 1 0 16,3 1-1-16,-3-6 1 16,0 3 0-16,0 0-1 0,2 0 1 15,-2-2-1-15,0-4 0 16,4 4 0-16,-4-6 0 16,0 2 0-16,0-9 1 15,0 16-1-15,0-16 0 0,0 13 1 16,0-13-1-16,0 12 0 15,0-12 1-15,0 9-1 16,0-9 0-16,0 0-2 16,-4 8-2-16,4-8-3 0,0 0-5 15,-5-9-7-15,5-6-27 16,3-6-38-16,-3-4-2 0</inkml:trace>
  <inkml:trace contextRef="#ctx0" brushRef="#br0" timeOffset="8067.3042">3905 11165 258 0,'0'0'7'0,"0"0"2"16,0-8 5-16,0 8 2 15,3-12 3-15,-3 12 0 16,2-15 4-16,1 4 0 0,-3 11-4 16,0-12-3-16,0 12-1 15,0-9-4-15,0 9-2 16,0 0-1-16,0 0-2 16,-12 9-1-16,2 3-2 15,-3 6 0-15,-1 5-2 16,-5 2 1-16,-1 7-1 0,0-3 1 15,4 4 0-15,-4 1 0 16,5-4-1-16,-2-3 1 16,4 0-1-16,1-5 0 15,-1-5 0-15,3-2 0 0,3-2-1 16,7-13 1-16,-5 10-1 16,5-10 2-16,0 0-1 15,5-10 1-15,5-4-1 0,5-6 1 16,2-3 0-16,1-6-2 15,3-3 0-15,5-6 0 16,-4 2 0-16,2 0 0 0,0 2 0 16,-8 1 0-16,5 3 0 15,-9 6 0-15,1 5 0 16,-3 1 0-16,-3 8 0 16,-7 10 0-16,5-12 0 0,-5 12 0 15,2 5 0-15,1 5 0 16,0 7 0-16,2 5 0 15,-3 5 0-15,5 1 0 16,3 7 0-16,0-4 0 16,1-1 0-16,3 1 0 15,-1-2 0-15,-1-7 0 0,3 0 0 16,-3-4 0-16,3 2 0 16,-6-6-56-16,5-1-33 15,-4-1-2-15</inkml:trace>
  <inkml:trace contextRef="#ctx0" brushRef="#br0" timeOffset="8901.3529">3655 10471 362 0,'0'0'8'16,"0"0"1"-16,0 0 5 16,-10-10 0-16,10 10 0 15,0 0 3-15,-8-10-3 16,8 10 3-16,0 0-7 0,13-9-2 15,1 6-3-15,4-1-2 16,5 1 0-16,3 3-1 16,2 0 1-16,6 0-2 15,-4 0 0-15,0 0 1 0,-3 4-1 16,-6 2-1-16,-1-4 1 16,-3 1-1-16,-7 1 2 15,-10-4-2-15,5 13 0 0,-5-3 0 16,-8-1 0-16,-6 6 0 15,-7-3 0-15,2 3 0 16,-4 3 0-16,-2-1 0 0,-3-2 0 16,6-3 0-16,1 0 0 15,3-1 0-15,3-4 0 16,1-1 0-16,14-6 0 16,-8 9 0-16,8-9 0 15,0 0 0-15,5 5 0 16,7-5 0-16,5 0 0 0,9 0 0 15,1-2 0-15,3-1 0 16,7-3 0-16,0 3 0 16,3-6 0-16,-5 7 0 15,0-3 0-15,-5 3 0 16,-3 2 0-16,-6-3 0 0,-3 3 0 16,-6 0 0-16,-1 0 0 15,-11 0 0-15,0 0 0 0,7 0 0 16,-7 0 0-16,0 0 0 15,0 0 0-15,0 0 0 16,-4 10 0-16,4-10 0 0,-10 13 0 16,10-13 0-16,-14 22-17 15,17-12-71-15,-8 0-5 16</inkml:trace>
  <inkml:trace contextRef="#ctx0" brushRef="#br0" timeOffset="16523.9704">9412 14229 390 0,'0'0'6'15,"0"0"2"-15,0 0 4 16,0-13 2-16,0 13 0 16,0 0 1-16,0-9 0 0,0 9 0 15,-10 5-5-15,3 7-4 16,-3 3-2-16,4 4-2 15,-3 7-2-15,4-2 0 16,0 3 0-16,5-3 0 0,7 0 0 16,9-7 0-16,3-2 0 15,3-8 0-15,6-4 0 16,-2-3 0-16,0-10 0 16,-3-5 0-16,-4-2 0 0,-4-7 0 15,-9 0 0-15,-6 0 0 16,-10 0 0-16,-6 0 0 15,-1 7 0-15,-11 7 0 16,3 3 0-16,1 7 0 0,-3 2 0 16,6 8-9-16,5 3-33 15,7 2-45-15,7 0-2 16</inkml:trace>
  <inkml:trace contextRef="#ctx0" brushRef="#br0" timeOffset="17440.4962">7559 11621 432 0,'0'0'6'0,"0"0"2"0,0 0 1 16,0 0 2-16,-4-10 0 15,4 10 1-15,-10-3-1 16,10 3 0-16,-18 7-11 16,9 3 0-16,-1 8 0 0,-1 1 0 15,3 1 0-15,2 3 0 16,6-1 0-16,0-1 0 16,5-2 0-16,10-7 0 0,2-5 0 15,3-7 0-15,5 0 0 16,-1-4 0-16,-1-11 0 15,-3-1 0-15,-2 0 0 16,-6-9 0-16,-10 5 0 0,-4 2 0 16,-13-2 0-16,-5 11 0 15,-5 1 0-15,-2 3 0 16,-1 5 0-16,1 8 0 16,10 9 0-16,-6 16-49 15,19-19-40-15,4-1-3 0</inkml:trace>
  <inkml:trace contextRef="#ctx0" brushRef="#br0" timeOffset="18344.4629">4406 10503 391 0,'0'0'6'16,"0"0"2"-16,0-8 3 16,0 8 1-16,0 0 0 15,0 0 0-15,2-9 0 0,-2 9 1 16,0 0-6-16,3 12-3 16,-1 0-2-16,-2 3 0 15,5 3-2-15,0-1 1 0,2 3 0 16,8-6 0-16,0-3-1 15,5-4 1-15,2-7 1 16,-2 0-1-16,6-10 1 0,-2-5 0 16,-2 0 0-16,-5-4 1 15,-6-3 0-15,-6 1-3 16,-5 1 0-16,-13 6 0 16,-7 4 0-16,-7 8 0 0,-10 4 0 15,5 10 0-15,-1 8 0 16,6-3-7-16,-3 14-79 15,22-7-2-15</inkml:trace>
  <inkml:trace contextRef="#ctx0" brushRef="#br0" timeOffset="22249.3668">3993 8028 45 0,'0'0'1'15,"0"0"2"-15,0 0 2 16,0 0 2-16,0 0 2 16,-8 0 4-16,8 0 2 0,0 0 5 15,0 0 3-15,-10-2 2 16,10 2 1-16,0 0-2 16,0 0 1-16,0 0-2 15,-12 0-2-15,12 0-1 0,0 0-3 16,0 0-2-16,0 0-2 15,-7 0-1-15,7 0 1 16,0 0-1-16,0 0-1 16,0 0-1-16,0 0-1 0,0 0 0 15,0 0-1-15,0 0-1 16,0 0 0-16,0 0-2 16,0 0 0-16,0 0-1 0,0 0-1 15,-8 2-1-15,8-2 0 16,0 0-1-16,-8 13 0 15,8-13 0-15,-2 12-1 16,2-12 1-16,0 15-1 16,0-15 1-16,0 10 0 0,0-10 0 15,13 5 2-15,-13-5-1 16,14 0 2-16,-2-2 0 16,1-6 0-16,-3-1 2 15,0-4-1-15,-2-2 2 0,-3 0-7 16,-3-3 0-16,-2 4 0 15,-7-1 0-15,-4 2 0 16,-3 4 0-16,-4 4 0 0,-1 5 0 16,-2 5 0-16,-4 7 0 15,6 5 0-15,1 1 0 16,4 1 0-16,-2 4 0 16,8 0 0-16,7-6 0 0,6-3 0 15,1-2 0-15,10-1 0 16,1-7 0-16,6-1 0 15,2-3 0-15,0-7 0 16,-1-7 0-16,-3 3 0 16,1-4 0-16,-5-5 0 0,-2 0 0 15,-9 3 0-15,-2-4 0 16,-8 4 0-16,-2 6 0 16,-12 0 0-16,1 4 0 15,-5 7 0-15,-3 0 0 0,0 7 0 16,3 6 0-16,2 2 0 15,10 2 0-15,2-5-3 16,8-2-85-16,18 0-3 16</inkml:trace>
  <inkml:trace contextRef="#ctx0" brushRef="#br1" timeOffset="27816.1179">3970 8044 166 0,'0'0'8'16,"0"0"5"-16,0 0 6 15,0 0 5-15,0 0 2 0,0 0 2 16,-10-8 0-16,10 8 1 16,0 0-5-16,0 0-5 15,0 0-5-15,0 0-5 0,0 0-4 16,0 0-1-16,0 0-1 15,0 0 0-15,0 0-1 16,12 0 1-16,4 2 1 16,1 4 0-16,3-1 1 0,3 2 0 15,4-2 0-15,0 2 0 16,3 0-1-16,-3-1 0 16,6 1-1-16,-3 0 0 15,0 1 0-15,2 1 0 16,-2-3-1-16,0 1 1 0,-1-2-1 15,0 3 1-15,1-4-1 16,0 2 0-16,-3-1 1 16,1-1-2-16,-3 1 1 0,0-2 0 15,0 0-1-15,-3 1 0 16,-2 1-1-16,3 0 1 16,-3-2-1-16,-1-1 1 15,-1 0-1-15,1 1 1 0,-1-3 0 16,0 3-1-16,1-1 1 15,-1-2-1-15,1 5 1 16,-5-5-1-16,4 2 1 16,-2 2-1-16,1-1 0 15,-2 2 0-15,3-2 0 0,-6 0 1 16,6 1-1-16,-4-4 1 16,4 6-1-16,-4-4 0 15,2 0 1-15,1-2-1 16,-2 4 0-16,-3-2 2 0,0 1-2 15,1-3 0-15,-1 1 0 16,1 2 0-16,2 2 0 16,-2-5 0-16,0 3 0 15,3 1 0-15,-2-4 0 0,5 3 0 16,-7-1 0-16,1 1 0 16,-1-3 0-16,0 3 0 15,1-1 0-15,-4 3 0 0,3-3 0 16,1 0 0-16,-1 1 0 15,-1 0 0-15,1-1 0 16,-1 0 0-16,5 1 0 16,-2 0 0-16,0-1 0 0,-4 0 0 15,0 1 0-15,0-1 0 16,-4 3 0-16,7-3 0 16,-5 1 0-16,2-1 0 15,-1 1 0-15,4 2 0 16,-3-2 0-16,3-2 0 0,-3 3 0 15,-3-2 0-15,3-2 0 16,-10 0 0-16,15 6 0 16,-15-6 0-16,12 2 0 0,-12-2 0 15,13 3 0-15,-13-3 0 16,10 1 0-16,-10-1 0 16,0 0 0-16,7 3 0 15,-7-3 0-15,0 0 0 0,0 0 0 16,0 0 0-16,0 0 0 15,0 0 0-15,0 0 0 16,0 0 0-16,0 0 0 0,0 0 0 16,0 0 0-1,0 0 0-15,0 0 0 16,0 0 0-16,0 0 0 16,0 0 0-16,0 0 0 0,0 0-31 15,13 5-55-15,-13-5-3 16</inkml:trace>
  <inkml:trace contextRef="#ctx0" brushRef="#br1" timeOffset="28660.9867">5424 8175 346 0,'0'0'7'0,"0"0"3"15,-7-7 4-15,7 7 1 16,0 0-1-16,-9-8 2 16,9 8 0-16,0 0-2 0,0 0-6 15,0 0-3-15,0 0-1 16,0 0 0 0,13 0-1-16,0 5 1 0,5 2 0 15,2 0 2-15,2 1-1 16,3 2 1-16,0 0-1 0,2-1 0 15,-4-1-5-15,2 2 0 16,-6-2 0-16,4 2 0 16,-9-1 0-16,2-1 0 15,-2-3 0-15,-1 2 0 0,-3-2 0 16,-10-5 0-16,15 10 0 16,-15-10 0-16,10 5 0 15,-10-5 0-15,0 0 0 0,0 0 0 16,0 0 0-16,7 7 0 15,-7-7 0-15,0 0 0 16,-10 12 0-16,10-12 0 16,-20 18 0-16,6-7 0 15,-9 1 0-15,0 3 0 0,-2-1 0 16,-5 1 0-16,4-3 0 16,-1 3 0-16,2-3 0 15,2-2 0-15,3-2 0 16,3 2 0-16,7-5 0 0,0 0 0 15,10-5 0-15,-12 7 0 16,12-7 0-16,0 0 0 16,0 0 0-16,-11 8 0 0,11-8 0 15,0 0 0-15,0 0-78 16,11 0-13-16</inkml:trace>
  <inkml:trace contextRef="#ctx0" brushRef="#br1" timeOffset="30750.2779">4080 7843 126 0,'0'0'8'0,"0"0"6"16,0 7 2-16,0-7 2 15,0 0 2-15,0 0-1 16,-5 15 1-16,5-15-1 0,-2 12-5 16,-1-2-6-16,3-10-1 15,-6 17-1-15,6-7-2 16,-2 5 1-16,2-4-1 16,0-2 0-16,0 3 0 15,0-1 2-15,0-2-2 0,0-9 0 16,0 13 2-16,0-13 1 15,2 9 2-15,-2-9 2 16,0 0 3-16,0 0 0 16,0 0-1-16,0 0 0 0,6-12 0 15,-3 2-1-15,-1-7-3 16,0-2 0-16,1-9-2 16,-1-2 0-16,1-7 0 15,-3-7-2-15,0-6 1 0,0-10-2 16,0-4 1-16,0-8-2 15,0-2-1-15,0-3 1 16,0-4-1-16,1 1-2 0,2 1 0 16,2 7 0-16,-3 0 0 15,-2 8 0-15,0-1 0 16,0 6 0-16,0 2 0 16,-4 5 0-16,1 5 0 15,0 2 0-15,3 6 0 16,0-1 0-16,0 5 0 0,6 3 0 15,2-1 0-15,-1 4 0 16,2 0 0-16,-1 0 0 16,0 0 0-16,0 7 0 15,-4-2 0-15,-2 4 0 0,1-1 0 16,0 7 0-16,-1-1 0 16,-2 3 0-16,0-1 0 15,0 1 0-15,0 5 0 0,0 7 0 16,0-15 0-16,0 15 0 15,0-12 0-15,0 12 0 16,0 0 0-16,0 0 0 16,2-11 0-16,-2 11 0 15,0 0 0-15,0 0 0 0,0 0 0 16,0 0 0-16,0 0 0 16,0 0 0-16,0 0 0 15,0 0 0-15,0 0 0 16,0 0 0-16,0 0 0 0,0 0 0 15,0 0 0-15,0 0 0 16,0 0 0-16,0 0 0 16,0 0 0-16,0 0 0 15,0 0 0-15,0 0 0 0,0 0 0 16,0 0 0-16,0 0 0 16,0 0 0-16,0 0 0 15,0 0 0-15,0 0 0 16,0 0 0-16,0 0 0 0,0 0 0 15,0 0 0-15,0 0 0 16,0 0 0-16,0 0 0 16,0 0 0-16,0 0 0 15,0 0 0-15,0 0 0 0,0 0 0 16,0 0 0-16,0 0 0 16,0 0 0-16,-4-7 0 15,4 7 0-15,0 0 0 16,0 0 0-16,-10 7 0 0,10-7 0 15,-18 18 0-15,8-4 0 16,-4 4 0-16,-1 4 0 16,-4 3 0-16,3 2 0 0,-4 3 0 15,3 2 0-15,-3-3 0 16,2 2 0-16,1-7 0 16,2-1 0-16,3-3 0 15,2-6 0-15,2-4 0 0,8-10 0 16,-10 13 0-16,10-13 0 15,0 0 0-15,5-13 0 16,6-1 0-16,1-7 0 16,-3 1 0-16,7-6 0 0,0-7 0 15,5 1 0-15,-4 0 0 16,-2 0 0 0,3-1 0-16,-5 6 0 0,4 0 0 15,-5 5 0-15,-5 4 0 16,1 3 0-16,-3 3 0 15,-5 12 0-15,5-15 0 0,-5 15 0 16,0 0 0-16,0 0 0 16,9 3 0-16,-2 6 0 0,2 6 0 15,-4 2 0-15,4 4 0 16,1 6 0-16,3 2 0 16,1-2 0-16,6 6 0 0,-4-1 0 15,3-2 0-15,4 0 0 16,-3-5 0-16,2-1 0 15,-2-2 0-15,-2-1 0 16,1 3-7-16,1-7-82 16,-10-2-3-16</inkml:trace>
  <inkml:trace contextRef="#ctx0" brushRef="#br1" timeOffset="34231.0828">4064 7919 148 0,'0'0'8'16,"0"0"3"-16,0 0 6 0,-9 0 2 15,9 0 2-15,0 0 4 16,-10 0-2-16,10 0 3 16,-10 0-8-16,10 0-3 0,0 0-4 15,0 0-4-15,0 0-2 16,0 0-1-16,0 0 0 16,0 0 0-16,0 0 1 15,15-15 0-15,1 3 0 16,7-5 3-16,7-10 0 0,10-8 1 15,12-7-1-15,10-9-1 16,11-9 0-16,8-8 0 16,9-3 0-16,10-8-2 15,6-3 0-15,9-3-1 16,0 3 0-16,-2-1-1 0,-1 1 0 16,3 4-1-16,-9 6 0 15,2 4 0-15,-13 8 0 16,-4 6-1-16,-13 7 1 15,-9 7-1-15,-12 5 0 0,-13 13 1 16,-12 2 0-16,-9 8 0 16,-7 5 0-16,-16 7 0 15,9-8 0-15,-9 8 0 16,0 0 0-16,-4 0-1 0,4 0-1 16,0 0 1-16,-13 0-1 15,13 0 0-15,-10 5 0 16,10-5 0-16,-12 5 0 15,12-5 0-15,-11 2 0 16,11-2 1-16,-7 5-1 0,7-5 0 16,0 0 0-16,-12 7 0 15,12-7 0-15,0 0 0 16,-9 3 0-16,9-3 0 0,0 0-1 16,0 0 0-16,-11 10-2 15,11-10-2-15,0 0-4 16,-5 12-7-16,5-12-12 0,0 0-32 15,-5 10-23-15,5-10-5 16</inkml:trace>
  <inkml:trace contextRef="#ctx0" brushRef="#br1" timeOffset="34709.9401">5803 6418 281 0,'0'0'7'0,"0"0"5"15,0 0 1-15,-13 0 1 16,13 0 0-16,0 0 1 15,0 0 4-15,0 0 2 0,5 7-7 16,8-7-3-16,6 0 0 16,7-4 0-16,8-4-1 15,-2-4-1-15,8 0-2 16,0-3-2-16,-3 3-1 16,-3 2-1-16,-6-1-1 15,-3 8 0-15,-2 3-1 16,-9 0-1-16,-6 14 1 0,-3 4 0 15,-5 3 0-15,0 6 0 16,-8 5 0-16,1 4 0 16,-3 0 1-16,-3 2-2 0,-1-3 1 15,4-4-1-15,-3-1 0 16,6-5 0-16,2 0 0 0,2-10-1 16,3-1-3-16,0-2-2 15,3-2-10-15,-3-10-20 16,0 0-47-16,25 3-2 0</inkml:trace>
  <inkml:trace contextRef="#ctx0" brushRef="#br1" timeOffset="35347.9133">6405 5992 386 0,'0'0'6'0,"0"0"1"0,0 0 3 16,-4-10 1-16,4 10 0 15,0 0 0-15,0 0 0 16,-9 0 0-16,4 5-6 0,5 8-3 16,0 1-1-16,2 1-1 15,4 6 0-15,3-7 0 16,6 4 0-16,-1-6 1 16,4-2 0-16,2-8 1 0,0-2 1 15,0-2-1-15,0-6 1 16,-3-4 1-16,-2-2 1 15,-3 1-1-15,-2-3 0 16,-8 1 1-16,2 3 0 16,-4 5-5-16,0 7 0 0,0-12 0 15,0 12 0-15,0 0 0 16,0 12 0-16,2 1 0 16,5 1 0-16,3 5 0 0,3 5 0 15,-1 3 0-15,-1-3-2 16,1 4 2-16,2-1 2 15,-3 0-2-15,-4 0 0 0,-2-3 0 16,-5 5 0-16,0-5 0 16,-10-2 0-16,-3-2 0 15,-4 0 0-15,-3-2 0 16,-5-3 0-16,0-3 0 16,1-3 0-16,-1-1 0 15,0-4 0-15,7-1 0 0,4-3-9 16,4 0-12-16,10 0-34 15,-8 0-30-15,8 0-3 16</inkml:trace>
  <inkml:trace contextRef="#ctx0" brushRef="#br1" timeOffset="36618.5458">3851 5507 363 0,'0'0'6'0,"0"0"2"15,0 0 2-15,0 0 1 16,0 0 1-16,-10 0-1 16,10 0 1-16,0 0 1 0,0 0-5 15,0 0-1-15,10 0-2 16,3-3 0-16,3 0 0 15,7-2-1-15,9-2 1 0,3 0-1 16,2-3-1-16,4 0-1 16,-4 1 0-16,-6 1-1 15,-1 1 0-15,-4 7 0 16,-6 0 0-16,-10 4-1 16,-8 7 2-16,-2 6-1 0,-10 0 0 15,-7 5 1-15,-6 3-1 16,-5 5 0-16,2-1 2 15,-10-2-3-15,4 2 0 0,2-3 0 16,3-4 0-16,5-2 0 16,7-2 0-16,3-8 0 15,7-1 0-15,5-9 0 16,12 5 0-16,6-5 0 16,8-5 0-16,7-2 0 0,5-2 0 15,6-2 0 1,1-1 0-16,2-1 0 0,-2 3 0 15,2 6 0-15,-9-2 0 16,5 6-15-16,0 3-70 0,-11 0-3 16</inkml:trace>
  <inkml:trace contextRef="#ctx0" brushRef="#br1" timeOffset="76023.2216">5410 8767 376 0,'0'0'8'16,"0"0"2"-16,0 0 3 16,-9-11 3-16,9 11 1 15,-4-12 1-15,4 12 1 16,-2-12 1-16,2 12-6 16,0-12-14-16,0 12 0 15,6-10 0-15,8 7 0 16,0 3 0-16,4 0 0 0,2 0 0 15,-1 3 0-15,2 4 0 16,-1 3 0-16,-3 5 0 16,-4 2 0-16,-6 1 0 0,-2 6 0 15,-5-1 0-15,-7-2 0 16,-6 5 0-16,1-7 0 16,-6 1 0-16,3-5 0 0,0-5 0 15,3-2 0-15,5-4 0 16,7-4 0-16,0 0 0 15,-9-12 0-15,12-3 0 0,10-2 0 16,1-8 0-16,4 0 0 16,2-4 0-16,2-1 0 15,3 3 0-15,-5-1 0 16,-1 9 0-16,-3 1 0 16,-5 6 0-16,-2 4 0 15,-9 8 0-15,0 0 0 0,0 0 0 16,5 13 0-16,-5 4 0 15,0 0 0-15,0 8 0 16,0-2 0-16,5 4 0 0,2-3 0 16,6-1 0-16,4-8 0 15,13-12-66-15,0 2-23 16</inkml:trace>
  <inkml:trace contextRef="#ctx0" brushRef="#br2" timeOffset="86840.3161">5273 8095 265 0,'0'0'7'16,"0"0"5"-16,0 0 5 0,0 0 1 15,0 0 3-15,0 0 1 16,0 0 3-16,0 0 0 15,0 0-6-15,0 0-6 0,0 0-2 16,0 0-3-16,0 0-1 16,0 0-3-16,0 0 1 15,0 0-2-15,0 0 1 16,9 0 0-16,4 0 0 0,2 0 1 16,5 5 0-16,5-1 2 15,3 4-7-15,4-2 0 16,5-2 0-16,2 2 0 15,2-2 0-15,3 0 0 16,-1 0 0-16,0 1 0 0,0 0 0 16,-2 2 0-16,-2-2 0 15,-2 1 0-15,3 1 0 16,-5-3 0-16,0 2 0 16,-3 1 0-16,-2-4 0 0,0 1 0 15,2 4 0-15,-2-4 0 16,-3 4 0-16,3-3 0 15,-2 0 0-15,1 2 0 0,1-1 0 16,-2 1 0-16,4-2 0 16,-8 2 0-16,3-2 0 15,-1 1 0-15,-4-2 0 16,3 1 0-16,-6 0 0 0,3-2 0 16,-6 1 0-16,4-1 0 15,-2 0 0-15,-2-1 0 16,2 3 0-16,0-5 0 15,-4 2 0-15,4 3 0 16,-3-5 0-16,0 5 0 0,0-3 0 16,0 1 0-16,-3 2 0 15,3-2 0-15,0-2 0 16,-4 3 0-16,5-2 0 16,1 0 0-16,1 2 0 0,-3 1 0 15,0-5 0-15,0 1 0 16,0 2 0-16,0 0 0 15,-3-1 0-15,3 1 0 0,-2 0 0 16,-1-2 0-16,1-1 0 16,1 3 0-16,-1-1 0 15,-1 1 0-15,2 0 0 0,-3-3 0 16,-1 2 0-16,-1-2 0 16,-9 0 0-16,18 5 0 15,-18-5 0-15,9 0 0 16,-9 0 0-16,14 2 0 15,-14-2 0-15,7 5 0 16,-7-5 0-16,0 0 0 16,0 0 0-16,10 3 0 0,-10-3 0 15,0 0 0-15,0 0 0 16,0 0 0-16,0 0 0 0,0 0 0 16,0 0 0-16,0 0 0 15,0 0 0-15,0 0 0 16,-10 7-43-16,10-7-48 0,0 0-2 15</inkml:trace>
  <inkml:trace contextRef="#ctx0" brushRef="#br2" timeOffset="87773.8039">6876 8182 369 0,'0'0'6'0,"0"0"5"16,-2-12 2-16,2 12 1 0,-5-13 3 15,5 13 1-15,-10-9 2 16,10 9 0-16,-8-10-5 15,8 10-7-15,0 0-8 0,0 0 0 16,0 0 0-16,0 0 0 16,0 0 0-16,0 0 0 15,0 0 0-15,0 0 0 16,0 0 0-16,0 0 0 16,8 4 0-16,2 4 0 15,2 2 0-15,1 5 0 0,2-1 0 16,0 4 0-16,2 1 0 15,0 0 0-15,1 2 0 16,-1-1 0-16,0 2 0 16,-4-2 0-16,4-2 0 15,-4 0 0-15,-1-4 0 0,1 1 0 16,-6-3 0-16,3 3 0 16,-3-8 0-16,-7-7 0 0,13 17 0 15,-13-17 0-15,5 9 0 16,-5-9 0-16,0 0 0 15,0 0 0-15,0 0 0 0,0 0 0 16,7 9 0-16,-7-9 0 16,0 0 0-16,0 0 0 15,0 0 0-15,0 0 0 16,0 0 0-16,0 0 0 16,0 0 0-16,0 0 0 15,0 0 0-15,0 0 0 0,0 0 0 16,0 0 0-16,0 0 0 15,0 0 0-15,0 0 0 16,0 0 0-16,0 0 0 16,0 0 0-16,0 0 0 0,-7 10 0 15,7-10 0-15,-12 8 0 16,1-3 0-16,-3 2 0 16,-4 2 0-16,-5-2 0 0,2 6 0 15,-4-3 0-15,-3 4 0 16,1-2 0-16,-1 0 0 15,6-3 0-15,3 2 0 0,-2-7 0 16,9 4 0-16,-1-6 0 16,13-2 0-16,-14 8 0 15,14-8 0-15,0 0 0 0,0 0 0 16,-7 0 0-16,7 0 0 16,0 0 0-16,0 0 0 15,0 0 0-15,0 0 0 16,0 0 0-16,0 0 0 15,0 0 0-15,0 0 0 16,0 0 0-16,0 0 0 16,0 0 0-16,0 0 0 0,0 0 0 15,2-5-73-15,10 2-22 16</inkml:trace>
  <inkml:trace contextRef="#ctx0" brushRef="#br2" timeOffset="89237.1955">7023 8896 432 0,'0'0'6'0,"0"0"2"16,0 0 3-16,-7-10 1 16,7 10 1-16,0 0 0 0,-6-12 3 15,6 12-16-15,0 0 0 16,0 0 0-16,-7-8 0 15,7 8 0-15,0 0 0 16,0 0 0-16,0 0 0 0,0 0 0 16,0 0 0-16,0 0 0 15,0 0 0-15,0 0 0 16,0 0 0-16,0 0 0 16,0 0 0-16,0 0 0 15,0 0 0-15,0 0 0 0,0 0 0 16,0 0 0-16,0 0 0 15,0 0 0-15,0 0 0 16,0 0 0-16,0 0 0 16,0 0 0-16,0 0 0 0,0 0 0 15,0 0 0-15,0 0 0 16,0 0 0-16,0 0 0 0,0 0 0 16,0 0 0-1,0 0 0-15,0 0 0 0,0 0 0 16,0 0 0-16,0 0 0 15,0 0 0-15,0 0 0 16,0 0 0-16,0 0 0 0,0 0 0 16,0 0 0-16,0 0 0 15,0 0 0-15,0 0 0 16,0 0 0-16,0 0 0 16,0 0 0-16,0 0 0 15,0 0 0-15,0 0 0 0,0 0 0 16,0 0 0-1,0 0 0-15,0 0 0 0,0 0 0 16,0 0 0-16,0 0 0 16,0 0 0-16,0 0 0 0,0 0 0 15,0 0 0-15,0 0 0 16,0 0 0-16,0 0 0 16,7 0 0-16,-7 0 0 0,0 0 0 15,0 0 0-15,11 0 0 16,-2 0 0-16,3 0 0 15,4 3 0-15,-2 2 0 16,6-1 0-16,-2 7 0 0,-1 1 0 16,-1 2 0-16,-7 6 0 15,1-3 0-15,-8 6 0 16,-2-1 0-16,-2 3 0 16,-13 0 0-16,-2-1 0 0,-5 2 0 15,-3-7 0-15,0 1 0 16,0-5 0-16,2-3 0 15,9-4 0-15,-5-2 0 16,13-6 0-16,6 0 0 16,-5-3 0-16,5-8 0 0,7-4 0 15,6-5 0-15,4-7 0 16,3 0 0-16,3-8 0 16,1-2 0-16,3 5 0 0,-2-1 0 15,-4 2 0-15,-2 6 0 16,-4 4 0-16,-5 6 0 15,-3 9 0-15,-7 6 0 16,0 0 0-16,0 0 0 0,5 6 0 16,-5 12 0-16,0 2 0 15,0 5 0-15,0 2 0 16,0 1 0-16,3 2 0 16,2-9 0-16,5 1 0 0,5-9 0 15,1-1 0-15,5-6 0 16,4-6 0-1,5 0 0-15,0-8 0 0,7 5 0 16,7-9-75-16,-16 0-20 16</inkml:trace>
  <inkml:trace contextRef="#ctx0" brushRef="#br2" timeOffset="91350.8677">5311 8028 247 0,'0'0'6'0,"0"0"3"16,0 0 2-16,0 0 5 16,-8 5 1-16,8-5 3 15,0 0-1 1,-10 3 1-16,10-3-2 0,0 0-5 15,0 0-4-15,0 0-2 16,0 0-3-16,0 0 0 0,0 0-1 16,0 0 1-16,0 0 0 15,10 0 1-15,-3-4-1 16,8-2 1-16,1-2 0 0,4-2 1 16,9-7-1-16,2 0-2 15,9-5 0-15,6-2 0 16,-1-7-1-16,9-1 1 0,6-5-1 15,2-1 0-15,2 1 0 16,3-5 1-16,1 2 0 16,-1 1 0-16,0-3 0 15,-4 5 0-15,3-3 0 0,2 2 0 16,-6 5-1-16,0-2 0 16,0-2-1-16,0 5-1 15,-5-1 1-15,1 1-1 16,-4 5 0-16,-2 2 0 15,-4 3 0-15,-4-3 0 16,-1 7 1-16,-6 1-1 16,-2 2 2-16,-6 3-2 0,-6 3 0 15,-4-2 0-15,-1 4 0 16,-6 1 0-16,-5 1 0 0,-7 5 0 16,11-2 0-16,-11 2 0 15,0 0 0-15,0 0 0 16,0 0 0-16,0 0 0 0,0 0 0 15,0 0 0-15,0 0 0 16,0 0 0-16,0 0 0 16,0 0 0-16,7-10 0 15,-7 10 0-15,0 0 0 16,0 0 0-16,10-8 0 0,-10 8 0 16,0 0 0-16,0 0 0 15,0 0 0 1,10-4 0-16,-10 4 0 0,0 0 0 15,0 0 0-15,0 0 0 16,0 0 0-16,0 0 0 16,0 0 0-16,0 0 0 0,0 0 0 15,0 0 0-15,0 0 0 16,0 0 0-16,0 0 0 0,0 0 0 16,0 0 0-16,0 0 0 15,0 0 0-15,0 7 0 16,0-7-12-16,-2 15-13 0,-6-1-51 15,8-14-12-15</inkml:trace>
  <inkml:trace contextRef="#ctx0" brushRef="#br2" timeOffset="91758.0404">6884 6946 353 0,'0'0'7'16,"0"0"4"-16,0 0 2 0,0 0 0 16,-10 0 0-16,10 0 1 15,0 0 2-15,0 0 1 16,0 0-6-16,12 3-2 16,6-3-1-16,4 0-1 0,6 0 1 15,4 0-1-15,5 0-3 16,-2 0-4-16,2-3 0 15,-2 0 0-15,-3 1 0 0,-10-1 0 16,-1 3 0-16,-8 0 0 16,1 3 0-16,-4 5 0 15,-8 4 0-15,1 5 0 0,-3 5 0 16,-5 3 0-16,-2 4 0 16,-4 3 0-16,-1-1 0 15,-1-2 0-15,2-1 0 16,3-3 0-16,0-8 0 15,4-2 0-15,0-6 0 16,4-9-2-16,-2 10-18 0,2-10-42 16,0 0-26-16,10-7-1 15</inkml:trace>
  <inkml:trace contextRef="#ctx0" brushRef="#br2" timeOffset="92286.628">7306 6599 446 0,'0'0'5'0,"0"0"2"0,0 0 1 15,0 0-1-15,0 0 1 16,0 0 0-16,0 0 0 16,0 0 0-16,0 10-4 0,7 0-2 15,4 0-2 1,-4 4 0-16,5 1 0 0,4 1 0 15,-2-4 0-15,4 1 0 16,-4-6 0-16,-1-2 0 16,2-3 0-16,-5-2 0 0,0 0 0 15,-10 0 0-15,12-7 0 16,-12 7 0-16,8-12 0 16,-8 12 0-16,5-13 0 0,-5 13 0 15,0 0 0-15,0-11 0 16,0 11 0-16,0 0 0 15,0 0 0-15,-2 16 0 16,2-6 0-16,0 5 0 0,4-1 0 16,1 6 0-16,3 3 0 15,2-1 0-15,0 0 0 16,-1 3 0-16,2-3 0 16,-4-3 0-16,3 2 0 15,-5-1 0-15,-3-1 0 0,-2-4 0 16,-2 0 0-1,-8 2 0-15,-8-3 0 0,1 0 0 16,-8-2 0-16,-1-2 0 16,0 0 0-16,2-2 0 0,4-4 0 15,4 1 0-15,-1-5-28 16,17 0-60-16,0 0-3 16</inkml:trace>
  <inkml:trace contextRef="#ctx0" brushRef="#br2" timeOffset="94901.0744">5335 8073 245 0,'0'0'7'0,"0"0"3"0,0 0 2 16,0 0 4-16,0 0 1 16,0 0 3-16,0 0 0 0,0 0 2 15,-5-5-3-15,5 5-4 16,0-19-2-16,0 6 0 15,0 0-1-15,0-7-1 0,0 0-1 16,1-2-1-16,-1 1-2 16,4-9 0-16,-2-1-1 15,1 0 0-15,-2-7-2 16,-1-1 0-16,0-3-1 16,4-4 0-16,-4 0-3 0,0-1 0 15,0 0 0-15,0 3 0 16,0-3 0-16,0-1 0 15,0 4 0-15,0-1 0 16,-4 3 0-16,4 3 0 16,-4-2 0-16,2 2 0 0,-2 2 0 15,3 2 0-15,1-2 0 16,0 5 0-16,0-6 0 16,0 6 0-16,1-4 0 0,-1 3 0 15,4-2 0-15,-2 3 0 16,1-1 0-16,-3 1 0 15,1 1 0-15,-1 1 0 0,0-1 0 16,4 0 0-16,-1 4 0 16,-3-5 0-16,2 1 0 15,1 2 0-15,-1-1 0 16,-2 1 0-16,2-1 0 0,-2 3 0 16,3-1 0-16,-3 4 0 15,0-4 0-15,1 6 0 16,-1-2 0-16,0 0 0 15,4 3 0-15,-4 1 0 16,0-2 0-16,2 2 0 16,-2-1 0-16,0 0 0 0,0 1 0 15,0 1 0-15,0 2 0 16,0 0 0-16,0 2 0 16,0 1 0-16,0-1 0 0,0 3 0 15,-2-1 0-15,2 1 0 16,-4 0 0-16,4-2 0 15,0 5 0-15,-1 2 0 0,1-3 0 16,0 10 0-16,0-15 0 16,0 15 0-16,-3-10 0 15,3 10 0-15,0 0 0 16,0-9 0-16,0 9 0 0,0 0 0 16,0 0 0-16,0 0 0 15,0 0 0-15,0 0 0 16,0 0 0-16,0 0 0 15,0 0 0-15,-7 7 0 16,5 3 0-16,-5 2 0 16,3 6 0-16,-3 1 0 0,0 9 0 15,-5-4 0-15,1 3 0 16,-1 0 0-16,2-1 0 16,-2 1 0-16,2-5 0 0,-1 0 0 15,2-4 0-15,1-3 0 16,4-3 0-16,4-12 0 15,-9 12 0-15,9-12 0 0,0 0 0 16,0 0 0-16,0 0 0 16,3-14 0-16,5-1 0 15,-3-3 0-15,2-5 0 0,3-3 0 16,-2 1 0 0,2 1 0-16,-3-5 0 0,2 3 0 15,2 4 0-15,-4-2 0 16,0 4 0-16,-4 7 0 15,5 0 0-15,-6 3 0 16,-2 10 0-16,5-10 0 0,-5 10 0 16,0 0 0-16,12 3 0 15,-4 7 0-15,0 2 0 16,0 3 0-16,9 2 0 0,-8 3 0 16,1 0 0-16,5 2 0 15,-3-3 0-15,1 1 0 16,2 1 0-16,-3-6 0 15,1-1 0-15,1-1 0 0,2-4 0 16,-7 2 0-16,2-5 0 16,-1 2 0-16,-10-8 0 15,14 10 0-15,-14 5-63 16,0-15-29-16</inkml:trace>
  <inkml:trace contextRef="#ctx0" brushRef="#br2" timeOffset="95595.4594">5139 5474 354 0,'0'0'6'0,"0"0"4"16,-13-2 3-16,13 2 1 15,-7-10 1-15,7 10 2 16,-9-9 1-16,9 9 0 0,0-15-3 16,4 4-5-16,6 5-3 15,3-6-1-15,3 6-2 16,5-7 0-16,4 6-4 16,2-3 0-16,3 3 0 0,0-1 0 15,0 0 0-15,-5 4 0 16,5 1 0-16,-6 3 0 15,-4 0 0-15,-6 3 0 0,-3 7 0 16,-9 0 0-16,-2 2 0 16,-5 5 0-16,-5 3 0 15,-7 3 0-15,-6 1 0 16,-3 3 0-16,-4-3 0 0,4 2 0 16,-6-1 0-16,7-1 0 15,1-4 0-15,3-3 0 16,6-1 0-16,3-7 0 15,12-9 0-15,0 13 0 16,4-13 0-16,15 0 0 16,6-8 0-16,1-1 0 0,6-2 0 15,6-1 0-15,2 2 0 16,-3 0 0-16,3 3 0 16,-3 2 0-16,-4 5 0 0,-6 0 0 15,-2 2 0-15,-3 8 0 16,-7 3 0-16,1-6-55 15,1 16-35-15</inkml:trace>
  <inkml:trace contextRef="#ctx0" brushRef="#br3" timeOffset="102118.2581">954 4169 370 0,'0'0'6'0,"0"-13"5"15,0 3 1-15,-1-2 3 0,1 0 0 16,-3-1 2-16,1-1 1 15,2 2-1-15,0 12-5 16,0 0-4-16,0 0-2 0,-11 24-2 16,11 6-4-16,-3 4 0 15,3 8 0-15,0 5 0 16,0 1 0-16,0-1 0 16,0-2 0-16,3-4 0 15,-3-4 0-15,0-6 0 0,3-2 0 16,-3-7 0-16,0-2 0 15,-6-10 0-15,6-10 0 16,0 0 0-16,-11 0 0 16,6-23 0-16,0-3 0 15,-1-14 0-15,1-10 0 16,1-4 0-16,4-6 0 0,0 1 0 16,0-1 0-16,2 5 0 15,5 9 0-15,4 4 0 0,-2 9 0 16,7 11 0-16,3 1 0 15,1 10 0-15,8 8 0 16,2 3 0-16,0 8 0 0,-5 9 0 16,1 1 0-16,-3 9 0 15,-8 1 0-15,-9 1 0 16,-2 1 0-16,-9-1 0 16,-11-4 0-16,0-3 0 15,-5-2 0-15,-1-3 0 0,0-6 0 16,2-2 0-16,4-6 0 15,2-1 0-15,2 2 0 16,12-4 0 0,0 0 0-16,0 0 0 0,7 4 0 0,8 1 0 15,7 2 0 1,1 6 0-16,7 4 0 0,-5 0 0 16,7 3 0-16,-8 2 0 15,4 1 0-15,-4 4 0 0,-4-5 0 16,-2 3 0-16,-1-7-3 15,-2 3-11-15,-7-8-25 16,2 2-48-16,-1-2-2 16</inkml:trace>
  <inkml:trace contextRef="#ctx0" brushRef="#br3" timeOffset="102468.5367">1446 4352 384 0,'0'0'4'0,"0"0"2"16,-1 5 2-16,-2 5 2 0,-3 2 0 16,3 6 1-16,-6-1 0 15,4 8 1-15,1-1-4 16,4 1-1-16,0-2-2 16,9-1-1-16,3-5 0 0,9-4 0 15,1-9-1-15,5-4 1 16,1 0 0-16,0-7-1 15,-3-5 0-15,-4-5 1 0,-3-3-2 16,-8-3-2-16,-5 1 0 16,-5-3 0-16,-10 4 0 15,-7 1 0-15,-3 2 0 0,-5 6 0 16,0 4 0-16,1 8 0 16,0 0 0-16,4 9-9 15,1 2-6-15,11 4-13 16,4 9-56-16,4-11-5 15</inkml:trace>
  <inkml:trace contextRef="#ctx0" brushRef="#br3" timeOffset="102782.5233">1766 4055 426 0,'0'0'6'16,"0"0"2"-16,2-16 2 15,-2 16 0-15,0-9 0 0,0 9 0 16,0 0 1-16,2 12 0 16,-2 13-5-16,0 3-3 15,0 7-3-15,0 9 0 16,0 3 0-16,0 2 0 0,0 1 0 16,3-3 0-16,4-5 0 15,3-2 0-15,3-8 0 16,4-7 0-16,3-3 0 15,2-9 0-15,-2-6 0 16,7-7 0-16,1 0 0 0,-8-10 0 16,5-3 0-16,-9-3-4 15,2-12-79-15,-10 8-7 16</inkml:trace>
  <inkml:trace contextRef="#ctx0" brushRef="#br3" timeOffset="102963.0421">1743 4280 406 0,'0'0'5'16,"0"0"2"-16,0 0 1 0,0 0 2 15,0 0 1-15,0 0-1 16,14-2 2-16,4-1-1 16,5 3-4-16,2-2-4 15,10 2-9-15,-3-6-20 0,5 2-56 16,-2-1-4-16</inkml:trace>
  <inkml:trace contextRef="#ctx0" brushRef="#br3" timeOffset="103838.0637">2218 4228 436 0,'0'0'5'0,"0"0"2"16,-10-4 2-16,10 4 1 16,0 0 1-16,-10-8 0 15,10 8 1-15,0 0-2 0,0 0-10 16,5-9 0-16,7 6 0 15,6-2 0-15,7 2 0 16,0 0 0-16,7 2 0 16,3-2 0-16,-3 1 0 15,0 2 0-15,-2 0 0 0,0 0 0 16,-10 0 0-16,-4 5 0 16,-5 2 0-16,-6 3 0 15,-5 2 0-15,-8 2 0 16,-4 1 0-16,-8 2 0 0,-4 1 0 15,-4 0 0-15,-2-1 0 16,1 0 0-16,1 1 0 16,1-6 0-16,6 3 0 15,5-5 0-15,2-2 0 0,14-8 0 16,-4 9 0-16,4-9 0 16,7 8 0-16,8-8 0 15,5 0 0-15,7-3 0 16,5-2 0-16,6 1 0 0,-3-4 0 15,5 3 0-15,-3-3 0 16,1 3 0-16,-8-3 0 16,-6 7 0-16,-2-2 0 15,-6 0 0-15,-4 3 0 16,-12 0 0-16,0 0 0 0,7 7 0 16,-7-7 0-16,-7 11 0 15,-1-1 0-15,-2-2 0 16,0 4 0-16,-7 10-84 0,7-17-9 15</inkml:trace>
  <inkml:trace contextRef="#ctx0" brushRef="#br3" timeOffset="104488.8631">3009 3904 393 0,'0'0'6'0,"0"-15"2"16,0 6 3-16,0-4 2 15,0 3-1-15,-4 2 1 16,4 8 0-16,-14 0 1 15,2 26-5-15,-1 11-3 0,-4 10-1 16,-3 12-2-16,2 6-1 16,-1 6 1-16,3-1-3 15,2-1 0-15,7-7 0 16,3-8 0-16,4-2 0 0,0-9 0 16,8-6 0-16,4-8 0 15,6-7 0-15,4-6 0 16,1-7 0-16,4-6 0 0,4 0-19 15,-2-3-46 1,2-13-23-16,5-5-4 0</inkml:trace>
  <inkml:trace contextRef="#ctx0" brushRef="#br3" timeOffset="104917.6034">3333 4010 413 0,'0'0'5'0,"0"0"3"15,-7-10 1-15,7 10 0 16,-17 0 2-16,1 6 0 0,-1 6 1 16,0 2 0-16,-3 17-5 15,1 1-2-15,1 5-2 16,6 2 0-16,-1 3 0 16,11-2-3-16,2-2 0 0,0-9 0 15,12-2 0-15,3-10 0 16,5-4 0-16,0-8 0 15,5-5 0-15,-3-8 0 16,1-4 0-16,-4-8 0 16,-3-5 0-16,-2-4 0 15,-7-4 0-15,-7-4 0 0,-2 0 0 16,-11-1 0-16,-4 4 0 16,-2 2 0-16,-6 7 0 15,2 8 0-15,-3 7 0 0,8 10 0 16,-2 0 0-16,5 13 0 15,7 6 0-15,8 7 0 16,0-2 0-16,13 1 0 0,6 2 0 16,4-5 0-16,7 1 0 15,2-11 0-15,7 3 0 16,-1-12-24-16,-5-3-63 16,4 0-4-16</inkml:trace>
  <inkml:trace contextRef="#ctx0" brushRef="#br3" timeOffset="105085.0687">3612 4127 400 0,'0'0'5'16,"0"0"3"-16,-8 5 3 16,8-5 1-16,-4 19 1 15,-2-1 0-15,2 0 0 16,4 4 1-16,-2 0-5 0,2 5-3 16,2-5-4-16,5 3-3 15,0-2-5-15,9-4-10 16,-9 11-55-16,8-19-15 0</inkml:trace>
  <inkml:trace contextRef="#ctx0" brushRef="#br3" timeOffset="105366.3119">3779 3750 450 0,'0'0'5'15,"0"0"2"-15,0 0 0 16,0 0 1-16,0 0 1 15,-2 7 1-15,2 14 0 16,7 6-5-16,8 10-5 0,0 13 0 16,5 4 0-16,1 8 0 15,-1 5 0-15,1-3 0 16,-4 6 0-16,-7-4 0 16,-7 1 0-16,-3-7 0 0,-11-1 0 15,-3-4 0-15,-12-8 0 16,6-5 0-16,-4-5 0 0,2-8 0 15,2-6 0-15,-2-12 0 16,9-4-89-16,3-5-2 16</inkml:trace>
  <inkml:trace contextRef="#ctx0" brushRef="#br3" timeOffset="107280.1921">4162 4213 423 0,'0'0'4'16,"0"0"2"-16,0-9 0 15,0 9 2-15,-3-12 0 0,3 12-1 16,0-12 1-16,0 12-2 16,0-14-8-16,0 14-14 15,8 3-65-15,4-1-1 16</inkml:trace>
  <inkml:trace contextRef="#ctx0" brushRef="#br3" timeOffset="107551.4613">4744 3941 432 0,'0'0'6'16,"0"-7"0"-16,0 7 3 16,-5-13 0-16,5 13 0 0,-13-5 0 15,13 5 0-15,-10 8 0 16,5 11-5-16,1 6-2 15,0 10-1-15,4 1-1 16,0 8 0-16,0-3 0 0,6 4 0 16,1-5-2-16,3-3-4 15,-3-3-3-15,1-1-11 16,-5-4-33-16,1-4-32 16,-1-8-4-16</inkml:trace>
  <inkml:trace contextRef="#ctx0" brushRef="#br3" timeOffset="107801.0837">4413 3889 365 0,'0'0'6'16,"0"0"3"-16,-5-8 4 15,5 8 0-15,-2-14 2 0,2 14 2 16,2-18-2-16,8 6 2 15,8 2-6-15,8-3-2 16,10-1-3-16,6 2-2 16,12-1-2-16,1 3 0 15,7 5-4-15,-4 2-4 16,0 6-7-16,-12 2-20 0,1 10-52 16,-10 5 0-16</inkml:trace>
  <inkml:trace contextRef="#ctx0" brushRef="#br3" timeOffset="108181.0684">4912 4174 375 0,'0'0'8'16,"0"0"3"-16,0 0 3 16,0 0 2-16,0 0 1 15,-7-5 0-15,7 5 1 16,0 0 0-16,10-6-7 0,5 6-5 15,2 3-6-15,8 2 0 16,0 5 0-16,7 2 0 16,-2 4 0-16,-5 3 0 15,-2 6 0-15,-6-3 0 16,-7 3 0-16,-5-2 0 16,-5-1 0-16,-5-5 0 0,-5-2 0 15,0-8 0-15,-6-2 0 16,2-5 0-16,-1-7 0 15,5-5 0-15,0-6 0 0,6-4 0 16,4-5 0-16,0-1 0 16,12 3 0-16,2-1 0 15,9 3-3-15,2 5-10 0,5 6-9 16,-3 4-20-16,-2 8-45 16,7 0-1-16</inkml:trace>
  <inkml:trace contextRef="#ctx0" brushRef="#br3" timeOffset="109014.4489">5532 4183 406 0,'0'0'5'0,"0"0"2"16,-5-12 1-16,5 12 1 15,-20-12 1-15,4 7 0 16,-3-3 1-16,-1 4 0 16,-5 4-5-16,3 0-2 15,2 9-1-15,0 3-2 0,5 5 0 16,5-4-2-16,5 7 1 15,5-5 0-15,0 3 0 16,10-4 0-16,2-4 0 0,2-5 1 16,5-2-1-16,-1-3 1 15,-2-3 0-15,5-6 0 16,-5-7 0-16,0-3 0 0,-2 1 0 16,2-3 1-16,-9-2-1 15,3 3-1-15,-5 1 1 16,0 3-2-16,0 7 1 15,-5 9-1-15,0 0-1 16,0 0 1-16,5 12 1 16,0 1-1-16,-2 3 0 0,7 1 0 15,-3 1 1-15,5-3 0 16,-2-2 0-16,1-9 1 16,6-1-1-16,-5-3 0 15,2 0 1-15,2-9-1 16,-5-6 1-16,5 0-2 0,-4-3 1 15,1-2-1-15,-3 1-1 16,-3 4 0-16,-2 5-1 0,-5 10 0 16,6-12 0-16,-6 12 1 15,0 0-1-15,-4 14 1 0,4-2 0 16,0 3 1-16,4 0 1 16,1 0-1-16,4-6 1 15,7-1-1-15,3-2 1 16,3-6 0-16,6-6 0 15,2-3 0-15,-3-10 1 16,3 3-1-16,0-6 1 0,-5 2 0 16,-8-2 1-16,-4 1-1 15,-11 4 1-15,-2 5-1 16,-8 5 0-16,-6 1 0 16,-7 6-1-16,4 0 0 15,0 10 0-15,-1 3 0 0,6-1 0 16,2 5-1-16,7 4 1 15,3-6-1-15,8 2 2 0,6 0-1 16,7-2 0-16,-1-1 1 16,5-2-1-16,-1 2 0 15,3-4 1-15,-4-1-1 16,-3-1 0-16,-5 1 0 0,-8-1 0 16,-7-8 1-16,0 14-1 15,-7-3 0-15,-10-4 0 16,-3 0 0-16,-5 0 0 15,-3 1-1-15,-2-3 1 16,5 0-3-16,3 6-2 0,0-7-10 16,9-1-35-16,3 5-33 15,10-8-3-15</inkml:trace>
  <inkml:trace contextRef="#ctx0" brushRef="#br3" timeOffset="109778.9042">6327 4039 383 0,'0'0'5'16,"0"0"3"-16,-15 0 1 16,7 0 2-16,8 0 1 15,-14 0 1-15,14 0 1 16,-15 3 1-16,15-3-4 0,7 0-3 15,15 0-2-15,6 0 0 16,9-7-2-16,3 2-1 16,5 0 0-16,0 0-3 0,-1 1 0 15,-7 1 0-15,-9 3 0 16,-6 3 0-16,-12 4 0 16,-8 2 0-16,-4 9 0 15,-15 2 0-15,-6-1 0 0,-6 6 0 16,-6 0 0-16,-6 2 0 15,1-4 0-15,6 1 0 16,0-6 0-16,9-1 0 0,4-2 0 16,7-5 0-16,14-10 0 15,0 7 0-15,14-3 0 16,12-4 0-16,2 0 0 16,10-6 0-16,5 3 0 15,4-5 0-15,1 4 0 0,-4-1 0 16,-4 2 0-16,-5 1 0 15,-5 2 0-15,-7 0 0 16,-9 0 0-16,-5 5 0 16,-9-5-4-16,0 17-6 15,-4-8-12-15,-6-9-62 16,1 12-3-16</inkml:trace>
  <inkml:trace contextRef="#ctx0" brushRef="#br3" timeOffset="110197.5361">7264 3716 448 0,'0'0'4'16,"0"-10"3"-16,0 10 0 15,0-15 2-15,0 15-1 16,-7-7 0-16,7 7 0 16,-20 9 1-16,5 16-6 15,-5 7-3-15,2 16 0 16,-2 5 0-16,-1 12 0 16,3 3 0-16,3 0 0 0,7 0 0 15,6-1 0-15,2-8 0 16,8-5 0-16,6-4 0 15,9-8 0-15,7-5 0 0,2-5 0 16,9-7 0-16,0-7 0 16,4-6 0-16,-6 0 0 15,2-7 0-15,-7-2 0 0,-6-3 0 16,-9 2 0-16,-4-2 0 16,-7 0 0-16,-8 0-31 15,-12 0-57-15,12 0-4 16</inkml:trace>
  <inkml:trace contextRef="#ctx0" brushRef="#br3" timeOffset="110751.9827">7525 3921 415 0,'0'0'5'15,"0"0"3"-15,5-12 2 16,-5 12 1-16,0 0 0 16,0 0 0-16,0 0 1 15,0 0 0-15,0 17-5 0,-8 3-4 16,1 5-1-16,-5 4-1 15,-2 3 0-15,3-1 1 16,-4-5-2-16,3-1 0 0,0-2 0 16,-1-6 0-16,1-5 0 15,3-1 0-15,9-11 0 0,-14 10 0 16,14-10 0-16,0 0 0 16,7 2 0-16,11-2 0 15,5 0 0-15,3-2 0 16,6-4 0-16,4 5 0 0,1-2 0 15,-2-3 0-15,-3 6-7 16,-5-2-21-16,-6-1-57 16,-6 3-3-1</inkml:trace>
  <inkml:trace contextRef="#ctx0" brushRef="#br3" timeOffset="110949.4547">7814 4075 425 0,'0'0'4'0,"0"0"2"16,0 0 0-16,0 4 2 16,0-4 0-16,-5 24 1 0,5-10 0 15,0 6 0-15,0 5-4 16,0-4-1-16,5 5-3 16,-1-1-3-16,4-1-6 0,0-7-13 15,2-4-62-15,2-5-2 16</inkml:trace>
  <inkml:trace contextRef="#ctx0" brushRef="#br3" timeOffset="111217.7666">8002 3713 466 0,'0'0'4'0,"0"0"3"0,-7-13 0 15,7 13 0-15,0 0 0 16,0 0 0-16,0 0-1 0,5 8-6 15,9 14 0-15,4 5 0 16,7 14 0-16,3 6 0 0,-1 7 0 16,3 2 0-16,-8 12 0 15,-7-3 0-15,-3-2 0 16,-12 2 0-16,-2-3 0 16,-15-3 0-16,-6-4 0 15,-7-6 0-15,3-2 0 0,-5-11 0 16,9-17-73-16,-3 5-18 15</inkml:trace>
  <inkml:trace contextRef="#ctx0" brushRef="#br3" timeOffset="115300.8194">3142 11962 315 0,'0'0'7'16,"0"0"3"-16,0 0 3 15,0 0 2-15,0 0 1 0,3-7 1 16,-3 7 0-16,0 0 1 15,0 7-5-15,0 7-3 16,0 7-3-16,0 1-1 16,5 6 0-16,5 4 0 15,5 0-1-15,3-2 0 16,3 0-1-16,7-3 0 0,1-3-1 16,3-4 0-16,3-2-1 15,6-3 1-15,-4-3-2 16,2-3 1-16,7 0-1 0,-3-2 1 15,1-2-2-15,2 0 0 16,0-2 0-16,-1-2 0 16,-1-1 0-16,-2 0 0 0,-2 3 0 15,-2-3 0-15,1 0 0 16,-4 0 0-16,-2 0 0 16,-3 0 0-16,6 0 0 15,-6-3 0-15,2 2 0 0,0-5 0 16,4 1 0-16,1-2 0 15,-2-4 0-15,2 2 0 16,-1-2 0-16,5-1 0 16,-1-2 0-16,-6 1 0 0,1-3 0 15,-4 3 0 1,3-3 0-16,-8 2 0 0,2-4 0 16,-6 1 0-16,-1 3 0 15,1-4 0-15,-4 4 0 16,-4-4 0-16,4 0 0 0,-6 1 0 15,1 2 0-15,-3 0 0 16,-1 1 0-16,0-2 0 16,-5 2 0-16,4 1 0 0,-5-1 0 15,1-4 0-15,-2 1 0 16,2 5 0-16,-2-6 0 16,-2 3 0-16,0 3 0 0,0 0 0 15,0-1 0-15,0 1 0 16,0 4 0-16,0 2 0 15,0 6 0-15,-6-15 0 16,6 15 0-16,0-11 0 16,0 11 0-16,0 0 0 0,0-12 0 15,0 12 0-15,0 0 0 16,0 0 0-16,0 0 0 16,0 0 0-16,0 0 0 15,0 0 0-15,0 0 0 16,0 0 0-16,0 0 0 0,0 0 0 15,0 0 0-15,0 0 0 16,0 0 0-16,0 0 0 16,0 0 0-16,0 0 0 0,0 0 0 15,0 0 0-15,0 0 0 16,-12 10 0-16,7 0 0 16,-4 2 0-16,-2 3 0 0,-3-3 0 15,-4 7 0-15,1-1 0 16,-1-4 0-16,-2 3 0 15,3-2 0-15,-1-6 0 16,4 1 0-16,0-3 0 0,4-2 0 16,10-5 0-16,-11 5 0 15,11-5 0-15,0 0 0 16,-3-5 0-16,3 5 0 16,3-19 0-16,4 8 0 15,1-4 0-15,4-3 0 16,1 1 0-16,4 1 0 0,0-4 0 15,4 5 0-15,-2-3 0 16,1 4 0-16,-2 1 0 0,-4 1 0 16,2 0 0-16,-4 2 0 15,0 2 0-15,-4 6 0 16,-8 2 0-16,0 0 0 16,12-7 0-16,-12 7 0 15,12 2 0-15,-12-2 0 0,11 17 0 16,-4-2 0-16,2 2 0 15,2 0 0-15,-1 7 0 16,2-5 0-16,3 2 0 0,-3-1 0 16,4-2 0-16,-2-3 0 15,1-3 0-15,0-4 0 16,3-5 0-16,4 2 0 16,-10 9-57-16,9-16-37 15</inkml:trace>
  <inkml:trace contextRef="#ctx0" brushRef="#br3" timeOffset="116446.9381">3062 11975 246 0,'0'0'8'0,"0"0"5"0,0 0 2 15,0-8 3-15,0 8 3 16,0 0 1-16,3-12 3 15,-3 12 2-15,3-15-7 16,-3 15-3-16,5-15-2 0,-5 15-2 16,3-17-2-16,-1 10-2 15,-2-1-2-15,0-2 0 16,2-1-2-16,-2 11 0 16,5-14 0-16,-5 14-3 15,5-12-2-15,-5 12 0 16,0 0 0-16,5-10 0 0,-5 10 0 15,0 0 0-15,0 0 0 16,0 0 0-16,0 0 0 16,0 0 0-16,0 10 0 0,0 2 0 15,0 6 0-15,0 7 0 16,-3-1 0-16,1 6 0 16,0 2 0-16,-1-2 0 0,0-3 0 15,3 0 0-15,-2-7 0 16,2 0 0-16,0-8 0 15,0-2 0-15,0-10 0 16,0 10 0-16,0-10 0 0,0 0 0 16,10-7 0-1,-5 0 0-15,-2-6 0 0,0-5 0 16,1-6 0-16,-1-3 0 16,1-3 0-16,-4 0 0 15,0-2 0-15,0 0 0 16,-2 5 0-16,-3 2 0 0,1 7 0 15,1 5 0-15,0 4 0 16,3 9 0-16,0 0 0 16,-10 15 0-16,7 5 0 0,3 4 0 15,0 4 0-15,0 6 0 16,0 1 0-16,6 3 0 16,-4-12-2-16,6 3-21 0,-5 12-54 15,1-24-10-15</inkml:trace>
  <inkml:trace contextRef="#ctx0" brushRef="#br3" timeOffset="116946.4786">3085 11846 352 0,'0'0'8'16,"0"0"4"-16,0-13 4 15,0 13 1-15,0-12 0 0,0 12 1 16,0 0-1-16,0 0 1 16,0 0-7-16,-7 8-4 0,-3 11-4 15,-3 1-1-15,-1 5-1 16,-2 0 0-16,0 1 0 16,-2 0 0-16,2-3-1 15,3-4 1-15,2-6 0 0,3-4 0 16,8-9 0-16,-9 13 2 15,9-13-1-15,0 0-2 16,0 0 0-16,0-13 0 16,0-2 0-16,7-2 0 15,1-9 0-15,4 0 0 0,-2-3 0 16,3-2 0-16,-1 1 0 16,1 3 0-16,-1 3 0 15,-5 7 0-15,0 1 0 16,1 7 0-16,-8 9 0 0,5-8 0 15,-5 8 0-15,4 5 0 16,-4 5 0-16,3 8 0 16,0-1 0-16,1 5 0 0,2 2 0 15,4 4 0-15,0-3 0 16,3 2 0-16,6-5 0 16,1-12 0-16,10-1-86 15,5-1-3-15</inkml:trace>
  <inkml:trace contextRef="#ctx0" brushRef="#br3" timeOffset="124915.7937">8532 4270 461 0,'0'0'3'0,"0"0"0"15,0 0 1-15,0 0-1 0,0 0 1 16,-9-4 0-16,9 4-1 16,0 0 0-16,0 0-5 15,-6 4-5-15,8 6-23 0,21-2-53 16,-9 0 0-16</inkml:trace>
  <inkml:trace contextRef="#ctx0" brushRef="#br3" timeOffset="125396.1391">9206 4013 403 0,'0'0'6'0,"0"0"4"16,0 0 1-16,0 0 0 15,-11-7 1-15,11 7 0 16,0 0 0-16,-7 14 1 16,5 5-6-16,-1 7-4 0,1 4-1 15,2 5-1-15,0 6 0 16,0 1 0-16,2-2 0 15,3 0 0-15,-2-5-2 16,-1-6 0-16,0 2-2 16,1-5-6-16,-3-4-9 0,0-7-36 15,0 2-32-15,-3-7-2 16</inkml:trace>
  <inkml:trace contextRef="#ctx0" brushRef="#br3" timeOffset="125633.6189">8802 3991 399 0,'0'0'6'0,"0"0"1"0,-9-7 2 16,9 7 1-16,-8-13 1 16,8 13-1-16,0-12 1 15,10 3 1-15,13 0-5 16,9-1-3-16,12 0-1 0,9-2-1 15,11 2 1-15,4 0-2 16,6 2-3-16,-4 2-8 16,0 6-33-16,-3 2-41 0,-15 8-1 15</inkml:trace>
  <inkml:trace contextRef="#ctx0" brushRef="#br3" timeOffset="126013.221">9387 4253 421 0,'0'0'6'0,"0"0"3"15,0 0 0-15,-2-7 2 0,2 7-1 16,0-11 1-16,0 11-1 16,19-9 1-16,-3 9-6 15,5 0-3-15,4 2-1 16,3 5-1-16,2 6 1 15,-3 5-1-15,-2 0-1 16,-5 1 1-16,-3 6-1 0,-10-3 0 16,-1-2 0-16,-6-1-1 15,0-3 1-15,-6-1 1 0,6-15-1 16,-14 9 1-16,4-9 1 16,1-8 0-16,0-4 0 15,5-3 1-15,1-5-1 0,3-2 0 16,5 0-1-16,5-3 0 15,5 4-2-15,2 3-7 16,8 2-12-16,0 12-37 16,3-4-27-16,4 5-4 15</inkml:trace>
  <inkml:trace contextRef="#ctx0" brushRef="#br3" timeOffset="126881.9667">10098 4241 381 0,'0'0'8'15,"2"-10"1"-15,-2 10 2 16,-7-15 2-16,-2 8 1 0,-7-1 1 16,-7 3 0-16,-2-2 0 15,-1 5-6-15,-4 2-3 16,3 6-3-16,-1 8 0 0,6 0-2 16,7 3-1-16,7 3 0 15,8-3 0-15,0 1 0 16,11 0-1-16,1-9 1 0,8 1 0 15,-1-8 1-15,1-2-1 16,3 0 1-16,-3-7 0 16,-1-5-1-16,-1-5 2 15,-6-1-1-15,0-2 0 16,1-3 1-16,-5 4-2 16,-4 2 0-16,1 1 0 0,-1 7 0 15,-4 9 0-15,0 0 0 16,6 0-2-16,0 6 1 15,-2 6 0-15,1 3 0 16,3-1 0-16,2 0 1 16,2-3-1-16,1 1 0 0,-1-7 1 15,4-2 0-15,-4-3 0 16,3-6-1-16,2-4 1 0,-2-5 1 16,-3-2-1-16,4-2 0 15,-4 1 1-15,-3 0-1 16,-3 1-1-16,1 3 0 0,-7 14 0 15,4-12-1-15,-4 12 0 16,0 0 1-16,-1 12-1 16,-2 2 1-16,3 2-1 15,0 2 2-15,4-6-1 16,7 3 1-16,4-6 0 16,0 1-1-16,7-5 1 0,3-5 0 15,5-3 1-15,0-4 0 16,0-5 0-16,-3-5 0 15,-3 2 0-15,-3-3 0 16,-6-2 1-16,-10 1 0 0,-4 4-1 16,-2-1 0-16,-10 6 0 15,-1 4 0-15,-6 3-1 16,0 3 0-16,2 3-1 0,1 3 1 16,0 4-1-16,3 6 0 15,2-1 1-15,7 2 0 16,3 0-1-16,8-2 1 0,4-1 0 15,8 2 0-15,2-2 1 16,3 1-1-16,0-2 0 16,2-1 0-16,-5-2 0 15,-3 0 0-15,-2-3 0 16,-5 1 0-16,-12-8 0 0,2 12 0 16,-7-4 0-16,-10-3 0 15,-5-1 0 1,-2 2 0-16,-2-1 0 0,-1-1 0 15,-4-1 0-15,5 1-3 16,2-1-4-16,7 2-9 0,0 5-41 16,15-10-27-16,0 0-3 15</inkml:trace>
  <inkml:trace contextRef="#ctx0" brushRef="#br3" timeOffset="127545.2682">10873 4183 405 0,'0'0'6'0,"0"0"4"16,-1-6 1-16,1 6 2 0,-6-15 1 15,2 7 1-15,4-4 0 16,0 2 0-16,0 10-8 16,11-15-7-16,4 10 0 0,6 2 0 15,1 3 0-15,2 0 0 16,1 8 0-16,-2 5 0 15,2 0 0-15,-10 7 0 16,-2-2 0-16,-9 8 0 0,-4-5 0 16,-2 4 0-16,-5-3 0 15,-6-4 0-15,-4 2 0 16,-1-3 0-16,0-2 0 16,4-5 0-16,-2-3 0 15,4-5 0-15,12-2 0 0,-12-2 0 16,12-8 0-16,0-5 0 15,10-2 0-15,4-7 0 16,4-2 0-16,0-3 0 16,1 4 0-16,6-2 0 15,-7 4 0-15,-1 0 0 0,-4 10 0 16,-2 3 0-16,-11 10 0 16,15 0 0-16,-15 0 0 0,5 17 0 15,-5 0 0-15,0 6 0 16,4-1 0-16,-2 5 0 15,2 0 0-15,2-5 0 16,1 1 0-16,3-4 0 0,5 1 0 16,0-7 0-16,5-6 0 15,2 0 0-15,1-4-8 16,-6-3-78-16,13 0-2 16</inkml:trace>
  <inkml:trace contextRef="#ctx0" brushRef="#br3" timeOffset="127892.2205">11674 3822 446 0,'0'0'4'15,"0"0"2"-15,0 0 1 0,0 0 1 16,0 0-1-16,0 0 1 15,-14 8 0-15,3 11 1 16,-2 12-1-16,1 7-8 16,-6 10 0-16,1 6 0 0,3 3 0 15,-4 3 0-15,6-4 0 16,7-1 0-16,3-7 0 16,2-2 0-16,10-9 0 15,4-4 0-15,11-4 0 16,0-7 0-16,7-4 0 15,3-6 0-15,0-1 0 0,3-4 0 16,-4-2 0-16,-4-3 0 16,-5-2 0-16,-25 0-89 15,22-2-1-15</inkml:trace>
  <inkml:trace contextRef="#ctx0" brushRef="#br3" timeOffset="128516.2957">11963 4006 418 0,'0'0'5'0,"0"0"3"15,0 0 2-15,0-13 0 0,0 13 0 16,0 0 1-16,0 0 1 16,4 6-1-16,-4 11-3 15,0-1-4-15,-4 9 0 16,-7 3-4-16,2-1 0 15,-7 0 0-15,2 3 0 16,-4-7 0-16,0-4 0 0,4-4 0 16,-2-3 0-16,7-2 0 15,9-10 0-15,-12 15 0 16,12-15 0-16,0 0 0 0,15 3 0 16,2-3 0-16,6 0 0 15,2-3 0-15,6-2 0 16,2 2 0-16,-3 1 0 0,0-1 0 15,-7 1 0-15,1 0 0 16,-9 2 0-16,2 0 0 16,-17 0-12-16,0 0-74 15,13 0-2-15</inkml:trace>
  <inkml:trace contextRef="#ctx0" brushRef="#br3" timeOffset="128913.8801">12290 4207 485 0,'0'0'4'0,"0"0"2"16,-4-11 1-16,4 11 2 16,-5-15-9-16,2 5 0 0,3 1 0 15,0-4 0-15,5 1 0 16,8-1 0-16,4 3 0 15,3 3 0-15,5 3 0 0,-3 4 0 16,1 0 0-16,-1 6 0 16,-8 5 0-16,-5 6 0 15,-8 2 0-15,-1 5 0 16,-10 0 0-16,-4 0 0 0,-6 3 0 16,-3-2 0-1,2-2 0-15,0-1 0 0,4-5 0 16,2-2 0-16,10-5 0 15,5-10 0-15,0 10 0 16,10-10 0-16,10 0 0 16,5-6 0-16,5-1 0 0,5-2 0 15,1-4 0-15,4 3 0 16,3-6-77-16,-6-4-13 16</inkml:trace>
  <inkml:trace contextRef="#ctx0" brushRef="#br3" timeOffset="129176.7571">12763 3837 417 0,'0'0'4'15,"0"0"0"-15,0 0 2 16,0 5 1-16,3 4 1 16,4 4 1-16,6 10 1 15,-1 2 0-15,8 6-4 16,-1 5 0-16,4 5-1 0,-3 2-1 15,-1 1-1-15,-7 0-1 16,-8 1 0-16,-4-3 0 16,-10 4 0-16,-15-7-1 15,-5 0 0-15,-7-1-2 0,-3-4-6 16,-9-5-25-16,3 1-52 16,2-5-3-16</inkml:trace>
  <inkml:trace contextRef="#ctx0" brushRef="#br3" timeOffset="138938.5803">13211 4224 457 0,'0'0'4'0,"0"0"2"0,0 0 2 16,0 0 1-16,0 0 1 15,0 0 1-15,0 0-5 16,0 0-6-16,0 0 0 15,0 0 0-15,5 0 0 0,-5 0 0 16,0 0 0-16,0 0 0 16,0 0 0-16,0 0 0 15,0 0 0-15,0 0 0 16,0 0 0-16,0 0 0 0,0 7 0 16,0-7-62-16,0 0-30 15,6 10 1-15</inkml:trace>
  <inkml:trace contextRef="#ctx0" brushRef="#br3" timeOffset="142282.1476">13551 3881 425 0,'0'0'6'0,"0"0"2"15,0-14 3-15,0 14 2 16,-2-10-1-16,2 10 1 16,-5-8-1-16,5 8-1 15,0 0-11-15,-8 13 0 0,8 9 0 16,-3 6 0-16,3 3 0 16,0 7 0-16,0 6 0 15,3-2 0-15,-1 0 0 16,6-5 0-16,-3-3 0 0,0-5 0 15,-3-7 0-15,3-3 0 16,-5-6 0-16,0-13 0 16,0 12 0-1,0-12 0-15,0 0 0 0,-7-9 0 16,0-9 0-16,-4-4 0 16,2-8 0-16,-1-3 0 0,-1-8 0 15,4-4 0-15,-1 0 0 16,6-2 0-16,2 5 0 0,5 3 0 15,2 6 0-15,9 4 0 16,1 9 0-16,3 3 0 16,5 7 0-16,2 7 0 15,1 3 0-15,2 6 0 16,-3 8 0-16,0 5 0 0,-5 1 0 16,-4 10 0-16,-6-2 0 15,-5-2 0-15,-4 2 0 16,-3-3 0-16,-10 0 0 15,-4-8 0-15,-2 0 0 16,-6-1 0-16,0-6 0 16,-2-4 0-16,5 0 0 0,2-2 0 15,4-1 0-15,1-3 0 16,12 0 0-16,0 0 0 16,0 0 0-16,15 8 0 0,0-3 0 15,8 2 0-15,-2 3 0 16,4 0 0-16,3 1 0 15,-4 5 0-15,2-4 0 0,-7 0 0 16,1 4 0-16,-4-4 0 16,-2 1 0-16,-4-2 0 15,3 7-32-15,10-4-54 16,-19-3-3-16</inkml:trace>
  <inkml:trace contextRef="#ctx0" brushRef="#br3" timeOffset="142623.7563">14048 4070 428 0,'0'0'6'0,"0"0"1"15,0 0 2-15,0 0 0 0,-5 5-1 16,5-5 2-16,-12 17-1 16,7-4 1-16,-3 2-6 15,5 4-2-15,1 4-1 0,2-4 1 16,5 1-1-16,6 0 1 15,3-7-1-15,6-4 1 16,5-2-2-16,-1-4 0 0,2-3 0 16,-1-7 0-16,-3-5 0 15,-3-6 0-15,-1 1 0 16,-11-2 0-16,-4-5 0 0,-3 0 0 16,-10 4 0-16,-8 0 0 15,-3 5 0-15,-7 8 0 16,-4 0 0-16,5 7 0 15,-4 0-13-15,7 4-27 16,14 4-47-16,-6 2-1 16</inkml:trace>
  <inkml:trace contextRef="#ctx0" brushRef="#br3" timeOffset="142910.5313">14309 3845 423 0,'0'0'7'0,"0"0"3"15,7-8 2-15,-7 8 1 16,0 0 0-16,10-7 0 16,-10 7 1-16,8 12-8 0,-8 3-6 15,3 9 0-15,-3 7 0 16,2 3 0-16,-2 5 0 16,5 1 0-16,-3 0 0 15,3-5 0-15,2-5 0 0,2-1 0 16,3-7 0-16,3-4 0 15,0-8 0 1,2-1 0-16,0-1 0 0,6-8 0 16,-5 0 0-16,3 0 0 15,-5-10 0-15,3 5-6 16,4-7-82-16,-8-4-1 0</inkml:trace>
  <inkml:trace contextRef="#ctx0" brushRef="#br3" timeOffset="143176.8183">14344 4016 411 0,'0'0'7'0,"0"0"3"0,0 0 3 16,0 0 0-16,0 0 1 16,0 0 1-16,7 0 0 15,-7 0-2-15,18-8-13 16,-1 3 0-16,3 1 0 15,8-2 0-15,-3 1 0 0,2 2 0 16,-3-1 0-16,1 2 0 16,-5 2 0-16,-2 0 0 15,-11 0 0-15,3 5 0 16,-10-5-25-16,0 0-61 0,5 12-3 16</inkml:trace>
  <inkml:trace contextRef="#ctx0" brushRef="#br3" timeOffset="143862.5679">14851 4016 445 0,'0'0'5'0,"0"0"3"0,0 0 2 15,-13-10 1-15,13 10 1 16,-19-13 2-16,11 8-8 15,-2 1-6-15,10 4 0 16,-9-13 0-16,9 13 0 0,0 0 0 16,2-10 0-16,10 10 0 15,6 0 0-15,5 0 0 16,1 0 0-16,6 0 0 0,-1 5 0 16,1 0 0-16,3-1 0 15,-7 2 0-15,-2 1 0 16,-7 1 0-16,-2 2 0 15,-8 0 0-15,-5-1 0 16,-2 5 0-16,-2 2 0 16,-8 2 0-16,-4-2 0 0,-5 2 0 15,-2-1 0-15,-2 1 0 16,-4-4 0-16,5 1 0 16,-1-5 0-16,5-2 0 0,-1-1 0 15,6-2 0-15,13-5 0 16,-7 6 0-16,7-6 0 15,7 2 0-15,6-2 0 16,6 0 0-16,2 0 0 0,1 0 0 16,8-2 0-16,0-1 0 15,1 0 0-15,-2 1 0 16,-4-1 0-16,-1 3 0 16,-6-3 0-16,-3 2 0 0,-5 1 0 15,-10 0 0-15,7 0 0 16,-7 0 0-16,0 0 0 15,-3 15 0-15,3-15 0 16,-12 2-55-16,12-2-36 0</inkml:trace>
  <inkml:trace contextRef="#ctx0" brushRef="#br3" timeOffset="144181.4222">15527 3716 460 0,'0'0'5'0,"0"0"3"15,0 0 1-15,0 0-1 16,0 0 1-16,0 0 0 16,0 5-6-16,-7 12-3 15,-6 10 0-15,1 13 0 16,-3 6 0-16,-2 12 0 0,-1 4 0 15,1-1 0-15,4 7 0 16,4-9 0-16,4-5 0 16,5-1 0-16,2-14 0 15,8 3 0-15,5-10 0 0,10-6 0 16,2-4 0-16,5-3-7 16,4-6-81-16,1-13-2 15</inkml:trace>
  <inkml:trace contextRef="#ctx0" brushRef="#br3" timeOffset="144592.8897">15932 3979 428 0,'0'0'5'0,"0"0"2"16,-7-13 1-16,-3 6 2 15,0-2 0-15,-5 2 1 16,-3-1 0-16,-5 4 0 15,0 4-4-15,-5 3-4 0,2 6-3 16,2 7 0 0,5 0 0-16,-4 8 0 0,10 0 0 15,6-5 0-15,5 2 0 16,2-7 0-16,9 1 0 0,9-7 0 16,3-3 0-16,0-5 0 15,4-5 0-15,3-6 0 16,-2-3 0-16,-2-2 0 0,-2-1 0 15,-5 3 0-15,-4-1 0 16,-3 5 0-16,-10 10 0 16,9-3 0-16,-9 3 0 15,5 18 0-15,-5 2 0 0,0 5 0 16,0 0 0-16,0 4 0 16,0 0 0-16,3 5 0 15,-1-10 0-15,4 0 0 16,-4-6-11-16,8-1-74 0,-1-5-3 15</inkml:trace>
  <inkml:trace contextRef="#ctx0" brushRef="#br3" timeOffset="144908.8171">16169 4050 427 0,'0'0'6'0,"0"0"2"0,-8 2 2 16,-1 9 2-16,-2-1-1 15,-1 2 1-15,-1 6 0 0,4-1 1 16,-1 2-13-16,5 4 0 16,2-4 0-16,6-1 0 15,7-4 0-15,7-3 0 16,5-4 0-16,3-7 0 16,5 0 0-16,0-5 0 0,2-5 0 15,-4-5 0-15,-6-3 0 16,-7 1 0-16,-5-6 0 15,-10 7 0-15,-9-4 0 16,-7 2 0-16,-9 8 0 0,-7 4 0 16,0 3 0-16,-1 0 0 15,4 6-13-15,1 4-73 16,8 1-3-16</inkml:trace>
  <inkml:trace contextRef="#ctx0" brushRef="#br3" timeOffset="145190.0654">16477 3834 464 0,'0'0'4'0,"0"0"3"0,0 0 0 15,8 0 1-15,-8 0 1 16,12 11 0-16,-2 3-6 16,3 11-3-16,2 3 0 0,4 9 0 15,0 7 0-15,2 2 0 16,0 4 0-1,-3 3 0-15,-2-2 0 0,-7 2 0 16,-2-6 0-16,-3 2 0 16,-4-7 0-16,-11 1 0 15,-3-4 0-15,-5-4 0 16,-5 0 0-16,0-8 0 0,-1-5 0 16,0 1 0-16,-3-11-30 15,8 0-60-15,3-4-3 0</inkml:trace>
  <inkml:trace contextRef="#ctx0" brushRef="#br3" timeOffset="145956.3567">16947 4180 496 0,'0'0'4'0,"0"0"1"15,0 0 1-15,0 0-6 0,0 0 0 16,-5-9 0-16,5 9 0 16,0 0 0-16,0 0 0 15,0 0 0-15,0 0 0 0,24 0-85 16,-3 0-4-16</inkml:trace>
  <inkml:trace contextRef="#ctx0" brushRef="#br3" timeOffset="146561.4434">17467 3864 458 0,'0'0'6'16,"0"0"2"-16,0 0 1 15,-8-9 1-15,8 9 0 0,-13 0 0 16,13 0-10-16,-12 14 0 16,5 9 0-16,1 3 0 15,3 6 0-15,3 9 0 16,0 0 0-16,3 0 0 16,5-5 0-16,-3-2 0 0,2 0 0 15,-2-12 0-15,3-5 0 16,-3-5 0-16,-5-12 0 15,3 13 0-15,-3-13 0 0,0 0 0 16,-8-17 0-16,0 0 0 16,3-10 0-16,-2-7 0 15,2-5 0-15,3-5 0 16,-1-3 0-16,0 2 0 0,3 2 0 16,8 7 0-16,0 1 0 15,6 9 0-15,6 9 0 16,3 8 0-16,4 9 0 15,3 0 0-15,3 7 0 0,-1 11 0 16,-2 1 0 0,-3 7 0-16,-8 3 0 0,-6 1 0 15,-5-1 0-15,-8 4 0 16,0-6 0-16,-13-5 0 16,-2 3 0-16,-8-7 0 0,1-3 0 15,-2-1 0-15,4-4 0 16,-1-5 0-16,4 2 0 15,4-4 0-15,13-3 0 0,0 0 0 16,0 12 0-16,13-7 0 16,8-2 0-16,-1 1 0 15,9 1 0-15,1 4 0 0,-1-8 0 16,3 7 0 0,-4-5 0-16,4 6-25 0,1-3-61 15,-11-2-3-15</inkml:trace>
  <inkml:trace contextRef="#ctx0" brushRef="#br3" timeOffset="146891.2581">17979 4067 442 0,'0'0'5'0,"0"0"2"16,0 0 2-16,-5-4 0 16,5 4 1-16,-15 0 1 15,3 4-1-15,-2 4-2 0,2 6-8 16,-1 2 0-16,5 3 0 15,7 0 0-15,1 1 0 16,7-2 0-16,11-6 0 0,5 2 0 16,4-12 0-16,5 0 0 15,0-2 0-15,3-2 0 16,-3-8 0-16,1-2 0 0,-8-1 0 16,-9-7 0-16,-3-2 0 15,-8 2 0-15,-7-3 0 16,-12 4 0-16,-7 1 0 15,-1 5 0-15,-11 4 0 0,4 9 0 16,-1 0 0-16,2 2 0 16,6 5-8-16,10-7-64 15,4 8-17-15</inkml:trace>
  <inkml:trace contextRef="#ctx0" brushRef="#br3" timeOffset="147192.0869">18374 3805 438 0,'0'0'7'0,"0"-13"2"0,0 13 3 16,2-12 2-16,-2 12-1 15,3-13 1-15,-3 13-10 16,0 6-4-16,0 13 0 16,0 9 0-16,-5 3 0 15,0 13 0-15,-2 2 0 0,4 6 0 16,3-6 0-16,0 0 0 15,0-7 0-15,10-4 0 16,0-5 0-16,10-8 0 16,-1-2 0-16,5-10 0 15,5-1 0-15,-2-4 0 16,1-2 0-16,2-3 0 0,-5 0 0 16,-9-10 0-16,5 0-35 15,-6-2-53-15,-5-7-3 16</inkml:trace>
  <inkml:trace contextRef="#ctx0" brushRef="#br3" timeOffset="147348.1606">18451 4018 417 0,'0'0'5'15,"0"0"4"-15,0 0 1 0,0 0 2 16,0 0-1-16,0 0 1 16,0 0 0-16,0 0 0 15,4-2-5-15,12 2-5 16,2-3-6-16,5 3-15 0,3 0-64 15,8-3-3 1</inkml:trace>
  <inkml:trace contextRef="#ctx0" brushRef="#br3" timeOffset="147882.9653">18886 3943 464 0,'0'0'5'0,"0"0"3"0,0 0 1 16,0 0 2-16,0-12 1 16,0 12-10-16,10-13-2 15,-10 13 0-15,14-16 0 16,-1 13 0-16,4-1 0 0,3 4 0 16,1 0 0-16,0 7 0 15,-3 7 0-15,0 4 0 16,-4 1 0-16,-1 7 0 15,-10 3 0-15,-1-5 0 16,-2 7 0-16,-10-11 0 0,-2 2 0 16,-1-5 0-16,-2-5 0 15,0-3 0-15,3-6 0 16,0 2 0-16,1-5 0 16,11 0 0-16,-12-12 0 0,10 0 0 15,2-6 0-15,4-3 0 16,8-4 0-16,1-6 0 0,4-1 0 15,3 3 0-15,3-1 0 16,-3 5 0-16,-3 5 0 16,-1 8 0-16,-4 3 0 15,-12 9 0-15,9 6 0 16,-9 9 0-16,0 5 0 0,0-1 0 16,-2 9 0-16,2 2 0 15,0-3 0-15,0-2 0 16,5 3 0-16,0-12 0 15,7 2 0-15,0-5 0 0,9-6 0 16,1-2 0-16,-1-5-35 16,7 0-54-16,2-2-3 15</inkml:trace>
  <inkml:trace contextRef="#ctx0" brushRef="#br3" timeOffset="148224.7927">19590 3727 455 0,'0'0'5'0,"0"-9"3"16,0 9 1-16,0-15 1 16,0 15 1-16,-5-16 2 0,5 16-13 15,-16-11 0-15,4 14 0 16,-5 11 0-16,0 14 0 15,-4 6 0-15,-1 11 0 16,3 10 0-16,1 4 0 16,6 6 0-16,1-2 0 15,11-2 0-15,0-5 0 0,11-8 0 16,8-5 0-16,7-8 0 16,8-4 0-16,5-12 0 15,9-4 0-15,-1-6 0 0,5-4 0 16,-7-5-19-16,1-5-71 15,3-7-4-15</inkml:trace>
  <inkml:trace contextRef="#ctx0" brushRef="#br3" timeOffset="148608.6883">20082 3899 414 0,'0'0'6'0,"-3"-10"4"16,3 10 1-16,-10-20 3 15,-2 10 0-15,-6 2 1 16,1-1 1-16,-8 4-5 16,-5 5-11-16,-2 2 0 15,2 8 0-15,2 5 0 0,3 5 0 16,9 0 0-16,0 2 0 16,9-2 0-16,7-5 0 15,4-3 0-15,12 0 0 0,3-9 0 16,6-3 0-16,3-3 0 15,2-9 0-15,0 0 0 16,-1-3 0-16,-4 3 0 16,-7-4 0-16,-3 7 0 0,-6 2 0 15,-9 7 0-15,0 0 0 16,8 10 0-16,-8 9 0 16,-5 3 0-16,-1 6 0 15,2 4 0-15,-1 0 0 0,3 0 0 16,2-4 0-16,0-1 0 15,2-8-3-15,-2-1-84 16,18-7-4-16</inkml:trace>
  <inkml:trace contextRef="#ctx0" brushRef="#br3" timeOffset="148923.5719">20303 3931 467 0,'0'0'3'16,"0"0"2"-16,-10 4 1 15,10-4 0-15,-18 20 2 0,8-4-1 16,-5 6 0-16,3 1-5 16,2 0-2-16,6 5 0 15,4-6 0-15,0 1 0 0,9-5 0 16,8-5 0-16,6-2 0 16,2-9 0-16,5-2 0 15,-3-5 0-15,-2-7 0 16,-2-3 0-16,-6-4 0 0,-8-3 0 15,-5-4 0-15,-4 1 0 16,-13 1 0-16,-8 0 0 16,0-5 0-16,-4 12 0 15,-3 5 0-15,1 2 0 16,2 0 0-16,5 10-8 16,3 3-78-16,5 2-4 0</inkml:trace>
  <inkml:trace contextRef="#ctx0" brushRef="#br3" timeOffset="149173.9951">20646 3723 470 0,'0'0'3'0,"8"2"1"16,1 6 1-16,2 6 1 0,6 4 0 16,0 12 0-16,3 2 1 15,2 8-3-15,-2 5-4 16,-5 2 0-16,-2 7 0 15,-6-4 0-15,-7-6 0 0,-7 3 0 16,-8-5 0-16,-11-4 0 16,-8-2 0-16,-6-3 0 15,-7-6 0-15,0 2-22 16,-3-9-64-16,1-2-5 16</inkml:trace>
  <inkml:trace contextRef="#ctx0" brushRef="#br3" timeOffset="152892.3387">4793 6258 271 0,'0'0'7'0,"0"0"3"0,0 0 4 16,0 0 1-16,0 0 2 15,0 0 0-15,0 0 1 16,0 0 1-16,-10-9-9 0,10 9-3 15,0 0-2-15,0 0-3 16,0 5 0-16,0-5 0 16,5 16 0-16,0-8 0 15,-3 1 2-15,9 3 0 16,-4 0 0-16,5 3 0 0,-1-3 0 16,2 2 0-16,1-2 0 15,-2 0-1-15,3 1 1 16,2-1-2-16,-1-2 1 15,0 0-1-15,2-3 0 0,2-2 0 16,-3 0-1-16,4 2 1 16,-4-4-1-16,3 2 0 15,-3-2 0-15,3-2-1 16,-2 2 1-16,-1-3 0 16,0 2 0-16,-2-2 0 15,3 0-1-15,-4 0 1 0,1 0-1 16,0 0 1-16,0 0-1 15,0-2 1-15,0 2 0 0,0-3-1 16,0 2 1-16,-1-2-1 16,-3 0 1-16,1 1-1 15,-1-1 1-15,3 0-1 0,-2 2 1 16,1-2 0-16,-3 1-1 16,-1-1 1-16,4 0 0 15,-4 1-1-15,4-3 1 16,0 0 0-16,-3 3 0 15,3-3-1-15,-1 3 1 16,0-1-1-16,1-2 1 0,-6 3-1 16,6-1 1-16,-6-2 0 15,3 3-1-15,-2-3 1 16,4 0 0-16,-5 0 0 16,3 1-1-16,-2-2 1 0,2-2 0 15,2 4-1-15,-2-4 1 16,1 0 0-16,2 1 0 15,-2-1 0-15,1-2 0 0,-1 3 0 16,-2 0 1-16,1 0-1 16,-3-1 2-16,4 1-3 15,1-1 0-15,-3 1 0 16,2-4 0-16,3 4 0 0,-1-3 0 16,2-2 0-16,-2 2 0 15,1 0 0-15,-4 1 0 16,-2-4 0-16,2 6 0 0,-3-3 0 15,-6 3 0-15,-1 7 0 16,12-21 0-16,-10 12 0 16,1-4 0-16,-1 3 0 15,1-5 0-15,-1 3 0 16,0 2 0-16,1-2 0 16,-3 1 0-16,1 2 0 15,-1 9 0-15,0-15 0 0,0 15 0 16,4-13 0-16,-4 13 0 15,0-14 0-15,0 14 0 0,0-12 0 16,0 12 0-16,0-15 0 16,0 15 0-16,0-16 0 15,0 16 0-15,0-15 0 16,0 15 0-16,-5-15 0 0,5 15 0 16,-3-12 0-16,3 12 0 15,-4-12 0-15,4 12 0 0,-3-10 0 16,3 10 0-16,0 0 0 15,-7-7 0-15,7 7 0 16,0 0 0-16,0 0 0 16,-12-13 0-16,12 13 0 15,0 0 0-15,0 0 0 16,-6-9 0-16,6 9 0 16,0 0 0-16,0 0 0 15,0 0 0-15,-10-12 0 0,10 12 0 16,0 0 0-16,0 0 0 15,0 0 0-15,0 0 0 0,0 0 0 16,0 0 0-16,0 0 0 16,0 0 0-16,0 0 0 15,0 0 0-15,0 0 0 16,0 0 0-16,0 0 0 0,0 0 0 16,-10 7 0-16,6 3 0 15,3 0 0-15,-4 4 0 16,0-1 0-16,-2 7 0 0,-1-7 0 15,-4 5 0-15,2-2 0 16,0-1 0-16,-2-3 0 16,2 0 0-16,-1-5 0 15,2 1 0-15,9-8 0 16,-12 7 0-16,12-7 0 0,0 0 0 16,0 0 0-16,0-7 0 15,0-1 0-15,7-4 0 16,3 0 0-16,-1-3 0 15,4-2 0-15,-1-4 0 0,4 5 0 16,-2-4 0-16,4 0 0 16,-6 3 0-16,1 0 0 15,1 3 0-15,-4 2 0 0,1 2 0 16,-11 10 0-16,9-7 0 16,-9 7 0-16,0 0 0 15,10 12 0-15,-7 1 0 16,-1 2 0-16,6 2 0 0,-1 3 0 15,3-3 0-15,0 3 0 16,4-5 0-16,5 3 0 16,1-11 0-16,15-7-52 15,-1 7-39-15</inkml:trace>
  <inkml:trace contextRef="#ctx0" brushRef="#br3" timeOffset="155472.0858">5497 7964 124 0,'0'0'3'16,"0"0"0"-16,0 0 3 15,0 0 2-15,10-10 2 16,-10 10 0-16,12-12 2 0,-12 12 0 16,20-14 0-16,-8 0-3 15,1 2-2-15,4-3 0 16,1 3-1-16,2-7-2 0,10 3-1 16,2-9 1-16,5 3-1 15,5 0 0-15,6-5 1 16,3-3-2-16,6-2 1 15,5-1-1-15,1-1 0 16,0-2-1-16,6 0 2 16,5-1-2-16,-1-1 0 0,2 2 1 15,1 1-2-15,-1-8 0 16,0 9 1-16,-1-4-1 16,-3 4 0-16,2 2 0 0,-3 3 0 15,-2-6 0-15,3 3 1 16,1 4 0-16,-5-7 0 15,5 9-1-15,-7-9 1 16,-5 4 0-16,2 0-1 16,0 1 1-16,-5-3 0 15,3 4 2-15,-6-3-1 16,3 0 0-16,-2-1 2 0,5-1 2 16,-10 2 0-16,0-4 0 15,6 4 1-15,-8 3-1 16,1 1 1-16,1-1-1 0,-5 7-2 15,-3 5-1-15,-5-3-1 16,0 4 0-16,-7 2 0 0,0 3 1 16,-10-3 1-16,-2 4 1 15,-1 0 2-15,-4 5 3 16,-6-2 1-16,-7 7-1 16,15-9 1-16,-15 9-1 15,0 0-1-15,0 0 0 0,8-12-3 16,-8 12 0-16,0 0-2 15,0 0-1-15,0 0 0 16,0 0-1-16,0 0-1 0,0 0 1 16,0 0-1-1,0 0-1-15,0 0 1 0,0 0-1 16,0 0 0-16,0 0 0 16,0 0 0-16,-6 0-2 15,6 0-2-15,0 0-3 0,0 0-12 16,0 0-27-16,-7 8-33 15,7-8-3-15</inkml:trace>
  <inkml:trace contextRef="#ctx0" brushRef="#br3" timeOffset="156165.4209">8233 6245 286 0,'0'0'7'0,"0"0"6"16,-7 0 2-16,7 0 0 0,0 0 1 16,0 0 0-1,-10 0 1-15,10 0-1 0,0 0-5 16,0 0-4-16,16 2-1 16,-4 0 0-16,5-2 1 15,4 3 0-15,5-3 1 16,2 0-1-16,4 0-1 0,-5-3-1 15,3-1-2-15,-5 4 0 16,-2-3-2-16,-4 3 0 16,-4 0 0-16,-3 5-1 0,-4 2 0 15,-1 5 1-15,-7 0-1 16,0 2 1-16,0 5 0 16,0 2 1-16,-7 3-1 15,-1-1 0-15,1-1 0 0,-1 2-1 16,1-1 1-16,-3-1 0 15,3-4-1-15,1-3 1 16,1-3 0-16,3-2-1 16,2-10 0-16,-2 15-3 0,2-15-2 15,0 0-6 1,0 0-13-16,4-6-55 0,7 1-5 16</inkml:trace>
  <inkml:trace contextRef="#ctx0" brushRef="#br3" timeOffset="156692.4128">8664 6067 397 0,'0'0'6'16,"0"0"2"-16,0 0 3 15,-5-8 1-15,5 8 2 16,-5-9 0-16,5 9 0 0,0-18 0 15,0 18-5-15,10-15-3 16,2 10-3-16,3 2-2 16,2 3-1-1,1 0-1-15,1 3 0 0,-1 6 1 16,0 4-1-16,-6 6 0 0,-5-1 0 16,-2 5 1-16,-5-1 0 15,0-2 0-15,-5 0 1 16,-2-2 0-16,-3-1 0 15,2-8 0-15,-3 1 2 0,11-10-3 16,-13 5 0-16,13-5 0 16,-6-10 0-16,6-4 0 0,6-6 0 15,1-6 0-15,5 2 0 16,1-6 0-16,2 1 0 16,0 1 0-16,-3 8 0 15,-3 1 0-15,0 6 0 16,-9 13 0-16,0 0 0 0,0 0 0 15,7 13 0-15,-7 1 0 16,3 3 0-16,4 7 0 16,1-4 0-16,4 4 0 15,0-5 0-15,8 1 0 16,3-8 0-16,4 0 0 16,1-6-2-16,6-1-43 0,-4-2-39 15,2-3-4-15</inkml:trace>
  <inkml:trace contextRef="#ctx0" brushRef="#br3" timeOffset="159374.1197">5370 7961 180 0,'0'0'7'0,"0"0"3"16,0 0 6-16,0 0 3 16,0 0 2-16,0 0 3 0,0 0 1 15,0 0 2-15,0 0-5 16,0 0-3-16,0 0-3 16,0 0-4-16,0 0-2 15,0 0-1-15,-5 0-2 0,5 0-1 16,0 0 0-16,-15 0-1 15,15 0 0-15,-15 0 1 16,5 0-1-16,1-1 1 16,-2-2-1-16,-1-2 0 15,-3 0-1-15,0 3 0 0,0-3 0 16,3-1 0-16,-4 1-1 16,2 0 0-16,2 0 0 15,-6 3-1-15,6-4 0 0,-3 2 1 16,0-1-1-16,0 0-1 15,5 3 2-15,-5-3-3 16,5 2 0-16,-3 1 0 16,2-1 0-16,3-2 0 0,-5 3 0 15,6-1 0 1,-3 1 0-16,0-3 0 0,0 0 0 16,-2 2 0-16,2 2 0 15,-1-5 0-15,2 4 0 16,-4-1 0-16,1 1 0 15,0-1 0-15,-2 1 0 0,5 0 0 16,-6-1 0-16,3-2 0 16,-1 1 0-16,1 0 0 0,0 2 0 15,1-1 0-15,-1 1 0 16,5-4 0-16,7 6 0 16,-17-1 0-16,17 1 0 15,-11-3 0-15,11 3 0 16,-13-5 0-16,13 5 0 0,-12-3 0 15,12 3 0-15,-12-5 0 16,12 5 0-16,-13-2 0 16,13 2 0-16,-14-5 0 15,14 5 0-15,-13-2 0 16,13 2 0-16,-15-6 0 0,15 6 0 16,-15-2 0-16,15 2 0 15,-10-5 0-15,10 5 0 16,-12-2 0-16,12 2 0 15,-13-2 0-15,13 2 0 0,-8-6 0 16,8 6 0-16,-9-2 0 16,9 2 0-16,-8-3 0 0,8 3 0 15,-9-1 0-15,9 1 0 16,-10-3 0-16,10 3 0 16,-11-3 0-16,11 3 0 15,-7 0 0-15,7 0 0 0,0 0 0 16,-9-5 0-16,9 5 0 15,0 0 0-15,0 0 0 16,0 0 0-16,0 0 0 16,0 0 0-16,0 0 0 0,0 0 0 15,0 0 0 1,0 0 0-16,0 0 0 16,-3 5 0-16,3-5 0 0,6 15 0 15,3-3 0-15,1 1 0 16,1 1 0-16,5 1 0 0,-3-2 0 15,1 4 0-15,2-6 0 16,-2 3 0-16,1 1 0 16,-3-5 0-16,1-1 0 0,-3 1 0 15,0-2 0-15,-10-8 0 16,13 15 0-16,-13-15 0 16,9 8 0-16,-9-8 0 15,0 0 0-15,0 0 0 0,5 9 0 16,-5-9 0-16,0 0 0 15,0 0 0-15,0 0 0 16,0 0 0-16,0 0 0 16,0 0 0-16,0 0 0 15,-7 0 0-15,7 0 0 0,0 0 0 16,-12-9 0-16,12 9 0 16,-16-13 0-16,16 13 0 15,-12-10 0-15,4-1 0 16,8 11 0-16,-14-14 0 0,7 7 0 15,-2-4 0-15,2 2 0 16,0-1 0-16,-3 0 0 16,2 0 0-16,3-2 0 0,-3-1 0 15,4 4 0-15,-1 1 0 16,5 8 0-16,-8-15 0 16,8 15 0-16,-7-10 0 15,7 10 0-15,0 0 0 0,-6-12 0 16,6 12 0-16,0 0 0 15,0 0 0-15,-1-8 0 16,1 8 0-16,0 0 0 0,0 0 0 16,0 0 0-16,0 0 0 15,9-7 0-15,-1 5 0 16,5 2 0-16,-2 0 0 16,5 0 0-16,3 0 0 15,2 0 0-15,1 0 0 16,1 0 0-16,-1-3 0 0,0-2 0 15,1 1 0-15,-4-4 0 16,-1 4 0-16,-4-2 0 16,-2 3 0-16,-2 1 0 0,-10 2 0 15,8-6 0-15,-8 6 0 16,0 0 0-16,0 0 0 16,0 0 0-16,0 0 0 15,0 0 0-15,0 0 0 0,-5 0 0 16,5 0 0-16,-9 0 0 15,9 0 0-15,-8 0 0 16,8 0-38-16,-10 0-54 16,10 0-1-16</inkml:trace>
  <inkml:trace contextRef="#ctx0" brushRef="#br3" timeOffset="160569.6154">4765 7506 362 0,'0'0'7'15,"0"0"1"-15,0 0 4 16,0-11 1-16,0 11 2 16,0 0 1-16,-2-12 1 0,2 12-1 15,0 0-5-15,-5-8-4 16,5 8-2-16,0 0-3 15,0 6-1-15,0-6-1 16,11 18-1-16,-4-6 1 0,0-2 0 16,3 2 0-16,3-5 1 15,0-2 1-15,4 0-1 16,-4-5 1-16,3 0 1 16,-2-5-1-16,0-4 1 0,-2-2 1 15,-2-1-2-15,-5-2-2 16,-2 1 0-16,-3-2 0 15,0 2 0-15,0 4 0 16,-3-1 0-16,3 10 0 0,-11-10 0 16,11 10 0-16,0 0 0 15,0 0 0-15,0 0 0 16,8 10 0-16,0-3 0 16,2 3 0-16,5 2 0 0,0 3 0 15,0 3 0-15,2-4 0 16,-5-1 0-16,-4 2 0 15,2 0 0-15,-5-1 0 16,-5 1 0-16,-3 3 0 0,-6 0 0 16,-4-1 0-16,-4 0 0 15,-1 0 0-15,-1-2 0 16,1-1 0-16,0-6 0 16,6 2 0-16,-6-2-2 0,18-8-72 15,0 0-15-15</inkml:trace>
  <inkml:trace contextRef="#ctx0" brushRef="#br4" timeOffset="169989.4733">7754 6391 307 0,'0'0'6'0,"0"0"5"16,0 0 1-16,0 0 3 0,0 0 4 15,0 0 1-15,0 0 0 16,-7 3 1-16,7-3-3 15,0 0-3-15,-11 0-3 16,11 0-1-16,0 0-2 0,0 0 0 16,0 0-3-16,0 0-6 15,-9-8 0-15,9 8 0 16,0-10 0-16,0 10 0 0,0-14 0 16,2 4 0-16,5-1 0 15,1-1 0-15,2 0 0 16,2-1 0-16,3 1 0 15,0 2 0-15,0-2 0 0,2 3 0 16,1 6 0-16,0-3 0 16,-1 3 0-16,0 1 0 15,3 2 0-15,0 0 0 0,0 0 0 16,2 2 0-16,0 1 0 16,1-1 0-16,0 5 0 15,-2 2 0-15,2-4 0 16,-3-1 0-16,-1 4 0 15,-1 0 0-15,-1-1 0 16,-2 2 0-16,6-1 0 16,-7 2 0-16,2-1 0 0,-2-1 0 15,1 4 0-15,2 0 0 16,-4 0 0-16,2-3 0 16,-2 6 0-16,-4-3 0 0,1 0 0 15,3 0 0-15,-3 3 0 16,-1-2 0-16,-2 5 0 15,4-3 0-15,-4-1 0 0,3 1 0 16,-2 2 0-16,-3-5 0 16,2 6 0-16,0-2 0 15,-2-2 0-15,2 1 0 16,-3-1 0-16,1 1 0 0,-3 0 0 16,0 1 0-16,1-1 0 15,-1-1 0 1,-2-2 0-16,0 3 0 0,0-1 0 15,0 0 0-15,0 1 0 16,0-3 0-16,-5 3 0 16,3-3 0-16,-3 3 0 0,-2-3 0 15,-1 3 0-15,-2-1 0 16,0 0 0-16,0 1 0 16,-2-1 0-16,-6-1 0 0,6 3 0 15,-6-1 0-15,1 1 0 16,1-4 0-16,0 1 0 15,1 1 0-15,0-3 0 0,0-2 0 16,8-2 0-16,-5 0 0 16,12-7 0-16,-11 11 0 15,11-11 0-15,0 0 0 0,0 0 0 16,-10 7 0 0,10-7 0-16,0 0 0 15,0 0 0-15,0 0 0 0,0 0 0 16,0 0 0-16,0 0 0 15,0 0-7-15,-12-2-32 16,-1-1-51-16,13 3 0 16</inkml:trace>
  <inkml:trace contextRef="#ctx0" brushRef="#br4" timeOffset="170596.3629">8226 6928 436 0,'0'0'6'0,"0"0"3"15,0-9 2 1,0 9 0-16,0 0 1 0,3-10-1 15,-3 10 1-15,0 0-9 16,0 0-3-16,0 12 0 16,-7-2 0-16,1 5 0 0,-3 0 0 15,-2 5 0-15,-4-2 0 16,3-2 0-16,-3 1 0 0,3-4 0 16,-1-1 0-16,1-4 0 15,12-8 0-15,-15 14 0 16,15-14 0-16,-8 7 0 15,8-7 0-15,0 0 0 0,0 0 0 16,0 0 0-16,0 0 0 16,0 0 0-16,0 0 0 15,5 3 0-15,-5-3 0 16,20 0 0-16,-2 3 0 16,-1 0 0-16,3-1 0 15,5 0 0-15,-2 2 0 16,1-3 0-16,3 5 0 0,-4-1 0 15,-4-3 0-15,-6 3 0 16,2 0 0-16,-5 0 0 16,-10-5 0-16,10 4 0 0,-10-4 0 15,0 0 0-15,0 0 0 16,0 0 0-16,0 0 0 16,0 0 0-16,2 10 0 0,-2-10 0 15,0 0 0-15,0 0 0 16,-2 13 0-16,2-13-86 15,0 0-8-15</inkml:trace>
  <inkml:trace contextRef="#ctx0" brushRef="#br4" timeOffset="174410.7677">6548 8274 200 0,'0'0'5'0,"0"0"4"16,0 0 2-16,0 0 3 15,0 0-1-15,-10-5 1 16,10 5 0-16,0 0-1 0,0 0-4 16,0 0-6-16,0 0-4 15,0 0-3-15,0 0-19 16,-9 0-41-16,14 0-3 16</inkml:trace>
  <inkml:trace contextRef="#ctx0" brushRef="#br4" timeOffset="176640.3589">5989 8207 255 0,'0'0'7'16,"0"0"1"-16,0 0 5 15,0 0 3-15,0 0 2 0,-11-10 2 16,11 10 0-16,0 0 3 16,0 0-6-16,-5-8-4 15,5 8-2-15,0 0-3 16,0 0-1-16,9 0-1 0,-9 0 0 16,14 3 0-16,-4 0 1 15,5-1 1-15,0 3-1 16,5 1 0-16,5 0 0 15,-2 2 0-15,1-1-1 0,6-2-2 16,-1 3 0-16,4-1-4 16,-3-2 0-16,4 2 0 15,-4-4 0-15,6 5 0 16,-4-1 0-16,-2-3 0 0,0 4 0 16,-1 0 0-16,-1-1 0 15,-4 2 0-15,1-1 0 16,0 1 0-16,-5-3 0 15,3 5 0-15,1-7 0 0,-6 4 0 16,7-4 0-16,-6 1 0 16,4 1 0-16,-1-1 0 15,0-1 0-15,1-1 0 16,-1-1 0-16,1 1 0 0,-1-1 0 16,-2 0 0-16,0 1 0 15,-3 0 0-15,3-1 0 16,-2 0 0-16,1 1 0 15,-1-1 0-15,-2 1 0 16,0-1 0-16,3 1 0 16,-1 1 0-16,0-1 0 0,-1 0 0 15,-2 2 0-15,2-4 0 16,-1 5 0-16,-2-4 0 16,1 1 0-16,-3 3 0 0,3-6 0 15,-2 1 0-15,-1 2 0 16,1 0 0-16,-2-1 0 15,-2 1 0-15,1-3 0 0,-1 3 0 16,2-3 0-16,-11 0 0 16,14 2 0-16,-4 0 0 15,1-2 0-15,-4 0 0 16,0 2 0-16,6-2 0 0,-3 0 0 16,2 0 0-1,-2 3 0-15,0-3 0 0,2 0 0 16,1 3 0-16,-1-3 0 15,0 0 0-15,-1 0 0 16,-4 0 0-16,-7 0 0 16,18 0 0-16,-18 0 0 0,9 2 0 15,-9-2 0-15,0 0 0 16,0 0 0-16,10 3 0 16,-10-3 0-16,0 0 0 0,0 0 0 15,0 0 0-15,0 0 0 16,0 0 0-16,0 0 0 15,0 0 0-15,0 0 0 0,0 0 0 16,0 0 0-16,0 0 0 16,0 0 0-16,-12 4-88 15,12-4-3-15</inkml:trace>
  <inkml:trace contextRef="#ctx0" brushRef="#br4" timeOffset="177287.8848">7304 8240 395 0,'0'0'6'0,"0"0"2"15,-5-8 4-15,5 8 1 0,0 0 1 16,-7-10 1-16,7 10-1 15,0 0 1-15,0 0-6 16,-13-8-2-16,13 8-4 0,0 0-3 16,8 5 0-16,-8-5 0 15,17 15 0-15,-5-4 0 16,6 4 0-16,0-3 0 16,-2 2 0-16,5-1 0 15,-5 1 0-15,5 1 0 0,-4-3 0 16,-1 1 0-16,1-1 0 15,-5 1 0-15,3-1 0 16,-3 1 0-16,-5-4 0 16,4 1 0-16,-4 0 0 0,0-2 0 15,-7-8 0-15,10 13 0 16,-10-13 0-16,11 9 0 16,-11-9 0-16,0 0 0 0,7 10 0 15,-7-10 0-15,0 0 0 16,0 13 0-16,0-13 0 15,-5 14 0-15,-2-5 0 16,-4 4 0-16,-1 0 0 0,-3 1 0 16,-2 2 0-16,-8-2 0 15,1 4 0-15,0-1 0 16,-1-2 0-16,1-3 0 16,4 3 0-16,3-5 0 0,2 0 0 15,3-3 0-15,12-7 0 16,-16 13 0-16,16-13 0 15,0 0 0-15,0 0 0 16,0 0 0-16,0 0 0 16,0 0 0-16,-5 10 0 15,5-10 0-15,0 0 0 0,0 0-46 16,12 0-43-16,-1-5-1 16</inkml:trace>
  <inkml:trace contextRef="#ctx0" brushRef="#br4" timeOffset="178622.1993">7506 8038 314 0,'0'0'8'0,"0"0"5"0,0 0 3 16,0 0 3-16,0 0 3 16,0 0 0-16,-11 0 2 15,11 0-1-15,0 0-6 16,0 0-4-16,0 0-4 16,0 0-1-16,8 0-5 0,4 3-3 15,3 0 0-15,5-1 0 16,5 1 0-16,2-1 0 15,3 0 0-15,5-2 0 16,-5 3 0-16,2-3 0 0,-7 0 0 16,0 0 0-16,-6 2 0 15,-3-2 0-15,-4 0 0 16,-4 3 0-16,-8-3 0 16,0 0 0-16,10 10 0 0,-10-10 0 15,-10 17 0-15,-1-2 0 16,-3 2 0-16,-6 3 0 15,-5 2 0-15,-3 1 0 16,-2-1 0-16,0-3 0 16,4 1 0-16,1-2 0 0,7-3 0 15,0-5 0-15,9-3 0 16,9-7 0-16,-15 10 0 16,15-10 0-16,0 0 0 0,0 0 0 15,0 0 0-15,12 7 0 16,4-7 0-16,-2 2 0 15,4-2 0-15,7 0 0 16,1 0 0-16,4-2 0 0,0-3 0 16,2 3 0-16,-4-3 0 15,2 3 0-15,-3-1 0 16,-2 0 0-16,-7 3 0 16,-4-2 0-16,-3 2 0 0,-11 0 0 15,14 0 0-15,-14 0 0 16,0 0 0-16,0 0 0 15,0 0 0-15,0 0 0 16,0 0 0-16,0 0 0 16,0 0 0-16,0 0 0 15,0 0 0-15,0 0 0 0,0 0 0 16,0 0 0-16,0 0 0 16,0 0 0-16,0 0 0 0,0 0 0 15,0 0 0-15,0 0 0 16,0 0 0-16,0 0 0 15,0 0 0-15,0 0 0 16,-2 0 0-16,2-17-48 0,0 17-46 16</inkml:trace>
  <inkml:trace contextRef="#ctx0" brushRef="#br4" timeOffset="183587.7204">5401 6205 100 0,'0'0'7'0,"0"0"2"16,0 0 3-16,0 0 2 16,0 0-1-16,0 0 1 15,0 0-1-15,-6 0 2 16,6 0-3-16,0 0-5 0,-4 8-2 15,4-8-1-15,-1 9 0 16,1-9 0-16,-3 15 1 16,3-15-2-16,-4 17 0 15,1-10 0-15,3 4 3 0,-2-1-1 16,2 0 1-16,0-10 0 16,-7 15 1-16,7-5-1 15,0-10 0-15,-4 15 0 0,4-15-1 16,0 14 0-16,0-14 0 15,-2 12 0-15,2-12 2 16,0 13 0-16,0-13 0 16,0 11-1-16,0-11 1 0,-4 9 0 15,4-9-1-15,0 0 1 16,-1 10-2-16,1-10 2 16,0 0 1-16,0 0 0 15,0 0 0-15,0 0 0 0,0 0-1 16,0 0 1-16,0 0-3 15,0-10 0-15,0 3-3 16,0-6-1-16,0 0 1 16,1-4-1-16,-1 0 1 0,0-3-1 15,0-2 1-15,0 0-1 16,0-1 1-16,0 3-1 16,0 3 1-16,0 3-1 15,0 2-1-15,0 12 0 16,0 0 1-16,0 0-1 0,0 4 0 15,0 13-1-15,0 5 1 16,6 6-1-16,-2 6 2 16,3 8 0-16,-2 3-1 0,-1 5 1 15,-1 2-1-15,2 2 1 16,-3 3-1-16,2 0 0 16,-4-2 1-16,4-1-1 15,-1-1 0-15,-3-5 0 16,2 1 0-16,-2-3-1 15,0-5 1-15,0 2 0 0,-2-6 0 16,-1 4-1-16,-1-10 1 16,2 4 0-16,0-1 1 15,2-6-1-15,-2 4 0 0,-2-4 0 16,3-2 1-16,1 2-1 16,0-2 0-16,0 2 0 15,-3 0 0-15,1-1 0 16,2 0-1-16,-2-2 1 0,2 0 0 15,-3 0-1-15,3-2 1 16,0-3-1-16,0 4 1 16,0-7 0-16,0 3-1 15,0-3 1-15,0 0 0 0,0 0 0 16,3 4-1-16,-1-4 1 16,-2 2 0-16,2-1 0 15,-2-4 0-15,0 4 0 0,0-3 1 16,0-3-1-1,0-1 0-15,0 1 0 0,0-3 0 16,0-1 1-16,0 2-1 16,0-1 1-16,0 1-1 15,-2-2 0-15,2 2 1 0,0 0-1 16,0-10 0-16,-2 12 0 16,2-12 0-16,0 10 0 15,0-10 0-15,0 0 0 16,0 8 0-16,0-8 0 0,0 0 0 15,0 0 0-15,0 0 0 16,0 0 0-16,0 9 0 16,0-9 0-16,0 0 0 15,0 0 1-15,0 0-1 16,0 0 1-16,0 0 0 0,0 0-1 16,0 0 0-16,0 0 0 15,0-7 1-15,0-6-2 0,0-3 0 16,0-7 1-16,2-4-2 15,-2-3 2-15,5-7-1 16,-4-3 0-16,3-2 0 16,0-2-1-16,-2-4 0 15,2 1-1-15,-1 0-2 16,-1-2 0-16,-2-1-1 0,0 0 0 16,0-1-1-16,0 2-1 15,0-4-1-15,0 4 0 0,2-1 2 16,-2 1 0-16,3 1 1 15,-3 4 1-15,2 1 1 16,-2 4 1-16,0-1 2 16,0 5 1-16,3-1-1 15,-2 3 0-15,-1 1 0 0,0-3 0 16,0 6 0-16,0-3 0 16,0 2 0-16,0 0 1 15,0 0-1-15,0 2 1 16,0-3 1-16,0 6-1 15,0 1 1-15,0-1 0 0,0 2 1 16,0 1-1-16,-1 0 1 16,1 0 0-16,-3 2 0 15,3-3-1-15,-2 1 2 0,-1 1-1 16,1 0 0-16,2-2 1 16,-2 1 0-16,-5 3 2 15,7 1-1-15,-4-2 0 0,4 2 0 16,-6 2 0-16,5-4 0 15,1 2 0-15,-3-1 0 16,1 1 0-16,2 1 0 16,-2-3 0-16,-1 3 0 15,1 0-1-15,-1 0 1 0,-1-4-1 16,4 4-1-16,-4-3 0 16,4 1 1-16,-2-1-1 15,-2-1 0-15,4 2 0 16,0-1-1-16,0 1 1 0,-1-1 0 15,1 2 0-15,-3-2 0 16,1 5-1-16,2-2 1 16,-2 3 0-16,-1-3-1 15,1-1 1-15,-1 3 0 16,3-3 0-16,0 4-1 0,0-4 1 16,0 1-1-16,0-4 0 15,0 2 0-15,0 2 0 0,0-1 0 16,0-2 2-16,0 4-3 15,0-1 1-15,0-1-1 16,-4-2 1-16,4 3 0 16,-1 1-1-16,-2 0 0 15,1 0-1-15,-2-2 3 0,4 2-1 16,0 1 0-16,0 0-1 16,0 0 1-16,-1 1 0 15,1-4 0-15,0 3 1 0,0-2-1 16,0 4-1-1,0-4 1-15,-2 5 0 16,2 0 0-16,-3 0 0 0,3-2-1 16,-2 4 1-16,2 0-1 15,-3-2 1-15,1 2-1 16,2 1 0-16,0 1 1 0,0-2-1 16,-2 1 1-16,2 9-1 15,0-17 0-15,0 17 1 0,-5-9-1 16,5 9 0-16,-1-10 1 15,1 10-1-15,0 0 0 16,-3-7 0-16,3 7 1 16,0 0-1-16,0 0 0 15,0 0 0-15,0 0-1 16,0 0 1-16,0 0-1 0,0 0 1 16,0 0-1-16,0 0 0 15,-9 2 1-15,9-2-1 16,-12 18 0-16,4-4 1 0,-2 2-1 15,-2 1 1-15,-1 3-1 16,-4 2 1-16,2-2 0 16,0 0 0-16,-3-1 0 15,4-1 0-15,0-3 0 16,3-3 1-16,0-3-1 0,2-3 0 16,9-6 1-16,-10 7 0 15,10-7 0-15,0 0 0 0,0 0 0 16,1-10 0-16,5-2 0 15,2 0 0-15,-4-6-1 16,7 2 1-16,-1-7-1 16,1 3 1-16,0 0-1 15,1-2 2-15,1 4-2 0,-3 1 0 16,-1 2 0-16,2 3 0 16,-4 2 0-16,-7 10 0 15,12-15 0-15,-12 15 0 16,9-8 0-16,-9 8 0 0,9 0 0 15,-9 0 0-15,12 15 0 16,-5-5 0-16,4 3 0 16,1-1 0-16,1 6 0 15,0-3 0-15,4-1 0 16,0 3 0-16,3-4 0 0,-4-3 0 16,4 1 0-16,4-5 0 15,-8 2-2-15,5-1-11 16,-6-4-13-16,-5 0-59 0,4-3-3 15</inkml:trace>
  <inkml:trace contextRef="#ctx0" brushRef="#br4" timeOffset="184232.7173">5331 4592 360 0,'0'0'6'0,"0"0"4"0,0 0 2 16,0 0 0-16,-8-10 0 15,8 10 1-15,0 0 0 0,0 0 0 16,-5 5-5-16,5 6-3 16,0 1-2-16,7 3 0 15,-1 0 0-15,4 0 0 16,6-2 0-16,-2-2 0 0,5-1-1 16,-1-5 1-16,1-3-1 15,1-2 1-15,-3-5-1 16,-2-2 1-16,0-6 0 0,-2-3 0 15,-6-2-1 1,-2-2 0-16,-5 1 2 0,0 1-4 16,-3 1 0-16,-1 2 0 15,-1 3 0-15,5 12 0 16,-13-8 0-16,13 8 0 16,-5 13 0-16,5-1 0 0,8 7 0 15,2 5 0-15,2-3 0 16,3 9 0-16,3-1 0 15,6 0 0-15,-6 0 0 0,0-2 0 16,1 3 0-16,-5-5 0 16,-3 0 0-16,-5-3 0 15,-6-1 0-15,0-1 0 0,-9 1 0 16,-6-6 0-16,-4-1 0 16,-4-1 0-16,1 1 0 15,-8-4 0-15,5-1 0 16,0-1 0-16,5 2 0 15,3-2-16-15,0 2-71 16,17-10-3-16</inkml:trace>
  <inkml:trace contextRef="#ctx0" brushRef="#br4" timeOffset="190956.9914">623 4821 39 0,'0'0'4'16,"0"0"2"-16,8 12 2 16,-8-12 3-16,12 20 2 0,-6-10 3 15,11 4 4-15,3 1 3 16,1 3-2-16,4-3-3 16,1 0 0-16,7-1-1 15,0 1-1-15,6 2-4 0,-4-3-2 16,1 3-3-16,10-2 0 15,1-1-3-15,5-2 0 16,4 3 0-16,8-3-2 16,5-2 0-16,4-2 1 15,1-2-1-15,6-3 1 0,1 0 0 16,0-3 1-16,7 0-1 16,0 0 0-16,4-6 1 15,-1 0-1-15,4-2 0 0,2-2 0 16,-3 0-1-16,8 1 1 15,4-1-1-15,0 0 0 16,-5 0-1-16,9 0 0 16,-6-2 0-16,6 4-1 0,1-2 1 15,-1 2 0-15,0-1-1 16,-4 1 1-16,1 1 0 16,0 0 0-16,5-1 0 15,-6 1 0-15,2-1 0 16,0 2-1-16,2-2 1 0,0-2 0 15,1 0-1-15,0-3 1 16,-2 3 0-16,2-4-1 16,-1 4 1-16,-1-5 0 15,-2 1-1-15,-3-4-1 16,1-2 1-16,-4 5-1 0,4-5 0 16,-8 5 1-16,2-1-1 15,-7 1 0-15,3 1 2 16,-1 2-1-16,-7 4 1 0,3 1-1 15,-3 2 1-15,0 1-1 16,-5-2 0-16,0 6 0 16,-5 0 0-16,0 0 1 15,-7 0-2-15,4 0 1 0,-7 6 0 16,1-2 0-16,-4 4 0 16,-2 1-1-16,-2 1 1 15,-3 0 0-15,3 3 1 16,-11 4 0-16,-3 3 0 0,-2 0 0 15,-5 2-1-15,-1 0 1 16,-3 4 0 0,-5-5 0-16,2 4-1 0,-4-3 0 15,-1-4 0-15,-8 0 1 16,6-4 0-16,-9-1 0 0,-1-1 0 16,-5-5-1-16,-10-7 1 15,14 10 0-15,-14-10 1 16,0 0 0-16,0 0 0 0,0 0 0 15,10 3 0-15,-10-3 1 16,0 0-2-16,0 0 2 16,10-11-2-16,-10 11 0 15,10-14-1-15,-3 7 1 0,0-3 0 16,4 0-1-16,1-3 0 16,6 1 0-16,-4 3 0 15,7-4 0-15,1 0-1 0,8 3 1 16,0-2 0-1,2 2-1-15,5 0 1 0,5 3 0 16,6-3 0-16,4 6 0 16,2-4 0-16,6 1 0 15,4-2 0-15,4 5 0 16,2-4 0-16,4 6-1 0,3-1 1 16,3-2 0-16,0 5 0 15,6-3-1-15,4 3 1 16,2 0 0-16,-3 0 0 0,8 3 0 15,1-1 0-15,1 1 0 16,5 0 0-16,-3-1 1 16,4 1-1-16,4-3 0 0,3 0 0 15,-4 5 0-15,5-3 1 16,-1 0-1-16,3 4 0 16,2-2 0-16,7 2-1 15,-4 2 1-15,1-2 0 0,6 2 0 16,2-1 0-16,-2 3 0 15,5 0 0-15,-1 2 0 16,-4-2 0-16,8 5 0 16,-4-3 0-16,1-1 0 15,-6 4 0-15,9-6-1 16,-1-1 1-16,-4 2 0 16,1-3 0-16,3-5 0 0,0 3 0 15,-4-2 0-15,4-3 0 16,-4 4 0-16,-2-4 0 0,4 0 0 15,1 6 0-15,-2-4 0 16,-5 1 0-16,7-2 0 16,1 5 0-16,-7-4 0 0,1 1 0 15,0 0 0-15,-6 0 0 16,2-3 0-16,0 0 0 16,-7 0 0-16,-1 0 1 15,4-3-1-15,-1 0 0 0,-5 0 0 16,6 1 1-16,-8-4-1 15,-1 5 0-15,4 1 0 16,-3-3 0-16,0 1 0 16,-3 2 0-16,3-3 0 15,-3 0 0-15,3 1 1 16,3 0-1-16,-6-3 0 16,-2 0 1-16,0 2-2 0,-7 1 2 15,1 0-1-15,4-4 0 16,-10 4 0-16,-4 2 0 15,1 0 0-15,0 0 0 0,-4 0 0 16,1 0 0-16,1 2 0 16,-5-2 0-16,0 3 0 0,-2-3 0 15,1 0 0-15,-5 0 0 16,-3 0 0-16,3 0-1 16,-7-3 1-16,-2 1 0 15,1 2 0-15,2-2 0 0,-4-1 0 16,1 1 0-1,2-1 0-15,-5 1 0 0,3 0-1 16,-5-1 2-16,6-2-2 16,-3 2 2-16,1 1-2 15,1 0 0-15,0-3 1 16,-1 2 0-16,-2-5 0 16,1 2-1-16,1-6 1 0,0 0 1 15,-7 0 0-15,3-3 1 16,-5-1 0-16,-5-4 2 0,-3-8 2 15,-3 1 1-15,-8-7 2 16,-2-4 0-16,-4-7 1 16,-3-4-1-16,-2-3 1 15,0 0-2-15,-5-3-1 0,-3 6-1 16,-5 7-2-16,-1 5-2 16,-4 8-1-16,-9 5-4 15,4 12-9-15,-7 12-22 0,-8-5-46 16,-4 5-3-1</inkml:trace>
  <inkml:trace contextRef="#ctx0" brushRef="#br4" timeOffset="191654.3058">11970 5358 365 0,'0'0'8'0,"0"0"4"0,0 0 1 16,0 0 1-16,0-8 1 15,0 8 1-15,0 0 0 0,0 6 0 16,0 8-5-16,0 6-3 16,0 7-2-16,0 9-1 15,5 0-1-15,2 9-2 0,0-1-2 16,2 1 0-16,0-2 0 15,-4-5 0-15,2-1 0 16,-1-1 0-16,-3-7 0 0,-3-4 0 16,0 0-2-16,-3-7-15 15,-3-1-16-15,1-8-52 16,-2-4-3-16</inkml:trace>
  <inkml:trace contextRef="#ctx0" brushRef="#br4" timeOffset="191981.722">11632 5442 341 0,'0'0'7'16,"0"0"3"-16,-13-9 5 0,13 9 2 16,-13-12-1-16,13 12 0 15,-1-18 0-15,2 7 1 0,17-3-5 16,13-1-4-16,13-2-2 15,13-6-2-15,8 3-1 16,7-2 2-16,2 2-1 16,-4 1-1-16,-5 4-1 0,-13 2-1 15,-10 3 0-15,-12 8 0 16,-8-1-1-16,-7 3 0 16,-15 0 0-16,6 14-1 15,-6-2-1-15,-6 2-4 0,-4 4-8 16,1-1-9-16,-7 8-62 15,4 5-1-15</inkml:trace>
  <inkml:trace contextRef="#ctx0" brushRef="#br4" timeOffset="192452.1971">12380 5809 392 0,'0'0'7'0,"0"0"2"0,0 0 1 0,0 0 1 15,0 0 1-15,-12-3 0 16,12 3 0-16,-16 3 0 16,9 7-6-16,0-1-3 15,2 5-1-15,0 3-1 16,3 0 0-16,2-2 0 0,5-1 1 16,4-2-1-16,9-4 1 15,-1-4 1-15,6-4-1 16,4 0 1-16,-3-6 0 0,5-4 1 15,-8-5-4-15,-3-2 0 16,-6-3 0-16,-9 1 0 16,-6-2 0-16,-9 1 0 15,-11 5 0-15,-4 1 0 0,-3 1 0 16,-2 8 0-16,0 5 0 16,4 0 0-16,3 8-2 15,13 7-22-15,5-3-60 0,7-2-3 16</inkml:trace>
  <inkml:trace contextRef="#ctx0" brushRef="#br4" timeOffset="193166.8353">12561 5207 360 0,'0'0'9'0,"0"-12"3"15,0 1 4-15,0 2 1 0,0-4 2 16,0 4 1-16,0-3 1 16,0 1-1-16,0 11-7 15,0 0-9-15,0 0-4 16,-7 8 0-16,5 11 0 0,2 3 0 16,2 3 0-16,1 5 0 15,1-3 0-15,5 0 0 16,-2 2 0-16,0-10 0 15,0-2 0-15,-2 0 0 0,3-2 0 16,-3-8 0-16,-4 4 0 16,-1-11 0-16,6 9 0 15,-6-9 0-15,0 0 0 0,0 0-22 16,0 0-68-16,0 0-2 16</inkml:trace>
  <inkml:trace contextRef="#ctx0" brushRef="#br5" timeOffset="216625.849">11552 6684 484 0,'0'0'4'0,"0"0"3"16,0-10 0-16,0 10 2 16,0 0-9-16,0 0 0 0,0 0 0 15,0 7 0-15,0 12 0 16,0 6 0-16,0 4 0 16,0 9 0-16,0-1 0 15,0 8 0-15,0-5 0 16,3-1 0-16,-1 1 0 0,-2-2 0 15,0-4 0-15,0-4-2 16,0-13-64-16,-7 13-24 16,-3-9 0-16</inkml:trace>
  <inkml:trace contextRef="#ctx0" brushRef="#br5" timeOffset="216891.1437">11174 6653 442 0,'0'0'4'0,"0"0"2"16,-7-10 1-16,7 10 1 15,0-14 1-15,6 4 0 16,8 0 1-16,9-2 1 16,16-3-6-16,9-1-5 15,8 2 0-15,14-1 0 0,4 0 0 16,4 6 0-16,-2-1 0 15,-3 2 0-15,-8 6 0 16,-10 2 0-16,-9 5 0 16,-9 10-26-16,-12 4-60 15,-14 6-5-15</inkml:trace>
  <inkml:trace contextRef="#ctx0" brushRef="#br5" timeOffset="217264.1408">11835 7011 487 0,'0'0'4'0,"0"0"2"0,0-8 0 16,0 8 2 0,0 0-8-16,11-12 0 0,-4 6 0 15,8 6 0-15,2 0 0 16,4 0 0-16,0 8 0 15,7 2 0-15,-1 5 0 16,-2 2 0-16,-7 1 0 0,-1 1 0 16,-6 1 0-16,-7 0 0 15,-1-3 0-15,-6 0 0 0,-10-2 0 16,6-5 0-16,-11-3 0 16,6-4 0-16,-8-3 0 15,8-10 0-15,0-2 0 16,4-5 0-16,3-1 0 0,5-3 0 15,0 0 0-15,10-4 0 16,7 8 0-16,4-3 0 16,9 11-12-16,-1 9-64 15,6-3-12-15</inkml:trace>
  <inkml:trace contextRef="#ctx0" brushRef="#br5" timeOffset="218115.1045">12429 6982 436 0,'0'0'5'0,"-4"-7"2"16,-6 2 2 0,-6 0 0-16,5-2 0 0,-9 2 1 15,-3 2 0-15,-2 2-1 16,6 1-4-16,-4 9-3 0,8 3-2 16,3 3 0-16,2 6 0 15,8-2 0-15,2 1 0 16,5 0 0-16,4-3 0 15,4-2 0-15,2-5 0 0,5-5 0 16,-3-5 0-16,1 0 0 16,-2-8 0-16,1-4 0 15,-1-6 0-15,2-3 0 16,-6-1 0-16,1-1 0 0,-4 3 0 16,-2 2 0-1,-2 6 0-15,1 4 0 0,-6 8 0 16,0 0 0-16,7 8 0 15,-2 7 0-15,0 0 0 16,1 0 0-16,1 2 0 16,2 1-2-16,3-6 1 0,-1-3 0 15,4-3 0-15,0-1 1 16,-1-5 0-16,2-5-1 0,-2-6 2 16,4-1-1-16,-6-2 1 15,1-1 0-15,-1 1-1 16,-5 0 1-16,4 2-1 0,-9 2-1 15,-2 10-1-15,0 0 0 16,0 0 0-16,0 0 0 16,4 12 0-16,-4 1 0 15,4 2 0-15,0 0 1 16,4 2 1-16,5-5 0 16,1-2 0-16,9-5 0 0,4-2 1 15,3-3 0-15,5-8 0 16,-3-4 1-16,0-5 0 15,-3-3 1-15,-5 0 0 16,-8-3 2-16,-6 4-5 16,-7 0 0-16,-3 3 0 0,-7 4 0 15,-6 5 0-15,-4 4 0 16,0 3 0-16,0 0 0 0,1 10 0 16,2 0 0-16,3 5 0 15,4 2 0-15,7 0 0 16,2 0 0-16,10 4 0 0,4-2 0 15,4-2 0-15,-1 1 0 16,6-3 0-16,0 2 0 16,-4-4 0-16,0-1 0 15,-6-2-3-15,0-3 2 16,-4 1 0-16,-9 2 1 0,-2-10-1 16,-13 12 0-16,-6-5 1 15,-4 3 1-15,-4-4-1 16,-5 4 1-16,2-4-2 15,0-3-3-15,7 4-12 16,1 9-53-16,7-14-16 0</inkml:trace>
  <inkml:trace contextRef="#ctx0" brushRef="#br5" timeOffset="219893.9208">13208 6949 361 0,'0'0'9'15,"0"0"4"-15,0 0 2 16,0 0 2-16,-5-11 1 16,5 11 1-16,0 0 0 0,0 0 1 15,0-10-8-15,0 10-4 16,15-4-8-16,5 4 0 15,4 0 0-15,6 0 0 0,2 0 0 16,9 0 0-16,1 0 0 16,-3 0 0-16,-3 0 0 15,-4 3 0-15,-8-2 0 16,-4 2 0-16,-4 0 0 0,-7 1 0 16,-6 7 0-16,-3 1 0 15,-10 2 0-15,-8 2 0 16,2 4 0-16,-12 0 0 15,1 2 0-15,-3-3 0 0,0 1 0 16,3-5 0-16,4-2 0 16,6-4 0-16,4-2 0 15,13-7 0-15,-5 13 0 16,10-10 0-16,10-1 0 0,7-2 0 16,8 2 0-16,2-2 0 15,9 0 0-15,5 0 0 16,4 0 0-16,-3 0 0 0,-3 0 0 15,-1 0 0-15,-5 0 0 16,-8 0 0-16,-8 0 0 16,-7 0 0-16,-5 3 0 15,-10-3 0-15,0 0 0 0,2 12 0 16,-2-12 0-16,-5 10 0 16,5-10 0-16,-12 15 0 15,12-15 0-15,-17 13 0 16,17-13 0-16,-15 4 0 15,15-4 0-15,-11 6 0 16,11-6 0-16,0 0 0 0,-11 0 0 16,11 0 0-16,-8 0-53 15,8 0-39-15,0 0 1 16</inkml:trace>
  <inkml:trace contextRef="#ctx0" brushRef="#br5" timeOffset="220346.3839">14443 6549 446 0,'0'0'4'0,"0"0"3"0,0-15 2 15,0 15 0-15,0-12 1 16,0 12 0-16,-12 0 1 0,-3 12-6 16,-7 15-5-16,-3 14 0 15,-5 7 0-15,0 13 0 16,1 11 0-16,-1 2 0 15,2 3 0-15,14-5 0 0,2-4 0 16,11-6 0-16,1-5 0 16,9-7 0-16,7-8 0 15,9-4 0-15,5-9 0 16,1-7 0-16,9-5 0 0,-5-1 0 16,6-8 0-16,-7-3 0 15,-1-5 0-15,-6 0 0 16,-10-5 0-16,1 5 0 15,-12 6-69-15,-6-6-22 16</inkml:trace>
  <inkml:trace contextRef="#ctx0" brushRef="#br5" timeOffset="220862.2961">14794 6949 465 0,'0'0'3'15,"0"0"1"-15,-13-11 0 16,0 4 1-16,-4 3 0 16,-7-2 0-16,-3 4 0 0,-3-1 1 15,-7 3-3-15,4 8-2 16,0 9 0-16,9 0-1 15,4 3 0-15,4 5 0 16,10-3 0-16,6 0-1 16,6-2 1-16,13-2 0 0,1-6 1 15,7-6-1-15,0-6 1 16,3 0 2-16,-1-17-3 16,-1-4 0-16,-7-6 0 0,1-5 0 15,-8-11 0-15,-1 1 0 16,-6-5 0-16,-3 2 0 15,-4 4 0-15,0 7 0 16,-1 3 0-16,-2 11 0 0,1 11 0 16,2 9 0-16,-7 12 0 15,7 15 0-15,0 5 0 16,2 10 0-16,5 5 0 0,3 6 0 16,3 1 0-1,1-4 0-15,4-7 0 0,1-2 0 16,-1-12 0-16,3-1 0 15,-5-9-57-15,2-9-32 16,-1-2-2-16</inkml:trace>
  <inkml:trace contextRef="#ctx0" brushRef="#br5" timeOffset="221059.7677">15065 6946 428 0,'0'0'3'0,"0"0"4"16,0 0 0-16,0 0 2 15,0 10 0-15,0 2 1 16,0 5 0-16,3 4 0 0,1 4-2 16,-1-2-4-16,1 5-1 15,1 0-3-15,4-4-2 16,-5-2-4-16,1-7-12 16,0-5-65-16,2 2-4 15</inkml:trace>
  <inkml:trace contextRef="#ctx0" brushRef="#br5" timeOffset="221348.6216">15239 6503 488 0,'0'0'4'16,"0"0"0"-16,0 0 1 15,0 0 0-15,0 0 0 0,13 10-5 16,-1 4 0-16,3 11 0 15,4 5 0-15,6 9 0 16,0 14 0-16,5 6 0 16,-5 3 0-16,-5 4 0 0,-3 1 0 15,-7 1 0-15,-4 1 0 16,-9-5 0-16,-7-4 0 16,-5-9 0-16,-7 2 0 0,-4-8 0 15,-4-12 0-15,6 5 0 16,-6-15 0-16,-6-3-84 15,20-4-7-15</inkml:trace>
  <inkml:trace contextRef="#ctx0" brushRef="#br5" timeOffset="228061.4244">9404 8886 301 0,'0'0'9'16,"0"0"5"-16,0 0 2 16,5-12 4-16,-5 12 3 15,6-11 0-15,-6 11 2 0,2-18 0 16,-2 18-7-16,0-9-5 16,0 9-3-16,0 0-3 15,-8 0-2-15,8 0-3 16,-17 21-2-16,10-7 0 15,1 4 0-15,-1 1 0 0,2 1 0 16,3-1 0-16,2-3 0 16,7-1 0-16,6-8 0 15,4-2 0-15,3-5 0 0,5 0 0 16,-3-8 0-16,3-4 0 16,0-3 0-16,-6-3 0 15,-4-4 0-15,-4 0 0 16,-4 3 0-16,-7-4 0 0,-3 3 0 15,-8 5 0-15,-2 3 0 16,-4 5 0-16,-3 4 0 16,0 3 0-16,-5 7 0 15,4 6 0-15,0 1 0 0,5 6 0 16,4 1 0-16,5-1 0 16,5-1 0-16,2-2 0 15,7-2 0-15,7-3 0 16,4-4 0-16,7-4 0 15,-1-4 0-15,6 0 0 0,-4-9 0 16,0-2 0-16,-1-3 0 16,-7-1 0-16,-6-4 0 15,-4 1 0-15,-6 3 0 0,-2 0 0 16,-10 6 0-16,-11 1 0 16,1 3 0-16,-3 5 0 15,0 5 0-15,-4 4 0 16,4 8 0-16,4-3 0 0,1 1 0 15,8 2 0-15,6-2 0 16,4 2 0-16,2-8 0 16,10-1 0-16,8-3 0 15,3-5 0-15,4-2 0 0,3-4 0 16,-3-6 0-16,-2 0 0 16,-3-3 0-16,-7-5 0 15,-5 4 0-15,-5 0 0 16,-5 3 0-16,-12-1 0 15,-3 7 0-15,-9 4 0 0,1 1 0 16,-3 2 0-16,0 7 0 16,-2 3 0-16,6 2 0 15,5 6 0-15,-1-6 0 16,13 0 0-16,3 1 0 16,2-3 0-16,9-5 0 0,9 0 0 15,-1-5 0-15,3-3 0 16,0-2 0-16,0-2 0 15,-6-3 0-15,-1-2 0 0,-7 0 0 16,-6 1 0-16,0 1 0 16,-9 2 0-16,-5 3 0 15,-4 4 0-15,-4 1 0 0,3 1 0 16,-2 10 0-16,4-2 0 16,9 7-32-16,6-3-55 15,2-1-3-15</inkml:trace>
  <inkml:trace contextRef="#ctx0" brushRef="#br5" timeOffset="232725.9601">9462 8963 258 0,'0'0'8'0,"0"0"3"16,0 0 2-16,0 0 4 15,-10-6 1-15,10 6 1 0,0 0 2 16,0 0 1-16,0 0-7 15,0 0-2-15,0 0-3 16,0 0-2-16,0 0-1 16,0 0 0-16,0 0-2 0,0 0 1 15,0 0-2-15,7-2 1 16,-7 2-1-16,16 0 1 16,-2 0-1-16,1 0 0 0,7 0 0 15,3 0 0 1,2 0-1-16,8 0 1 0,0 0-1 15,0 0 0-15,5 0-1 16,-1 2 0-16,7 1 0 16,-5 1-2-16,1 2 0 15,6 2 0-15,-4-1 0 16,3-2 0-16,3 2 0 16,-2 1 0-16,2-1 0 0,1-2 0 15,4 2 0-15,-2 1 0 16,-1-4 0-16,-3 1 0 0,6 1 0 15,-2-4 0-15,-3 2 0 16,-6-4 0-16,4 3 0 16,-9 0 0-16,-2-1 0 0,-9-2 0 15,-7 0 0-15,-3 3 0 16,-7-3 0-16,-11 0 0 16,11 0 0-16,-11 0 0 15,0 0 0-15,0 0 0 16,0 0 0-16,0 0 0 0,0 0 0 15,0 0 0-15,0 0 0 16,0 0 0-16,0 0 0 16,0 0 0-16,0 0 0 15,0 0 0-15,0 0 0 16,0 0 0-16,0 0 0 16,0 0 0-16,0 0 0 0,0 0 0 15,0 0 0-15,0 0 0 16,0 0 0-16,0 0-7 0,-6 0-29 15,-12 0-49-15,18 0-3 16</inkml:trace>
  <inkml:trace contextRef="#ctx0" brushRef="#br5" timeOffset="233464.789">10712 8871 406 0,'0'0'6'16,"0"0"3"-16,0 0 1 15,0 0 1-15,0 0 1 0,0 0-1 16,0 0-1-16,0 0 1 16,0 0-5-16,0 0-3 15,8 5-1-15,2 2 1 0,2 0 0 16,3 6 0-16,4-1 2 15,6 1-5-15,0-1 0 16,2 0 0-16,1 0 0 16,-3-1 0-16,0 1 0 15,-1-5 0-15,-3 1 0 16,-1 0 0-16,-6-1 0 0,-1-2 0 16,-3 0 0-16,-10-5 0 15,12 7 0-15,-12-7 0 16,0 0 0-16,0 0 0 0,6 10 0 15,-6-10 0-15,-4 9 0 16,4-9 0-16,-19 18 0 16,6-4 0-16,-4 0 0 15,-1 1 0-15,-4-1 0 0,-3 6 0 16,1-3 0-16,-2-1 0 16,2 1 0-16,1-2 0 15,4-3 0-15,1 0 0 16,2-2 0-16,7-2 0 15,9-8 0-15,-15 12 0 0,15-12 0 16,0 0 0-16,0 0 0 16,0 0 0-16,0 0 0 15,0 0 0-15,0 0 0 16,0 0 0-16,0 0 0 0,0 0 0 16,0 0 0-16,0 0 0 15,0 0 0-15,0 0 0 16,0 0-34-16,-7-7-53 0,7 7-3 15</inkml:trace>
  <inkml:trace contextRef="#ctx0" brushRef="#br5" timeOffset="234659.4775">11199 8943 363 0,'0'0'9'16,"0"0"4"-16,0 0 1 0,0 0 3 16,0 0 0-16,0 0 1 15,-10 1 0-15,10-1 0 16,0 0-7-16,0 0-4 0,0 0-3 15,5 5-2-15,8-2-2 16,6-3 0-16,4 3 0 16,4-1 0-16,6 1 0 15,-1-3 0-15,5 3 0 0,-5-3 0 16,-2 0 0-16,-2 0 0 16,-8 0 0-16,-3 1 0 15,-7-1 0-15,-10 0 0 16,12 11 0-16,-12-11 0 15,-2 18 0-15,-8-6 0 0,-3 2 0 16,-6 3 0-16,-4 3 0 16,-2 1 0-16,-5-1 0 15,3-1 0-15,0-2 0 16,5-2 0-16,2-3 0 16,5-1 0-16,2-5 0 0,13-6 0 15,-12 12 0-15,12-12 0 16,5 4 0-16,7-2 0 0,8-2 0 15,3 0 0-15,1 0 0 16,8 0 0-16,-3 0 0 16,10 0 0-16,-9-2 0 15,2 2 0-15,-4-3 0 0,-7 3 0 16,-3 0 0-16,-2 0 0 16,-8 0 0-16,-8 0 0 15,13 0 0-15,-13 0 0 16,0 0 0-16,0 0 0 0,0 0 0 15,0 0 0-15,0 0 0 16,0 0 0-16,0 0 0 16,0 0 0-16,0 0 0 15,0 8 0-15,0-8 0 16,-9 3-65-16,9-3-27 16</inkml:trace>
  <inkml:trace contextRef="#ctx0" brushRef="#br5" timeOffset="239491.7491">9409 8910 205 0,'0'0'7'16,"0"0"3"-16,0 0 4 15,6 0 4-15,-6 0 1 0,0 0 1 16,9 0 2-16,-9 0 1 16,0 0-7-16,0 0-1 15,0 0-5-15,10-9 0 16,-10 9-2-16,16-12-2 0,-4 1 0 15,8-1 1-15,2-6-1 16,11-4 1-16,1 0-1 16,8-8 1-16,8-2-1 0,5-3 0 15,1-7 0-15,8 2-1 16,2-7 0 0,1 3 0-16,5-5-2 0,-2 0 0 15,0 3-1-15,-1 2 0 16,-4-1-1-16,-6 5-1 0,-1 1 0 15,-6 6 0-15,-2 1 0 16,-8 5 0-16,-5 4 0 16,-5 4 0-16,-7 6 1 15,-5 2-1-15,-7 3 1 0,-4 1 0 16,-9 7 1-16,13-8-1 16,-13 8 0-16,0 0 0 15,0 0 0-15,0 0 0 16,0 0-1-16,0 0 0 0,0 0 0 15,0 0 1-15,0 0-1 16,0 0 0-16,0 0 0 16,0 0 0-16,0 0 0 15,0 0 0-15,0 0 0 0,0 0 0 16,0 0 0-16,0 0 0 16,0 0-1-16,0 0 1 15,0 0-1-15,0 0 0 16,0 0-2-16,0 0-2 0,0 0-5 15,0 0-9-15,0 0-18 16,3 8-46-16,-3-8-3 16</inkml:trace>
  <inkml:trace contextRef="#ctx0" brushRef="#br5" timeOffset="239973.6773">10602 7964 356 0,'0'0'5'0,"0"0"5"16,0 0-1-16,0 0 1 16,0 0 0-16,-11 0 0 15,11 0 0-15,0 0 1 0,0 0-3 16,0 0-3-16,17 0 1 15,-4-3 0-15,6 2 0 0,3-2 0 16,6-2 1-16,2-2-2 16,2 2-1-16,-2-6-1 15,-2 6-1-15,-2-2-2 0,-6 1 1 16,0 2-1-16,-5 1-1 16,-8 1 0-16,-7 2 0 15,13 0 1-15,-13 0 1 16,0 17 1-16,0-2 0 0,0 5-1 15,-2 3 2-15,-6 0-1 16,3 5 1-16,-3 2-2 16,1-3 0-16,-1 0 1 15,4-3-2-15,-4-4 1 16,3-4 0-16,5-3-1 16,-3-1 0-16,3-12 0 0,0 11-2 15,0-11-1-15,0 0-5 16,0 11-7-16,0-11-16 15,0 0-52-15,0 0-3 0</inkml:trace>
  <inkml:trace contextRef="#ctx0" brushRef="#br5" timeOffset="240522.3532">11130 7753 428 0,'0'0'5'0,"0"0"1"0,0-12 2 16,0 12 1-16,-3-12 1 15,3 12 0-15,0-15 0 0,0 15 0 16,0-15-5-16,0 15-2 15,17-5-1-15,-4 5-1 0,3 0-1 16,-2 8-1-16,0 1 1 16,4 7-1-16,-6 1 1 15,-1 0 0-15,-6 3 0 16,-3-1 0-16,-2-1 0 0,-2 0 0 16,-6-4 1-16,0-4-1 15,-1 0 1-15,9-10 1 16,-15 9 0-16,15-9-2 15,-8-4 0-15,8-8 0 0,0-6 0 16,6-9 0-16,1-3 0 16,5-2 0-16,1-3 0 15,-1 0 0-15,-2 9 0 16,3 1 0-16,-4 5 0 16,-4 10 0-16,-5 10 0 15,11 0 0-15,-9 12-2 0,1 6 1 16,1 7 0-16,1-2 0 15,2 5 1-15,4 7 0 0,-1-10-1 16,2 2 0-16,5-7-4 16,0-2-6-16,6-4-19 15,20-4-54-15,-18-5-2 16</inkml:trace>
  <inkml:trace contextRef="#ctx0" brushRef="#br5" timeOffset="242772.349">9434 8876 123 0,'0'0'7'16,"0"0"4"-16,7 5 3 16,-7-5 2-16,0 0 2 0,0 0 4 15,11 9 1-15,-11-9 3 16,0 0-2-16,0 0-2 15,0 0 1-15,7 11 0 16,-7-11 0-16,0 0-2 0,0 0-2 16,0 0-2-16,0 0-2 15,10-11-4-15,-10 11-2 16,2-16-2-16,-2 2-2 0,4-1 0 16,-2 1-1-16,-2-3 0 15,1-3 0-15,3 0 0 16,-2 0-1-16,-2-2 1 15,0 2 0-15,0-4-4 0,0 1 0 16,0 1 0-16,0-3 0 16,0 3 0-16,-2-2 0 15,2 0 0-15,0 0 0 16,-4 7 0-16,4-5 0 16,0 5 0-16,0 2 0 0,0-3 0 15,-1 3 0-15,1-2 0 16,0 2 0-16,0 3 0 15,-2-6 0-15,2 4 0 16,0 1 0-16,0-3 0 0,0 4 0 16,0 0 0-16,0 0 0 15,0-6 0-15,0 6 0 16,0-5 0-16,0 4 0 16,0-4 0-16,0 0 0 0,0 0 0 15,0-1 0-15,0 0 0 16,0 1 0-16,0 0 0 15,0 0 0-15,0 1 0 0,0 0 0 16,0-1 0-16,0 0 0 16,-4 1 0-16,4 0 0 15,0 0 0-15,-2 1 0 16,2 0 0-16,-3-3 0 16,3 3 0-16,-2 1 0 15,2-1 0-15,0-3 0 0,-2 6 0 16,-1-5 0-16,3-1 0 15,0 3 0-15,-2-2 0 16,2 3 0-16,-3-1 0 0,1-1 0 16,2-2 0-16,-2 5 0 15,2-3 0-15,-3 1 0 16,3-2 0-16,0 3 0 16,0-3 0-16,-2 1 0 0,2 1 0 15,0 2 0-15,0-1 0 16,0-1 0-16,0 4 0 15,0-3 0-15,0 0 0 16,0 2 0-16,0-4 0 16,0 4 0-16,0-3 0 0,0 3 0 15,0-3 0-15,2 1 0 16,-2-2 0-16,0 2 0 16,3-1 0-16,-3-1 0 15,2 4 0-15,-2-2 0 0,0 1 0 16,0-2 0-16,2 2 0 15,-2-1 0-15,3-1 0 16,-1 3 0-16,-2-6 0 0,0 3 0 16,3 1 0-16,-3 2 0 15,2-6 0-15,-2 3 0 16,0-3 0-16,0 4 0 0,0-1 0 16,0 0 0-16,0 0 0 15,0 0 0-15,0 0 0 16,0 0 0-16,-2-2 0 15,2 5 0-15,-3-3 0 16,3 2 0-16,0-1 0 0,-2 2 0 16,-1-3 0-16,3 2 0 15,-2 1 0-15,2 2 0 16,0-5 0-16,0 5 0 0,0 0 0 16,-2-2 0-16,2 2 0 15,0 2 0-15,0-1 0 16,-3 1 0-16,3 8 0 15,0-13 0-15,0 13 0 0,0-9 0 16,0 9 0-16,0 0 0 16,0 0 0-16,0-10 0 15,0 10 0-15,0 0 0 16,0 0 0-16,0 0 0 0,0 0 0 16,0 0 0-16,0 0 0 15,0 0 0-15,0 0 0 16,-8 7 0-16,3 4 0 15,-2 1 0-15,2 2 0 0,-5 3 0 16,0 6 0-16,-2 0 0 16,-1 1 0-1,1-2 0-15,-4-2 0 0,7 0 0 16,-4-2 0-16,7-6 0 16,-3 3 0-16,2-7 0 15,7-8 0-15,-8 11 0 0,8-11 0 16,0 0 0-16,0 0 0 15,0 0 0-15,0 0 0 0,0 0 0 16,8-11 0-16,-3-5 0 16,6 4 0-16,-2-9 0 15,3 0 0-15,1-4 0 16,4-2 0-16,-4 2 0 16,-1 0 0-16,0 3 0 0,1 0 0 15,-3 5 0-15,-3 4 0 16,1 2 0-16,-8 11 0 15,5-12 0-15,-5 12 0 0,0 0 0 16,0 0 0-16,0 0 0 16,7 12 0-16,-2 2 0 15,0 1 0-15,1-1 0 16,1 6 0-16,0 0 0 16,3 0 0-16,-1-2 0 0,-1-2 0 15,0 1 0-15,2-2 0 16,-6-2 0-16,4-4 0 15,-1 1 0-15,-7-10 0 0,11 16 0 16,-11-16 0-16,12 15 0 16,-12-15 0-16,7 9-42 15,8-6-46-15,-15-3-3 16</inkml:trace>
  <inkml:trace contextRef="#ctx0" brushRef="#br5" timeOffset="243738.6231">9392 6193 334 0,'0'0'8'0,"0"0"3"0,0 0 5 15,-5-12 2-15,5 12 1 16,-2-7 0-16,2 7 0 15,-2-11-1-15,2 11-6 0,0 0-6 16,0 0-2-16,0 11-2 16,0 1-1-16,2 2-1 15,5 3 0-15,0 0 1 16,6-2 1-16,-1-3 0 16,9-1 0-16,-2-8 1 15,4-3 0-15,-2-3 1 0,5-3-1 16,-4-8 1-16,0-4-4 15,-2-1 0-15,-10-3 0 16,0 3 0-16,-5-4 0 0,-2 5 0 16,-3 1 0-16,0 5 0 15,-8 2 0-15,8 10 0 16,-7-8 0-16,7 8 0 0,-5 8 0 16,5 2 0-16,0 4 0 15,2 4 0-15,8 3 0 16,0 3 0-16,5-2 0 15,0 3 0-15,0-6 0 0,0 4 0 16,-3-3 0 0,-2-3 0-16,1 2 0 0,-9-4 0 15,-2 0 0-15,-2 3 0 16,-9-1 0-16,-3-2 0 16,-7 2 0-16,-1-2 0 0,-3 0 0 15,-2 0 0-15,2-3 0 16,0 1 0-16,8-6 0 15,2 6 0-15,0-11-12 0,0 8-74 16,15-3-4-16</inkml:trace>
  <inkml:trace contextRef="#ctx0" brushRef="#br4" timeOffset="256741.4716">8537 5980 227 0,'0'0'7'0,"0"0"6"16,-3-10 6-16,3 10 3 16,0 0 3-16,0 0 3 15,-2-10 2-15,2 10 2 16,0 0-7-16,0 0-5 15,0 0-4-15,0 0-5 0,0 0-2 16,0 0-3-16,0 0-1 16,12 0 0-16,0 0-2 0,6 0-1 15,2 6 0-15,2-2 0 16,3 1 0-16,0 2-2 16,0 3 0-16,-5 5 0 15,-3-2 0-15,-5 3 0 16,1 1 0-16,-5 1 0 0,-6 5 0 15,-2-4 0-15,0 1 0 16,-5-2 0-16,-2 2 0 16,-4-5 0-16,2 2 0 15,-3-5 0-15,-4 1 0 0,4-4 0 16,-3-1 0-16,3-4 0 16,2 1 0-16,0-1 0 15,10-4 0-15,-12 0 0 16,12 0 0-16,-5-6 0 15,5-4 0-15,0-3 0 0,7-1 0 16,3-8 0-16,3-3 0 16,1-5 0-16,4 3 0 15,1-5 0-15,1 5 0 0,-3-4 0 16,-1 10 0-16,-2-1 0 16,-1 7 0-16,-8-1 0 15,2 4 0-15,-7 12 0 0,5-10 0 16,-5 10 0-16,0 0 0 15,3 7 0-15,-3 7 0 16,0 3 0-16,0 0 0 16,0 5 0-16,0 0 0 15,0 4 0-15,5-6 0 0,0 1 0 16,2-3 0-16,6-6 0 16,-1-3 0-16,6-1 0 15,1-5 0-15,1-3 0 16,3 0 0-16,5-5 0 15,-7-3 0-15,4-2 0 0,-5 1-20 16,-3 4-66-16,-2-3-4 16</inkml:trace>
  <inkml:trace contextRef="#ctx0" brushRef="#br4" timeOffset="261703.966">9225 5928 351 0,'0'0'9'16,"0"0"4"-16,0 0 3 0,6-12 2 15,-6 12 1-15,2-13 2 16,-2 13 2-16,3-12 0 0,-3 12-8 16,0-8-12-16,0 8-3 15,0 0 0-15,1 10 0 16,-1 5 0-16,4 5 0 16,-4 5 0-16,2 2 0 0,3 0 0 15,-3 0 0-15,3 3 0 16,1-8 0-16,-1 3 0 15,-4-8 0-15,5 0 0 0,-4-5 0 16,1-1 0-16,-3-11 0 16,2 13 0-16,-2-13 0 15,0 0 0-15,0 0 0 16,0 0 0-16,0 0 0 16,0 0 0-16,0 0 0 0,0 0-26 15,0 0-64 1,2-6-3-16</inkml:trace>
  <inkml:trace contextRef="#ctx0" brushRef="#br4" timeOffset="263544.7392">5882 4824 322 0,'0'0'6'16,"0"0"4"-16,-3-14 2 0,1 4 3 15,2-2 1-15,0-1 2 16,-2 1 0-16,2-2 1 15,0 4-7-15,0 10-4 0,0 0-1 16,0 0-2-16,7 2-1 16,-6 13-1-16,5 2-1 15,-1 3-1-15,3 5 2 16,-1-2-2-16,0 1 1 16,-1-5-1-16,-1 1 0 0,0-2 0 15,-3 0 0-15,1-9 0 16,-1 1 0-16,-2-10 0 15,2 12 0-15,-2-12 1 16,0 0-1-16,0 0 1 16,0 0-1-16,0 0 0 0,0 0-1 15,0 0-3-15,0 0-6 16,0 0-15-16,5 17-51 16,-5-17-12-16</inkml:trace>
  <inkml:trace contextRef="#ctx0" brushRef="#br4" timeOffset="264436.467">8094 8107 400 0,'0'0'7'16,"0"0"2"-16,0 0 2 0,0-12 2 15,0 12 0-15,0 0 1 16,0 0-1-16,-7-7 1 16,7 7-6-16,-7 12-3 15,1 3-1-15,1 2-4 0,3 4 0 16,2 1 0-16,-3 0 0 15,3-3 0-15,0 1 0 16,3-2 0-16,-3-3 0 16,4-3 0-16,-4-2 0 0,0-10 0 15,6 12 0-15,-6-12 0 16,0 0-4-16,0 0-19 16,-8 5-61-16,8-5-4 15</inkml:trace>
  <inkml:trace contextRef="#ctx0" brushRef="#br4" timeOffset="273502.8032">15766 6996 463 0,'0'0'4'15,"0"0"3"-15,0 0 1 16,0 0 2-16,0 0 1 16,0 0-3-16,0 0-8 0,0 0 0 15,0 0 0-15,0 0 0 16,0 0 0-16,0 0 0 15,0 0 0-15,0 0 0 0,0 0 0 16,0 17 0-16,0 1-72 16,6-9-19-16</inkml:trace>
  <inkml:trace contextRef="#ctx0" brushRef="#br4" timeOffset="277499.2951">10068 8026 336 0,'0'0'5'0,"0"0"3"0,0 0 3 0,0 0 2 16,0 0 1-16,0 0 1 16,0 0 0-16,0 0 1 15,0 0-5-15,0 0-3 0,0 0-2 16,0 0-2-16,0 0 0 16,0 0-2-16,7-5 0 15,-7 5-1-15,13-6 1 16,-3 6-1-16,0-4 0 0,5-4 0 15,-1 4 1-15,4-1-1 16,-2 0-1-16,1 2 1 16,0 0-1-16,0 1 1 0,1 0-1 15,-4 2 0-15,3 0 0 16,1 0 0-16,0 0 0 16,-5 0 1-16,6 0-1 15,-8 2 0-15,6 0 0 0,-4 1 0 16,1 2 1-16,-2-2-1 15,-1 2 0-15,-2-1 0 16,3 4 0-16,-1-4 1 16,1 2-1-16,-2 1 0 15,3-2 0-15,-1 0 1 0,1 3-1 16,-4-1 0-16,3 1 1 16,-1-1-1-16,-4-2 1 15,3 0-1-15,-10-5 0 16,14 12 1-16,-3-4-1 0,-11-8 0 15,15 14 1-15,-15-14-1 16,12 13 0-16,-12-13 1 16,15 15-1-16,-15-15 0 0,13 17 1 15,-13-17-1-15,9 15 1 16,-9-15-1-16,11 17 1 16,-11-17-1-16,7 15 1 15,-2-5-1-15,0-2 1 16,-3 2 0-16,-2 0-1 0,3 0 1 15,-1-1 0-15,-2 2-1 16,2-2 1-16,-2 1 0 16,0 0-1-16,0 0 1 0,0-1 0 15,0 3-1-15,0 0 1 16,0-3 0-16,0 2-1 16,-2 1 1-16,2-5 0 15,-2 3 0-15,-1 2-1 16,1-5 1-16,-1 3-1 0,1 0 1 15,-1-2-1-15,1 2 2 16,-1 0-2-16,-1-2 0 16,0 1 0-16,4-9 0 15,-7 15 0-15,7-15 0 0,-7 16 0 16,7-16 0-16,-10 13 0 16,10-13 0-16,-9 18 0 15,9-18 0-15,-11 15 0 0,3-8-2 16,8-7 4-16,-12 15-2 15,12-15 0-15,-14 13 0 16,14-13 0-16,-16 14 0 16,7-9 0-16,0 0 0 15,-3 2 0-15,5-2 0 16,-4 1 0-16,2-2 0 0,-1 1 0 16,3-2 0-16,-3 3 0 15,10-6 0-15,-15 3 0 16,15-3 0-16,-10 3 0 0,10-3 0 15,0 0 0-15,-13 3 0 16,13-3 0-16,0 0 0 16,0 0 0-16,0 0 0 15,-7 0 0-15,7 0 0 0,0 0 0 16,0 0 0-16,0 0 0 16,0 0 0-16,0 0 0 15,0 0 0-15,0 0 0 0,0 0 0 16,0 0 0-16,0 0 0 15,0 0 0-15,0 0-8 16,0 0-19-16,-2-13-46 16,2 13-15-16</inkml:trace>
  <inkml:trace contextRef="#ctx0" brushRef="#br4" timeOffset="278135.4656">10523 8482 429 0,'0'0'5'0,"0"0"2"16,0 0 1-16,0 0 1 15,0 0 0-15,0 0 0 0,0 0 0 16,-5 7 1-16,5-7-4 16,-6 15-4-16,5-5-1 15,-1 0 0-15,-7 5 0 16,2-3 1-16,-2 6-1 0,-2-3 1 16,1 2-2-16,1-5 0 15,-4 3 0-15,1-5 0 16,2 1 0-16,-1-2 0 0,11-9 0 15,-14 10 0-15,14-10 0 16,-7 5 0-16,7-5 0 16,0 0 0-16,0 0 0 0,0 0 0 15,0 0 0-15,0 0 0 16,4 5 0-16,-4-5 0 16,20 4 0-16,-7-1 0 15,1 0 0-15,4-1 0 16,2 3 0-16,-3-3 0 15,1 3 0-15,-1 0 0 0,-3-2 0 16,-1 2 0-16,-2-3 0 16,-1 1 0-16,-10-3 0 15,7 4 0-15,-7-4 0 16,0 0 0-16,0 0 0 16,0 0 0-16,0 0 0 0,0 0 0 15,0 0 0-15,0 0 0 16,0 0 0-16,0 0 0 0,0 0 0 15,0 0 0-15,0 0 0 16,0 0 0-16,2 8-2 16,-2-8-87-16,0 0-1 0</inkml:trace>
  <inkml:trace contextRef="#ctx0" brushRef="#br4" timeOffset="281715.7394">16136 6700 408 0,'0'0'6'0,"-3"-9"3"16,3 9 3-16,-4-15 1 15,4 15 2-15,-5-15-1 16,5 15 1-16,-2-11 0 15,2 11-11-15,0 11-4 16,2 7 0-16,3 6 0 16,2 6 0-16,0 5 0 15,2 7 0-15,-2 0 0 16,0 1 0-16,0-4 0 0,-2-3 0 16,1-3 0-16,-4-8 0 15,-2-6 0-15,0-4 0 16,0-5 0-16,0-10 0 0,-10 0 0 15,3-13 0-15,-3-8 0 16,3-11 0-16,-4-9 0 0,3-5 0 16,-1-12 0-16,4 0 0 15,5-3 0-15,0 0 0 16,8 6 0-16,4 6 0 16,3 6 0-16,7 9 0 0,5 9 0 15,1 6 0-15,6 8 0 16,1 11 0-16,-2 5 0 15,2 13 0-15,-8 9 0 16,0 3 0-16,-7 6 0 16,-5 2 0-16,-10-1 0 15,-5 1 0-15,-5-4 0 0,-10-4 0 16,-5-6 0-16,-7-1 0 16,2-5 0-16,-4-6 0 15,2-5 0-15,7 0 0 16,2-4 0-16,3-1 0 0,7 1 0 15,8-3 0-15,0 0 0 16,12 0 0-16,9 5 0 0,1 2 0 16,6 1 0-16,1 4 0 15,6 1 0-15,-5 1 0 16,0-1 0-16,-3 2 0 16,-5 2 0-16,1-2 0 0,-6-3 0 15,-2 5-16-15,-8-6-27 16,4 6-44-16,-4-5 0 15</inkml:trace>
  <inkml:trace contextRef="#ctx0" brushRef="#br4" timeOffset="282069.8205">16768 6837 461 0,'0'0'3'16,"0"0"1"-16,-10 0 1 0,10 0 1 15,-17 12 0-15,7 0 1 16,-1 4 0-16,-1-1 1 16,3 4-4-16,0-2-4 15,9 5 0-15,0-4 0 0,5-1 0 16,8-6 0-16,8-4 0 16,3-2 0-16,3-5 0 15,3-2 0-15,-4-5 0 16,3-7 0-16,-4-3 0 0,-9-1 0 15,-2-4 0-15,-10 1 0 16,-4 1 0-16,-7-3 0 16,-8 4 0-16,-7 1 0 15,-3 8 0-15,-5 3 0 16,0 4 0-16,5 3 0 0,3 3 0 16,3 4-16-16,6 5-24 15,13 1-47-15,0-3-1 16</inkml:trace>
  <inkml:trace contextRef="#ctx0" brushRef="#br4" timeOffset="282534.6086">17083 6542 443 0,'0'0'5'0,"0"0"4"0,0-10 1 16,0 10 2-16,3-10-1 16,-3 10 1-16,0 0-3 0,0 0-9 15,-3 20 0-15,-1 8 0 16,-4 4 0-16,3 9 0 16,1 4 0-16,-2 2 0 15,3 1 0-15,3-4 0 0,0-5 0 16,5-3 0-16,8-4 0 15,-1-8 0-15,9-7 0 16,1-4 0-16,-1-2 0 16,5-7 0-16,-4-4 0 15,6 0 0-15,-5-7 0 16,-4-14-81-16,-1 7-10 16</inkml:trace>
  <inkml:trace contextRef="#ctx0" brushRef="#br4" timeOffset="282699.17">17012 6810 434 0,'0'0'5'16,"0"0"2"-16,0 0 1 15,0 0 0-15,4 0 0 16,-4 0 0-16,23 0 0 0,-4-3-4 16,4-1-14-16,12-9-64 15,-1 8-10-15</inkml:trace>
  <inkml:trace contextRef="#ctx0" brushRef="#br4" timeOffset="283187.8976">17399 6804 478 0,'0'0'5'0,"0"0"3"0,-11-12 1 16,11 12 2-16,-4-12-11 15,4 12 0-15,0-18 0 0,10 9 0 16,8 1 0-16,-1 3 0 16,8 3 0-16,2 2 0 15,-2 2 0-15,2 5 0 16,-6 6 0-16,-7 5 0 16,-3 7 0-16,-9-3 0 0,-2 2 0 15,-6 1 0-15,-6-3 0 16,3-2 0-16,-4-2 0 15,1-6 0-15,4-5 0 16,-2-2 0-16,10-5 0 0,-10-5 0 16,10-7 0-1,3-5 0-15,4-5 0 0,6-2 0 16,1-2 0-16,2-1 0 16,1 5 0-16,3 2 0 15,-2 5 0-15,-4 4 0 0,0 8 0 16,-3 3 0-16,0 6 0 15,-3 8 0-15,3 4 0 16,-4 5 0-16,3 1 0 0,-2 1 0 16,2 0 0-16,-1-3 0 15,7 1 0-15,-2-7 0 16,4-1 0-16,4-5 0 0,3 0 0 16,-5-10-19-16,5 0-70 15,0 0-2-15</inkml:trace>
  <inkml:trace contextRef="#ctx0" brushRef="#br4" timeOffset="283516.5388">18234 6321 477 0,'0'0'4'16,"0"0"3"-16,0 0 1 0,5-10 2 15,-5 10-5-15,0 0-5 16,0 0 0-16,0 0 0 16,-17 21 0-16,4 9 0 0,-6 9 0 15,-4 10 0-15,3 11 0 16,-1 2 0-16,-2 4 0 16,10 2 0-16,6-9 0 0,7-2 0 15,5-8 0 1,8-6 0-16,7-8 0 0,9-9 0 15,6-2 0-15,2-8 0 16,0-6 0-16,3 0 0 16,-5-10 0-16,-10-3-81 0,4-1-11 15</inkml:trace>
  <inkml:trace contextRef="#ctx0" brushRef="#br4" timeOffset="284119.5944">18570 6649 450 0,'0'0'5'0,"0"0"2"0,-2-15 1 16,-6 7 2-16,4-1 0 15,-7-4 1-15,-4 4-1 16,-3-2-10-16,-1 6 0 0,-3 5 0 15,-7 3 0-15,8 10 0 16,-4 1 0-16,5 6 0 0,5 1 0 16,8 3 0-16,4 1 0 15,3-3 0-15,10-3 0 16,8-5 0-16,4-3 0 16,-1-8 0-16,8-3 0 15,0 0 0-15,-4-11 0 0,3-1 0 16,-3-8 0-16,-2 1 0 15,-9 1 0-15,1-2 0 16,-7 8 0-16,1-1 0 16,-9 13 0-16,0 0 0 15,0 0 0-15,0 13 0 16,-2 1 0-16,-1 12 0 0,-1-1 0 16,-4 7 0-16,5-2 0 15,3-3 0-15,0 0 0 16,0-3 0-16,0-3 0 0,3-4 0 15,2-5 0-15,2-2 0 16,-4 3-58-16,-3-13-32 16,15 0-1-16</inkml:trace>
  <inkml:trace contextRef="#ctx0" brushRef="#br4" timeOffset="284448.5149">18859 6626 425 0,'0'0'5'0,"0"0"3"15,0 0 2-15,-3 10 2 16,-5 0 0-16,-1 5 2 16,-1 3 0-16,-3 3-3 15,1 2-11-15,2 4 0 16,2-5 0-16,5 1 0 16,3-3 0-16,5-6 0 0,9-1 0 15,8-10 0-15,0-2 0 16,3-2 0-16,2-10 0 0,-2-1 0 15,-3-6 0-15,1-3 0 16,-8-5 0-16,-8 2 0 16,-7 2 0-16,-5 2 0 0,-10-1 0 15,-7 7 0-15,-3 7 0 16,-5 1 0-16,-2 6 0 16,5 6 0-16,-5-2 0 15,11 4-89-15,9-1-1 0</inkml:trace>
  <inkml:trace contextRef="#ctx0" brushRef="#br4" timeOffset="284722.8068">19130 6336 463 0,'0'0'5'0,"0"-10"3"16,0 10 3-16,0-7 1 15,0 7 0-15,0 0-12 16,0 0 0-16,12 13 0 15,-3 11 0-15,4 9 0 0,-3 6 0 16,0 11 0-16,5 4 0 16,-5 6 0-16,-4-3 0 15,-2-3 0-15,-1 0 0 16,-3-7 0-16,-7 3 0 0,-6-9 0 16,-8-2 0-16,-5-5 0 15,3-2 0-15,-4-7 0 16,2 3 0-16,-3-11-16 15,8-2-75-15,6-5-3 0</inkml:trace>
  <inkml:trace contextRef="#ctx0" brushRef="#br0" timeOffset="292512.6548">9427 8937 173 0,'0'0'8'0,"0"0"4"0,7 0 4 16,-7 0 4-16,0 0 3 16,11-7 3-16,-11 7 2 15,9-5 1-15,-9 5-5 16,0 0 0-16,5-7-6 15,-5 7-3-15,0 0-2 0,0 0-3 16,0 0-1-16,0 0-2 16,0 0-2-16,0 0-1 15,0 0-1-15,0 0 0 16,0 0 0-16,7 5 0 0,-7-5 1 16,3 14-1-16,-3 1 1 15,0 0 0-15,2 5 0 16,-2 0 1-16,0 5-2 15,4-1 0-15,-4 2-1 0,0-4 1 16,0 2-3-16,0 1 0 16,0-1 0-16,2 0 0 15,-2 0 0-15,0 0 0 0,1-1 0 16,3-1 0-16,-4 1 0 16,2-1 0-16,-2 0 0 15,0-1 0-15,3-4 0 0,-3 0 0 16,0 0 0-16,0-2 0 15,0-3 0-15,0 0 0 16,0-1 0-16,0-1 0 16,0 0 0-16,0 0 0 15,0-4 0-15,0 5 0 16,0-1 0-16,0-10 0 16,0 17 0-16,0-17 0 0,-3 15 0 15,3-15 0-15,-6 15 0 16,6-15 0-16,-1 12 0 15,1-12 0-15,-2 11 0 0,2-11 0 16,-4 7 0-16,4-7 0 16,0 0 0-16,0 0 0 15,-2 9 0-15,2-9 0 0,0 0 0 32,0 0 0-32,0 0 0 0,0 0 0 0,0 0 0 15,0 0 0-15,0 0 0 16,0 0 0-16,0 0 0 0,0 0 0 15,0 0 0-15,0-4 0 16,0 4-7-16,0-12-13 16,0 12-24-16,15-11-43 15,-15 11 0-15</inkml:trace>
  <inkml:trace contextRef="#ctx0" brushRef="#br0" timeOffset="293215.1007">9330 9495 335 0,'0'0'7'0,"0"0"4"15,0-9 2-15,0 9 5 16,-3-14 0-16,3 14 1 16,0-12 1-16,0 12 1 0,0-10-8 15,0 10-3-15,0 0-3 16,0 0-2-16,0 0-2 15,10 6 0-15,-10-6-1 16,20 13 0-16,-7 4-1 0,2-5 2 16,-3 5-3-16,3 0 0 15,0-2 0-15,-1 2 0 0,-3 0 0 16,-1 1 0-16,-1-6 0 16,-3 3 0-16,1 0 0 15,-2-5 0-15,-3 0 0 16,-2-10 0-16,5 15 0 15,-5-15 0-15,0 0 0 0,5 9 0 16,-5-9 0-16,0 0 0 16,11-2 0-16,-11 2 0 15,12-19 0-15,-9 6 0 16,8-4 0-16,-1-3 0 0,6-2 0 16,-6-4 0-16,3 2 0 15,-2 1 0-15,2-1 0 16,-1-2 0-16,1 10 0 15,-6-1 0-15,3 2 0 16,-5 5 0-16,-5 10 0 0,8-12 0 16,-8 12 0-16,0 0 0 15,0 0 0-15,0 0 0 16,0 0 0-16,0 0 0 0,0 10 0 16,0-10 0-16,-5 17 0 15,5-17-13-15,-8 17-40 16,8-10-35-16,-3 3 0 0</inkml:trace>
  <inkml:trace contextRef="#ctx0" brushRef="#br0" timeOffset="294096.8032">9797 9510 324 0,'0'0'8'0,"0"0"3"15,-8-3 5-15,8 3 3 16,-10-1 2-16,10 1 1 0,-9-3 0 15,9 3 2-15,0 0-8 16,-10-3-3-16,10 3-4 0,0 0-3 16,0 0-6-16,0 0 0 15,5-2 0-15,4-1 0 16,6 1 0-16,0-3 0 0,8 0 0 16,-1-1 0-16,4 1 0 15,-5 1 0-15,2-4 0 16,0 8 0-16,-9-3 0 15,-1 3 0-15,-6 0 0 0,-7 0 0 16,10 0 0-16,-10 0 0 16,0 18 0-16,-7-5 0 15,-5 2 0-15,-4 4 0 16,-3 3 0-16,-4 6 0 16,-4-3 0-16,-3 0 0 15,6-3 0-15,0-2 0 0,3-3 0 16,0-1 0-16,8-5 0 15,4-1 0-15,9-10 0 16,-10 10 0-16,10-10 0 16,0 0 0-16,10 0 0 0,3 0 0 15,1-5 0-15,11 0 0 0,-2-2 0 16,4-1 0-16,6 1 0 16,1 1 0-16,-4 1 0 15,0 1 0-15,0 1 0 16,-5 3 0-16,-6 0 0 15,-2 0 0-15,-2 0 0 0,-4 3 0 16,-11-3 0-16,12 2 0 16,-12-2 0-16,0 0 0 15,0 0 0-15,7 11 0 16,-7-11 0-16,0 0 0 16,-9 12 0-16,9-12 0 0,-16 12 0 15,16-12 0-15,-12 13 0 16,0-13 0-16,12 0-62 15,0 0-31-15</inkml:trace>
  <inkml:trace contextRef="#ctx0" brushRef="#br0" timeOffset="305131.9447">9496 8824 67 0,'0'0'3'0,"0"0"4"0,-12 0 1 15,12 0 4-15,0 0 5 16,0 0-1-16,-15 0 3 16,15 0 1-16,0 0-3 15,0 0-2-15,0 0-2 0,-10 0-3 16,10 0-2-16,0 0-1 16,0 0-1-16,0 0 0 15,-7 2-1-15,7-2 2 16,0 0-1-16,0 0 0 0,0 0 3 15,0 0-1-15,0 0 1 16,0 0-1-16,0 0 2 16,0 0 1-16,0 0-1 15,10-2 1-15,5-3-2 0,-3 0 2 16,6-5-2-16,-1 0 0 16,5-2-1-16,0 0-1 15,8-5 0-15,-5-1-1 16,2 3-1-16,-2 0 1 0,3-5-1 15,-1 3 0-15,-2 1-2 16,-1-1 0-16,5 0 1 16,-5 2-2-16,1-2 2 15,0 0-1-15,-5-1 0 0,4 6 0 16,1-3 0-16,-5 2 0 16,1-1-1-16,-2 2 1 15,0 1-2-15,-4 2 0 16,3-2 0-16,-3 4 0 15,-3 0 0-15,3-3 0 16,-2 4 1-16,-3-1-1 0,1 0 0 16,0 2 0-16,-1-3 1 15,-10 8-1-15,13-9 0 16,-13 9 0-16,10-5 0 0,-10 5 0 16,0 0 1-16,0 0-1 15,0 0 0-15,7-7 1 16,-7 7-2-16,0 0 1 0,0 0 0 15,0 0 0-15,0 0-1 16,0 0 1-16,0 0-1 16,0 0 0-16,0 0 0 15,7-11 0-15,-7 11 0 16,0 0 0-16,0 0 0 0,0 0 0 16,0 0 0-16,0 0 0 15,0 0 0-15,0 0-1 16,0 0 1-16,0 0-2 0,0 0-1 15,0 0-2 1,0 0-4-16,0 0-9 16,0 0-13-16,0 0-51 0,-5 11-1 15</inkml:trace>
  <inkml:trace contextRef="#ctx0" brushRef="#br0" timeOffset="305709.6962">10024 8306 302 0,'0'0'7'0,"0"0"3"0,0 0 5 16,0 0 1-16,0 0 2 15,0 0 1-15,2-10 0 16,-2 10 0-16,0 0-6 15,0 0-4-15,0 0-2 16,12-3-2-16,-2 1-1 16,5 2-1-16,0-2 1 0,5-1-1 15,2 3 1-15,6-3 0 16,-3 1-1-16,-1 0-1 0,1-1 0 16,-2 1 0-16,-3 2-1 15,-3-2 0-15,-4 2 0 16,-1 0 0-16,-12 0-1 15,12 0 0-15,-12 0 1 0,0 0 1 16,1 9 0-16,-1 1 1 16,0 2 0-16,-3 3 0 15,-5 5 0-15,4 6-3 16,-4-2 0-16,0 3 0 16,-4-6 0-16,5 8 0 15,-4-5 0-15,4-5 0 0,0-1 0 16,0 1 0-16,2-7 0 15,-1-3 0-15,4 1 0 16,2-10 0-16,-3 8 0 16,3-8 0-16,0 0 0 0,0 0 0 15,0 0 0-15,0 0 0 16,0 0 0-16,0 0 0 0,0 0 0 16,0 0-2-16,0 0-13 15,0 0-22-15,0 0-48 16,0 0-3-16</inkml:trace>
  <inkml:trace contextRef="#ctx0" brushRef="#br0" timeOffset="307831.0554">9501 8918 178 0,'0'0'8'15,"0"0"6"-15,-12-8 5 16,12 8 2-16,0 0 3 0,-11-4 2 16,11 4 1-16,0 0 1 15,0 0-8-15,-1-10-2 16,1 10-5-16,12-6-3 0,0 5-2 15,3-2-1-15,6 3-2 16,-1-3 1-16,10 3 0 16,1 0-1-16,4 6-1 15,0-5 0-15,5 7-1 16,-1 2-1-16,3-3 0 0,1 3 0 16,-1 0 0-16,6-1-1 15,-4 2 1-15,6 1-1 16,0 2-1-16,-1-5 1 15,-1 3 0-15,4-2 0 16,-3 2-1-16,-3 0 0 16,0-1 1-16,-3-2-1 0,-1 2 1 15,0-1-1-15,-3-2 0 16,-1-2 1-16,-1 2-1 16,0-3 1-16,-1 0-1 0,-1-3 1 15,-3 3-1-15,0-3 1 16,1 1-1-16,-4 0 1 0,1-1-1 15,-2 0-1-15,-4 1 0 16,4 2 1-16,-6-1-1 16,0 1 0-16,3-2 0 15,-2 2 0-15,-1-1 0 16,0 2 1-16,1-1 0 0,0-2 0 16,-2 1 0-16,2-2 0 15,-3 2 0-15,-1 1 0 16,-1-2 0-16,-1-2 1 15,-2 4-1-15,3-5-1 16,-6 3 1-16,0 0 0 0,1 2 0 16,-1-3 0-16,0 0 0 15,1 1 0-15,4-1 1 16,-4 1-1-16,-1-1 0 16,1 0 0-16,2 1 0 0,0 0 0 15,-3-1 0-15,-1 0 1 16,1 1-1-16,0-3 0 15,3 2 0-15,-3 1 0 0,1-3 1 16,-1 2-1-16,6-2 0 16,-1 2 1-16,1-2-1 15,-1 0 1-15,-3 0-1 16,5 3 0-16,-2-1 1 0,-3-2-1 16,2 6 0-16,1-6 0 15,0 2 0-15,-1 1 0 16,0 1 0-16,2-1 0 15,-1-1 0-15,1 1 0 16,2 0 0-16,-3 0 0 16,2 0 0-16,-3 1 0 0,2-2 0 15,1 3 0-15,1-3 1 16,-3 1-1-16,3-1 0 16,0 1 1-16,3 0-1 0,-4-3 0 15,1 2 1-15,1-2-1 16,-7 3 0-16,4-3 0 15,-4 2 0-15,-3-2-1 0,-4 2 1 16,-7-2 0-16,12 0 0 16,-12 0 0-16,0 0 0 15,0 0 0-15,0 0 0 0,0 0-1 16,0 0 1-16,0 0-2 16,0 0 0-16,0 0-2 15,0 0-4-15,3 10-12 16,-3 5-41-16,0-15-19 15</inkml:trace>
  <inkml:trace contextRef="#ctx0" brushRef="#br0" timeOffset="308275.9519">12032 9128 392 0,'0'0'2'0,"0"0"2"0,0 0 3 16,0 0 0-16,0 0 1 15,10 0 1-15,-10 0 1 16,15 15 0-16,-5-5-1 0,4 2-2 16,4 0-2-16,7 4 0 15,-1-3-1-15,6 1-1 16,0-2 0-16,-2 0 0 15,2-1-1-15,-6-2-1 16,1-1 0-16,-7-1 0 16,-3 1 0-16,-8 2 0 0,-4-2 0 15,-3 4 0-15,-6 0 0 16,-6 3 1-16,-5 2-1 0,-3-2 1 16,-2 0-1-16,-3 3 0 15,0-4-1-15,2 1 1 16,1-3-1-16,2 0 0 15,6-2-1-15,1-2 0 16,2 0-1-16,11-8-2 0,-11 15-2 16,11-15-6-16,0 7-14 15,0-7-57-15,7 8-1 16</inkml:trace>
  <inkml:trace contextRef="#ctx0" brushRef="#br0" timeOffset="308721.0146">12504 9237 439 0,'0'0'0'0,"0"0"0"16,0 0 2-16,0 7 0 0,0-7 1 15,8 16 1-15,-1-7-1 16,3 1 2-16,1 1 0 15,3-4 0-15,6 1-1 16,0-6-1-16,5-2 1 0,2-2 1 16,-3-9-1-16,2-2 1 15,-4-1 0-15,-4-4 1 16,-3 1 1-16,-3 3-7 0,-5 4 0 16,-4 0 0-1,-3 10 0-15,0 0 0 0,0 0 0 16,0 8 0-16,-3 6 0 15,-1 8 0-15,1 5 0 16,3 3 0-16,-3 3 0 16,3 3 0-16,0-3 0 0,0 2 0 15,0-3 0-15,-2-2 0 16,-5-6 0-16,-6 1 0 16,-7 0 0-16,-4-7 0 0,-6 2 0 15,-8-6 0-15,-4 3 0 16,-2-12-21-16,-14 10-65 15,18-6-3-15</inkml:trace>
  <inkml:trace contextRef="#ctx0" brushRef="#br0" timeOffset="315830.2847">9112 756 176 0,'0'0'3'0,"0"0"-1"15,0 0 3-15,0 0 4 16,0 0 6-16,0 0 4 16,0 0 2-16,0 0 0 0,0 0 0 15,2 4 2-15,58 36-1 16,9-30-4-16,-19-5-2 15,10-1-4-15,9-1-3 16,10-1-1-16,14-2-1 16,4 0-2-16,14 0 0 15,8 0-2-15,14-5 0 16,5 3-1-16,14-5 0 0,2 2 0 16,6-2 0-16,1-1 0 15,3 1 0-15,0-3 1 16,3 0-2-16,-9 3 0 15,0-4 1-15,-6 1-1 0,-7-2 1 16,-5 2-2-16,-9 0 1 16,-9 1 0-16,-13 1 0 15,-9 3 1-15,-13-3-1 16,-14 2 1-16,-6 0-3 16,-16 1-1-16,-10 2-6 15,-41 3-17-15,25 0-54 16,-1 0-3-16</inkml:trace>
  <inkml:trace contextRef="#ctx0" brushRef="#br0" timeOffset="317357.966">9141 831 174 0,'0'0'5'0,"0"0"2"16,0 0 2-1,0 0 3-15,0 0 2 0,0 0 0 16,-8-1 4-16,-1-2-1 16,-1 0-2-16,-1-2-1 15,-3 5-3-15,-39 32 0 16,39-16-1-16,-4 1-2 0,-1 0 0 15,1 1-1-15,0 11-1 16,1-4-1-16,2 5 0 16,1-6-1-16,-2 7-2 0,4-4 0 15,-1 0-1-15,4 0 1 16,-1 0 0-16,1 1 0 16,5 1-1-16,-6-6-1 0,5 0 1 15,1-2 0 1,1 2-1-16,0-4 0 0,3 4 0 15,0-4 0-15,0 1 0 16,3-2 1-16,2-1-2 16,0 0 2-16,2 1 0 15,2-4 1-15,2 4-1 16,1-5 0-16,1-1 0 0,4 0 1 16,1-2 0-16,-1 2-1 15,6-3 0-15,2 2 0 16,0-3 1-16,4-3-1 0,1 0 0 15,5 3 1-15,0-7-1 16,4 5 0-16,2-1 1 16,3-3-1-16,1 0 0 0,4-2 0 15,1 3 1-15,5-3-1 16,-1 0-1-16,2 0 1 16,5 0-1-16,1 0 0 15,0 0 1-15,4 0 0 16,-2 0 0-16,3-3 0 15,0 3 0-15,2-2-1 0,4 0 2 16,-4-1-1-16,3 3-1 16,-2-2 1-16,2-1 0 15,-3 3 0-15,2-3 0 16,-2 3 0-16,3-1-1 16,-2 1 2-16,-1-3-1 0,1 3 0 15,0-2 1-15,-3-1-1 16,-3 3 0-16,-4 0 0 0,2 0 0 15,-4-3 0-15,-1 3 0 16,-2-2-1-16,1 2 1 16,1-3 0-16,-2 3-1 15,-2 0 0-15,-2 0 1 0,-1-2 0 16,-2 2-1-16,-4 0 1 16,4 0 0-16,-4 0-1 15,1 0 2-15,2 0-1 16,-2 0 0-16,0 0-1 15,0 0 1-15,-1-2 0 16,-2 2-1-16,3-3 2 0,-5 0-2 16,0 3 1-16,-3-3-1 15,0 1 1-15,0 1 0 16,-2-5-1-16,1 3 1 16,-2 1 0-16,-4-4 0 0,2 5 0 15,-2-2 0-15,-2-2-1 0,-4 2 1 16,3 1 0-16,-6-3-1 15,1 3 1-15,-3-1-1 16,2 1 2-16,-4-1-2 16,-2 1 1-16,0 2-1 15,-3-3 0-15,0 1 1 16,-1 2-1-16,-11 0 0 0,10 0 0 16,-10 0-1-16,0 0 0 15,0 0-1-15,0 0-2 16,0 0-3-16,0 0-7 15,0 0-14-15,-5 2-52 16,5-2-5-16</inkml:trace>
  <inkml:trace contextRef="#ctx0" brushRef="#br0" timeOffset="317993.3342">12788 621 266 0,'0'0'8'0,"0"0"3"0,0 0 1 15,0 0 1-15,0 0 3 16,0 0 1-16,0 0 1 15,0 0 2-15,0 0-6 16,0 0-3-16,5 8-1 16,37 78 1-16,-40-56-2 0,4 2-2 15,1 3-1-15,-2 1-1 16,-3 5 0-16,3-2-1 16,-2 12-1-16,-1-7-1 15,0 3 0-15,2-2-1 0,-2 0 1 16,-2-6-1-16,3-3-1 15,-3-1 1-15,0-2 0 16,0-9 0-16,0 1-1 16,0-3 2-16,0-4-2 15,0-1 2-15,0-2 0 0,0-5-1 16,0-10 0-16,-3 12 0 16,3-12 0-16,0 0-2 15,-2 10 1-15,2-10-1 0,0 0-2 16,0 0-2-16,0 0-5 15,0 0-7-15,0 0-17 16,0 0-51-16,0 0-2 16</inkml:trace>
  <inkml:trace contextRef="#ctx0" brushRef="#br0" timeOffset="318979.1054">12850 844 229 0,'0'0'7'0,"0"0"4"0,0 0 4 0,0 0 1 15,0 0 1-15,0 0 0 16,0 0 1-16,0 0 1 16,0 0-3-16,0 0-5 15,0 0-1-15,0 0-1 16,0-2 0-16,5-1-1 16,48-17 0-16,-32 20 1 0,15 0-2 15,43 3-1-15,-29-1 0 16,7-2-2-16,4 0 0 15,12 0-2-15,7 0 0 16,5-2 0-16,3-1-1 16,8 1 0-16,3 0-1 15,2-3 2-15,9-3-2 0,1 4 2 16,4-2 0-16,-3 2-1 16,0 1 1-16,-3-2-1 15,1 2 0-15,-4-1-1 16,-3 2 1-16,-4 2 0 15,-5-3-1-15,0 0 0 16,-9 1 0-16,-5 2 2 16,-11-3-1-16,-2 3 1 15,-12 0-1-15,-8 0 2 0,-8 0-1 16,-39 0-1-16,34 0 0 16,-2-2 1-16,-12 0-2 15,-1-1-2-15,-19 3-2 16,0 0-4-16,0 0-9 0,0 0-23 15,0 0-44-15,0 0-3 16</inkml:trace>
  <inkml:trace contextRef="#ctx0" brushRef="#br0" timeOffset="320361.5979">12897 1266 111 0,'0'0'4'0,"0"0"1"15,0 0 3-15,0 0 1 16,0 0 5-16,0 0 4 16,0 0 1-16,-10 0 4 15,10 0-2-15,0 0-2 0,0 0-2 16,0 0-2-16,0 0-2 16,0 0-3-16,0 0-2 15,-7 4 1-15,7-4-2 16,0 0 0-16,0 0 1 0,0 0 1 15,10 8 0-15,-10-8 0 16,15 0-2-16,-3 0 2 16,3 0-3-16,2 0 0 15,5 0 0-15,-2 0 0 0,8-2 0 16,6-1 0-16,0 0-1 16,5 2 0-16,5-4 0 15,-2 1-1-15,11-1 0 16,-1 1 0-16,3-1-2 15,5-1 1-15,-1 1-1 16,6 3 0-16,-1 0-1 0,1-3 0 16,5 5 1-16,-3-3-1 15,0-1-1-15,-1 1 1 16,2 3 0-16,-3 0-1 16,0-3 1-16,-2 3 0 0,-3-2-1 15,1 2 0-15,-4 0 0 16,0 0 1-16,-5-2-1 15,0 2 0-15,-2 0 1 0,0-3-1 16,-3 3 1-16,-2 0-1 16,0-2 1-16,-1 2 0 15,-1-3-1-15,-1 1 0 16,0 2 0-16,-2-3 0 0,2 1 0 16,-5 0 1-16,4 2 0 15,-4-3-1-15,-3 3 1 16,2-2 0-16,-2 2-1 15,0 0 1-15,-2-3 0 16,-2 3 0-16,0-3-1 0,0 3 1 16,-3 0-1-16,-3 0 1 15,0 0-1-15,1 0 0 16,0 0 1-16,-6-1-1 16,4 1 0-16,-3-3 0 0,0 3 0 15,0 0 0-15,0 0 0 16,-1 0 0-16,-3 0 0 15,0 0 0-15,2 3 0 0,-6-3 0 16,4 0 0-16,-8 0 1 16,5 0-1-16,0 0 0 15,-5 1 1-15,1-1-1 16,-9 0 0-16,13 3 0 0,-13-3-1 16,7 0 1-16,-7 0-2 15,0 0 0-15,0 0-1 16,0 0-3-16,0 0-5 15,0 0-12-15,-7 3-30 16,7-3-32-16,-13 0-2 16</inkml:trace>
  <inkml:trace contextRef="#ctx0" brushRef="#br0" timeOffset="321205.8373">15548 744 186 0,'0'0'7'15,"0"0"3"-15,0 0 3 0,0 0 2 16,0 0 3-16,0 0 1 16,0 0 3-16,0 0 2 15,0 0-4-15,0 0-3 16,0 0 0-16,2-3-2 15,-1 0-1-15,5 0-3 0,47-6-1 16,-32 6-3-16,2 3-1 16,-3 3-1-16,-1-3 0 15,2 0-2-15,4 0 1 16,-3 0-1-16,-2 0-1 0,1 0 0 16,-1 0-1-1,0-3 0-15,-20 3 0 0,26 0 0 16,-4-3-1-16,-22 3 0 15,0 0 0-15,0 0 1 16,0 0 0-16,0 0 0 16,5 7 0-16,0 7 1 15,6 43-1-15,-11-38 1 16,0 1 0-16,0 0 0 0,0 4-1 16,0-2 0-16,-3 1 0 15,3 3 0-15,0-2-1 16,0-2 0-16,3 0 0 15,1-2 0-15,-4-2 1 0,5 1 0 16,-5-4-1-16,5 0 0 16,-5-3 1-16,2-1-1 15,-2-2 1-15,0-9 0 0,5 15-1 16,-5-15 1-16,0 12 0 16,0-12 0-16,0 0 0 15,0 0 0-15,-7 11 0 0,7-11-1 16,-10 0 0-1,10 0-1-15,-13 0 1 16,13 0-1-16,-16 0 1 0,5 0 0 16,-3 0 0-16,2 0 0 15,-2 0-1-15,1 0 1 16,-3 0-1-16,-1 0-1 0,0 0-1 16,6 0-4-16,-4 0-6 15,1 0-20-15,-9 3-50 16,13-2-3-16</inkml:trace>
  <inkml:trace contextRef="#ctx0" brushRef="#br0" timeOffset="322658.452">12885 647 109 0,'0'0'6'16,"0"0"3"-16,0 0 5 15,0 0 6-15,0 0 2 16,0 0 3-16,0 6 0 16,5 5 1-16,0-2-2 0,-1 4-3 15,-4-13-4-15,0 0-3 16,0 0-1-16,0 0-1 15,0 0 2-15,0 0-1 16,4-5-2-16,-2-3-1 0,22-69-2 16,-24 48 0-1,0-5-1-15,0-4-1 0,-2-1-2 16,-1 1-2-16,3 1 0 16,0 0-1-16,0 2 1 15,-3 0-2-15,3 9 0 16,0-5-1-16,0 9 2 15,-1 3-1-15,1 19-1 16,0 0 0-16,0 0-3 0,0 0-3 16,0 0-10-1,0 0-26-15,0 0-34 16,0 0-5-16</inkml:trace>
  <inkml:trace contextRef="#ctx0" brushRef="#br0" timeOffset="323573.1311">15828 577 196 0,'0'0'9'0,"0"0"5"0,0 0 2 15,0 0 5-15,0 0 3 16,0 0 2-16,0 0 1 16,0 0 2-16,0 0-5 15,0 0-5-15,0 0-2 16,0 0-3-16,0 0-3 0,0 0-2 16,0 0 0-16,0-5-3 15,0 0 0-15,-9-60-2 16,5 39-1-16,4-5 0 15,-3-1-2-15,3 3 2 16,0 0-3-16,0 1 1 16,0 0-1-16,3 1-1 15,1 6 0-15,-2-2 1 0,-1 2-1 16,-1 21-3-16,0 0-2 16,0 0-5-16,0 0-14 15,0 0-49-15,0 0-8 16</inkml:trace>
  <inkml:trace contextRef="#ctx0" brushRef="#br0" timeOffset="324423.5454">14167 456 259 0,'0'0'6'0,"0"0"2"15,0 0 3-15,0 0 1 16,0 0 1-16,0 0 2 16,0 0 0-16,0 0 1 15,0 0-5-15,0 0-1 0,0-5-2 16,-4-1-2-16,-1 5-2 16,0-4-1-16,-33-19 0 15,26 24-1-15,0 0 0 16,-4 3 0-16,6 5 0 15,0-1 0-15,-2 1 0 16,0-1 1-16,12-7-1 16,0 8 2-16,-2 2-1 15,-1 0 0-15,-2 2 2 16,5-12-1-16,10 0 1 0,2 0 1 16,0 0-1-16,24-12 0 15,-15-8-1-15,-5-1 0 16,-2-1-2-16,-1-7 1 15,-3 0 0-15,0-2-1 0,0-1 0 16,-5 5-1-16,0 0 1 16,-4 2-1-16,-1-3 1 15,0 28-2-15,0-19 0 16,0-3-1-16,0 22 1 16,0 0 0-16,0 0-1 0,0 0 0 15,0 7 1 1,0 5-1-16,-6 48 2 15,6-32-2-15,2 1 2 0,2 0-2 16,8 4 1-16,-4-6-1 16,1-1-1-16,0 2-3 15,3-7-4-15,-2-2-9 16,-10-19-15-16,16 20-49 16,-4-1-2-16</inkml:trace>
  <inkml:trace contextRef="#ctx0" brushRef="#br0" timeOffset="350587.7737">10068 7974 20 0,'0'0'5'0,"0"0"2"0,0 0 3 15,0 0 2-15,5 0 2 16,-5 0 2-16,0 0 2 16,0 0 3-16,0 0-2 0,0 0-3 15,0 0-1-15,0 0 0 16,0 0-1-16,0 0-2 15,0 0-2-15,0 0-1 0,0 0-2 16,0 0-1-16,0 0 0 16,7 0-1-16,-7 0 1 15,0 0 0-15,13-2 0 16,-1 2 2-16,-12 0 1 0,18-8-1 16,-8 8-1-16,5-3-1 15,-5 2-1-15,3-2 0 16,-4 0-1-16,1 1-1 15,0 2 0-15,0-3 0 16,0 3-1-16,3-2 1 0,-6 0 0 16,5 2 0-16,-1-3 0 15,-3 1 0-15,5 2-1 16,-2-3 0-16,-1 0 1 0,-1 3-2 16,-3 0 1-16,-6 0 0 15,19-2-2-15,-19 2 1 16,16 0 1-16,-16 0-1 15,14 0 0-15,-14 0 0 16,18 0 0-16,-9 0 0 0,-9 0 0 16,18 2-1-16,-11 1 1 15,-7-3 0-15,15 5-1 16,-15-5 1-16,18 5-1 16,-18-5 1-16,12 5-1 0,-12-5 1 15,13 5-1-15,-13-5 1 16,12 4 0-16,-12-4 1 15,9 8 0-15,-9-8-1 16,11 10 0-16,-11-10 0 16,12 10 0-16,-12-10 0 0,7 10 0 15,-7-10 0-15,11 12-1 16,-11-12 1-16,10 7-1 16,-10-7 0-16,9 10 1 0,-9-10-1 15,11 10 0-15,-11-10 1 16,12 11-1-16,-12-11 0 15,7 9 1-15,-7-9-1 0,12 10 1 16,-12-10-1-16,8 10 1 16,-8-10-1-16,10 7 0 15,-10-7 1-15,8 10-1 16,-8-10 0-16,7 9 0 0,-7-9 0 16,7 8 1-1,-7-8-1-15,8 13 0 0,-8-13 1 16,8 11-1-16,-8-11 1 15,4 9-1-15,-4-9 1 16,5 12 0-16,-5-12-1 0,5 11 1 16,-5-11-1-16,5 9 1 15,-5-9-1-15,5 10 0 16,-5-10 1-16,8 10-1 16,-8-10 1-16,5 10-1 0,-5-10 0 15,2 7 1-15,-2-7 0 16,3 12-1-16,-3-12 1 15,0 10 0-15,0-10 0 0,2 13 0 16,-2-13-1-16,0 15 1 16,0-15 0-16,0 12 0 15,0-12-1-15,0 15 1 16,0-15 0-16,-2 17-1 0,-3-7 1 16,5 0 0-1,-3 0 0-15,1 1-1 0,-4-2 1 16,2-2 0-16,1 4-1 15,1-4 1-15,2-7-1 16,-10 17 1-16,10-17-1 0,-7 15 1 16,7-15-1-16,-6 15 0 15,6-15 1-15,-7 14 0 16,7-14-1-16,-7 13 1 16,7-13-1-16,-10 17 1 0,10-17-1 15,-8 15 0-15,3-5-1 16,0-1 1-16,-3 2 0 15,7-2 0-15,-4-1 0 0,5-8 1 16,-13 18-1-16,13-18 2 16,-11 15 0-16,11-15 1 15,-9 15-3-15,9-15 2 16,-15 14-1-16,15-14 0 0,-12 15 0 16,12-15 0-16,-15 15 0 15,15-15 0-15,-12 12 0 16,12-12 0-16,-16 12 0 15,16-12 0-15,-9 6 0 16,9-6 1-16,0 0-1 16,-11 7 0-16,11-7 0 0,0 0 0 15,0 0 0-15,0 0-1 16,0 0-1-16,0 0 0 0,0 0-3 16,0 0-5-16,0 0-8 15,0 0-9-15,0 0-28 16,0 0-25-16,0 0-7 15</inkml:trace>
  <inkml:trace contextRef="#ctx0" brushRef="#br0" timeOffset="351070.4842">10523 8536 272 0,'0'0'9'16,"0"0"0"-16,0 0 3 16,0 0 1-16,0-8 3 0,0 8 0 15,0 0 2-15,0 0-2 16,0 0-6-16,0 0-2 15,-5 8-2-15,5-8-1 0,-12 21-3 16,4-9 1-16,1 0-2 16,-3 5 2-16,0-4-1 15,0-1 1-15,0 0-1 16,0 2-1-16,3-5 1 16,-1-2-1-16,8-7-1 0,-7 13 1 15,7-13-1-15,0 0 0 16,0 0 0-16,0 0-1 15,0 0 0-15,0 0 1 16,0 7-1-16,0-7 0 16,12 3 1-16,-2-3 0 15,5 2 1-15,0-2 0 0,2 0 0 16,1 0-3-16,4 0-6 16,-4 0-18-16,-9-5-50 0,14 1-1 15</inkml:trace>
  <inkml:trace contextRef="#ctx0" brushRef="#br0" timeOffset="353352.7833">12472 6574 219 0,'0'0'8'0,"0"0"3"16,0 0 3-16,-10-2 3 15,10 2 3-15,0 0 0 0,-13 0 0 16,13 0 0-16,0 0-4 16,0 0-6-16,0 0-1 15,0 0-2-15,0 0-1 16,8 0 0-16,2-6-1 0,5-3 1 15,2-3 0-15,8-6 2 16,5-4-1-16,7-11 0 16,4-3 0-16,5-6 0 0,4-3 0 15,10-7-1-15,2-3 1 16,3-1-2-16,4-2 0 16,0 0-2-16,2 5-1 15,-4 2 0-15,2 1-1 16,-7 3-1-16,-5 6 0 15,-4 9 0-15,-9 6-1 0,-6 3 1 16,-10 8 0-16,-12 4 0 16,0 5 1-16,-16 6 0 15,12-6-1-15,-12 6 2 16,0 0-1-16,0 0-1 0,0 0 1 16,0 0-2-16,0 0-1 15,0 0-3-15,-10 8-4 16,10-8-11-16,-8 12-17 0,-7-3-46 15,8 3-2-15</inkml:trace>
  <inkml:trace contextRef="#ctx0" brushRef="#br0" timeOffset="353972.0673">12502 6344 303 0,'0'0'8'16,"0"0"4"-16,0 0 2 15,4-8 0-15,-4 8 1 16,0 0 0-16,0 0 1 0,11-4 1 16,-11 4-8-16,2 14-3 15,-2 2-1 1,0 4-1-16,0 1-1 0,-4 9 1 15,-5-3 1-15,2 3-2 16,-7-3-1-16,1 1 1 0,-2-7-1 16,2 3 0-16,1-10 0 15,3-1 0-15,-2-4-1 16,11-9 0-16,-7 10 0 0,7-10 0 16,0 0 0-16,13-7 1 15,4-3-1-15,5-2 1 16,3-5 0-16,8-3 0 15,4-1 0-15,2 1 0 0,-2 1 0 16,1 4-1-16,-5-2 0 16,-4 7-1-16,-1-1 1 15,-6 7-1-15,-5 1 0 16,-5 1 0-16,1 2 0 0,-13 0 0 16,12 0-1-16,-12 0 0 15,0 0-2-15,0 0-4 16,11 5-11-16,-11-5-16 15,0 0-47-15,0 0-3 16</inkml:trace>
  <inkml:trace contextRef="#ctx0" brushRef="#br0" timeOffset="354947.5328">13839 5511 315 0,'0'0'10'16,"0"0"2"-16,6-10 3 0,-6 10 3 16,0 0 1-16,7-7 0 15,-7 7 0-15,0 0 0 16,0 0-8-16,0 0-3 15,-13 7-4-15,8 1-1 16,-2 8-1-16,0-2 0 0,-1 6-1 16,5-1 0-16,1-1 0 15,2-1 0-15,2-2 0 16,6-5 0-16,2-2 1 16,4-5-1-16,4-3 0 0,0 0 0 15,1-8 0-15,2-2 1 16,-1-4-1-16,-3 0 1 15,-2 2-1-15,-5-3 1 16,-4-2 0-16,-3 3-1 0,-3-3 1 16,0 2 0-16,0 3-1 15,-9 3 0-15,1 1 0 16,-8 8-1-16,0 0 0 0,-2 3 1 16,2 6-1-16,-5 2 0 15,3 3 0-15,-1 4 0 16,6 0 0-16,3-4-1 15,3 1 2-15,5-3-1 16,2 1 0-16,2-4 0 0,10-4 0 16,0 1 0-16,6-6 1 15,3-3-1-15,0-2 0 16,2-5 1-16,-2-3-1 16,-3 1 2-16,-2 0-2 0,-4-3 0 15,-2 0 0-15,-6 3 0 16,-4-3 0-16,0 3 0 15,-4 1 0-15,-9 2 0 0,4 4 0 16,-9 2 0-16,1 3 0 16,-3 0 0-16,1 8 0 15,3 4 0-15,-2-2-3 16,4 2-1-16,4 4-3 0,0-8-6 16,7 6-15-16,-2-2-30 15,5-12-28-15,8 7-2 16</inkml:trace>
  <inkml:trace contextRef="#ctx0" brushRef="#br0" timeOffset="355732.9605">13800 5380 225 0,'0'0'8'0,"0"0"3"0,0 0 5 16,0 0 4-16,-10-7 0 15,10 7 1-15,0 0 1 16,0-10 0-16,0 10-2 0,0 0-7 16,7-14-2-16,0 3-2 15,4-1-1-15,1 3 0 16,2-8-1-16,4 3 0 16,3-1-2-16,-2 1 0 0,3-1-1 15,1 2 0-15,-4 0-1 16,3 6 0-16,-2 0-1 15,1 1-1-15,-4 6 1 16,3 0-1-16,-3 0 0 16,-1 6 0-16,0-1 0 15,2 1-1-15,-3 3 1 0,3-2 0 16,-3 1 0-16,-1 1-1 16,2 2 1-16,-4-2 0 0,0 1-1 15,-1-2 1-15,-2 4 0 16,3-2-1-16,-4 1 1 15,-8-11-1-15,17 14 1 16,-17-14-1-16,13 12 0 0,-13-12 0 16,12 13 1-16,-12-13-1 15,7 7 0-15,-7-7 0 16,0 0 0-16,11 7 1 16,-11-7-1-16,0 0 0 15,10 5 0-15,-10-5 0 0,0 0-2 16,0 0-3-16,0 0-5 15,0 0-19-15,7 13-49 16,-7-13-6-16</inkml:trace>
  <inkml:trace contextRef="#ctx0" brushRef="#br0" timeOffset="356550.7703">13871 5851 205 0,'0'0'7'0,"0"0"2"0,0 0 3 15,0 0 4-15,9-8 1 16,0 7 4-16,3-2 2 15,-1 0 3-15,10 0-4 16,-3-5 0-16,5 4-2 16,-6-6-2-16,5 0-2 15,-1 1-2-15,-2-4-2 0,3-4-2 16,1 0-1-16,0-1-2 16,-2 3 0-16,-3-5-2 15,5 3 0-15,-4-5-1 0,1 1 0 16,-2 2-4-16,1-3 0 15,-3 2 0-15,1-2 0 16,-3 0 0-16,-1 2 0 16,-2 2 0-16,-2 6 0 0,-2 0 0 15,-2 4 0-15,-5 8 0 16,5-15 0-16,-5 15 0 16,0 0 0-16,0 0 0 0,2-7 0 15,-2 7 0-15,0 0 0 16,0 0 0-16,0 0 0 15,0 0 0-15,0 0 0 16,0 0 0-16,0 0 0 16,0 0 0-16,0 0 0 15,0 0 0-15,0 0 0 0,0 0 0 16,-4 6-11-16,4-6-28 16,0 0-48-16,0 6-2 0</inkml:trace>
  <inkml:trace contextRef="#ctx0" brushRef="#br0" timeOffset="359423.9789">13526 5229 213 0,'0'0'7'16,"0"0"2"-16,0 0 5 0,0 0 1 15,0 0 4-15,0 0 0 16,0 0 0-16,0 0 1 16,-3-13-4-16,3 4-2 15,8-6-1-15,3 0-1 0,5-7-2 16,12-3 0-16,4-7 0 15,8 0 0-15,6-2-1 16,5-4-1-16,9 1-1 16,-4 2-1-16,6 3-2 15,-7 5 0-15,-2 5-2 16,-6 5 0-16,-5 3-1 0,-5 8 0 16,-8 0 0-16,-3 4-1 15,-8 2 0-15,-6 0 0 16,0 2 0-16,-12-2 0 0,12 8 0 15,-12-8 0-15,0 10 0 16,0-10 1-16,-1 9-2 16,1-9-1-16,-16 16-2 0,7-9-4 15,-7 2-7-15,2-1-9 16,-4-1-17-16,6 8-37 16,-11-7-6-16</inkml:trace>
  <inkml:trace contextRef="#ctx0" brushRef="#br0" timeOffset="359817.0354">13558 5080 249 0,'0'0'6'16,"0"0"3"-16,0 0-1 15,0 0 4-15,0 0 2 0,8-9 2 16,5-1 3-16,9-5 2 16,2 3-4-16,9-11 0 15,5 6-2-15,8-8-2 16,6 3-1-16,1 0-2 0,5-1-2 16,-5 5-2-16,2 1-2 15,-3 5 0 1,-2 0-1-16,-5 5-1 0,-9 1-1 15,2 4 0-15,-8 2 0 0,-5 0-1 16,-5 2 1 0,-5 4-1-16,-2-1 0 15,-13-5 1-15,9 12-1 0,-9-12 0 16,3 17-1-16,-3-7-6 16,0-10-10-16,-5 15-26 0,5-6-38 15,0 1-4-15</inkml:trace>
  <inkml:trace contextRef="#ctx0" brushRef="#br0" timeOffset="360484.5195">13671 5341 236 0,'0'0'6'0,"0"0"2"0,0 0 1 16,0 0 3-16,-5-5 0 15,5 5 0-15,0 0-1 0,0 0 4 16,0 0-3-16,0 0 0 16,8-5-1-16,3-3 1 0,7 3 0 15,2-5 1-15,4 1-1 16,1-6-2-16,7 0-3 15,-4 3-1-15,2-3-1 16,-3 5-3-16,-4 0 1 16,-4 1-1-16,-5 3-1 0,2 1 0 15,-8 2 0-15,-8 3 0 16,10-3-1-16,-10 3 0 16,0 0 1-16,0 0-1 0,0 0 0 15,0 0 0-15,0 0-3 16,0 0-6-16,0 0-16 15,0 8-53-15,0-8-2 16</inkml:trace>
  <inkml:trace contextRef="#ctx0" brushRef="#br0" timeOffset="377039.0702">4000 13287 203 0,'0'0'9'15,"0"0"6"-15,0 0 2 16,0 0 4-16,0 0 2 16,0 0 1-16,-7-7 3 0,7 7-1 15,0 0-7-15,0 0-6 16,-10 0-3-16,4 10-3 16,4 2-2-16,-3 3-2 0,0 2-1 15,0 4-1-15,3-1 0 16,0-4-1-16,2 2 2 15,0-3-1-15,4-7 1 16,6-2 1-16,1-6 1 16,3 0-1-16,1-2 0 15,0-5 2-15,3-4-1 0,-6-1 0 16,-1-5-1-16,-2 3 0 16,-4-6 0-16,-5 3-1 15,-5-1 0-15,-6 6 0 0,-5-1-2 16,-6 8 0-16,1 5 0 15,-7 0 0-15,4 10-1 16,-1 2 1-16,0 1-1 16,7 5 0-16,4-3-2 0,7-3-3 15,4 2-6-15,3-14-13 16,12 3-45-16,6 4-13 16</inkml:trace>
  <inkml:trace contextRef="#ctx0" brushRef="#br0" timeOffset="379547.4086">3207 13426 188 0,'0'0'8'0,"0"0"5"16,-14-10 1-16,14 10 5 15,-11-5 1-15,11 5 2 16,-12-7 2-16,12 7 1 0,0 0-8 16,-10-3-2-16,10 3-4 15,0 0-2-15,0 0-2 16,0 0-3-16,0 0-2 16,0 0-1-16,-8 8 1 0,8-8 0 15,3 9 0-15,-3-9 1 16,15 15 1-16,-5-4 0 15,7-1 2-15,0-2 0 16,6-2 0-16,7 0 0 0,2-1 1 16,5-5-2-16,3 2 1 15,2-2-2-15,4 0 0 16,-2 0-1-16,6-2-1 16,-4 2 0-16,5 0 0 15,-5-3 0-15,4 3-1 0,1 0 0 16,-2 0 0-16,1 0 0 15,2 0 0-15,0 0 0 16,-1 0 0-16,0 0 0 0,-2 3 0 16,1-1 0-16,-4 3 0 15,-2-2 0-15,-3 1-1 16,3 4 1-16,5-4 0 16,-4 1-1-1,-3 0 1-15,-2 1 0 16,-5-2-1-16,-3-1 0 15,-7-1-1-15,-6 1 0 16,-8-3-2-16,-11 0-1 0,0 0-3 16,0 0-1-16,-6 0-5 15,-6 0-9-15,-5 0-12 16,-5-3-19-16,-6 3-21 16,-6 0-12-16</inkml:trace>
  <inkml:trace contextRef="#ctx0" brushRef="#br0" timeOffset="379769.8162">3755 13533 187 0,'0'0'9'0,"6"4"6"16,10-1 5-16,0 3 3 15,14-1 2-15,11 2 1 0,8-5 0 16,13 6 0-16,-1-8-6 15,13 0-6-15,-3 0-5 16,0 0-5-16,-7 0-6 16,-7 0-10-16,-7 0-27 15,0 0-35-15,-21 3-7 0</inkml:trace>
  <inkml:trace contextRef="#ctx0" brushRef="#br0" timeOffset="396625.7644">732 5125 89 0,'0'0'4'0,"0"0"0"15,0 0 1-15,-9 0 1 0,9 0-3 16,0 0 1-16,5-2-1 16,-5 2 1-16,15 0 0 15,6 0-2-15,-4 0 3 16,8 0 2-16,0 0 2 0,5-2 3 16,3-1-1-16,5 0 1 15,8 0-2-15,-2 0-1 16,4-2-1-16,1 1 0 15,5-1-4-15,4 1 2 0,1-2-1 16,4 4 1 0,-1-3-1-16,5 2 0 0,3-1-1 15,-1 1 0-15,-4 1-2 16,-4 2 1-16,4 0-2 16,0 0 0-16,-5 0 0 0,-1 0 0 15,-4 0 1-15,2 0 0 16,1 0 0-16,-1 0 3 15,0 0-1-15,-5-3 0 16,7-2 2-16,-6 0-1 0,3 3 0 16,3-3-1-16,-5 3 0 15,-2-1-1-15,0 0-1 16,1 3 0-16,-6-2 0 0,0 2 1 16,2 0-1-16,-3-2-1 15,0 0 1-15,-5-1-1 16,5 0 0-16,0 1 0 15,-2-1 0-15,-1 0 1 16,-6-1-1-16,0 1-1 16,-5 3 1-16,3 0 0 0,-10-3 0 15,2 3-1-15,-2 0 1 16,-2-2 0-16,-1 0-1 0,0-2 1 16,1 3 0-16,-4 1 0 15,1-3-1-15,1 1 1 16,-5-1 0-16,2-2-1 15,-3 3 1-15,-2-1 0 0,-1-2 0 16,1 3 0-16,-4-3-1 16,-9 5 1-16,18-8-1 15,-18 8 1-15,15-4-1 16,-15 4 0-16,12-5 1 0,-12 5-1 16,13-3 0-16,-13 3 1 15,12 0-1-15,-12 0 0 16,15 0 0-16,-15 0 0 15,11-2 0-15,-11 2 1 16,11 0-1-16,-11 0 0 16,13-2 1-16,-13 2-1 0,6-5 1 15,-6 5-1-15,14-6 1 16,-14 6-1-16,10-9 1 0,-10 9-1 16,12-12 1-16,1 3-1 15,-6 0 1-15,2-4-1 16,0 1 1-16,0-3 0 15,-2-4-1-15,1-1 1 16,0-5 0-16,-3 0 1 0,-3-2 2 16,1 0-1-16,-1-1 0 15,-2-1 0-15,0 6 2 16,0-1-1-16,0 6 0 0,0 0-1 16,0 4-1-1,0 4-1-15,0 10-1 0,-2-10 1 16,2 10-1-16,0 0-2 15,0 7-5-15,0-7-5 16,0 21-15-16,0-5-34 16,0 2-16-16</inkml:trace>
  <inkml:trace contextRef="#ctx0" brushRef="#br0" timeOffset="397398.2573">548 4436 164 0,'0'0'6'0,"0"0"3"15,-6-12 1 1,6 12 1-16,0 0-1 0,0-10 0 16,0 10 0-16,0 0 1 15,2 18-6-15,4 6-2 0,-1 6-3 16,0 9 2-16,0 3 1 15,-1 8-1-15,-1 4 1 16,2 1 0-16,-5-3-1 16,3-5 0-16,-3-2 0 15,0-11 0-15,2 2-1 0,-2-15 0 16,0 2 0-16,0-8 0 16,0-3 0-16,0-2 2 15,0-10-1-15,15 13 0 0,0-9 0 16,9 2-1-1,12-4 0-15,5 3 1 0,10 0-1 16,9 0 0-16,9 0 1 16,5 2 1-16,11-2-5 15,2 2-12-15,7-1-50 0,1-2-3 16</inkml:trace>
  <inkml:trace contextRef="#ctx0" brushRef="#br0" timeOffset="413321.6849">11261 7077 203 0,'0'0'6'0,"0"0"0"16,0 0 0-16,0 0 0 16,8 2-3-16,-8-2 0 0,0 0 3 15,0 10-1-15,0 0-3 16,0 1 1-16,0 6 0 0,3 2 2 15,-1 6 2-15,3 5 0 16,5 0 0-16,0 4-1 16,7-4 0-16,6 6 1 0,2-7-1 15,9 8-1-15,-1-10 3 16,8 1 0-16,2-5-2 16,6 1 1-16,-1-4-1 15,6-3 1-15,4 0-1 16,4-5 0-16,5-2 0 0,7-6-1 15,4 4 0-15,2-5 1 16,1-1-3-16,4 1 0 16,2-3-1-16,3 0-1 15,-6-5 1-15,-5 2-1 16,4-2 1-16,-1 2-1 0,-3-1 1 16,-3-1-1-16,-1 0 1 15,3 0 0-15,-1-2-1 16,2 2 1-16,1 0-1 0,-3 1 1 15,5-2-1-15,-8 4 0 16,1 2 0-16,-9 0-1 16,2 2 1-16,-10 5-1 0,-6 1 0 15,-3 0-1-15,-8 3 1 16,-4 1 0-16,-11-1 0 16,4 4 0-16,-10 0 0 15,-2-3 0-15,-3 3 0 0,-5-2 0 16,-3-2 0-16,0 0 0 15,-1-2 0-15,-1 2 0 16,-5-11 0-16,3 12 1 16,-3-12-1-16,0 10 1 15,0-10-1-15,0 0 1 16,0 0-1-16,0 9 1 0,0-9 0 16,0 0 1-16,0 0 0 15,0 0 1-15,0 0 0 16,0 0-1-16,0 0 1 0,9-6 0 15,-9 6-1-15,16-16-1 16,-7 8 0-16,6-4-1 16,2 0 0-16,4 0 0 0,0-3 0 15,7 3 0-15,2-3 0 16,4 3 0-16,4-4 0 16,7 4 0-16,2 2 0 15,2-2 0-15,3 2 0 0,6-3 1 16,-1 6-1-16,3-1 0 15,5-2 1-15,-1 3-1 16,5 0 0-16,4 1 0 16,3 1 0-16,7 1 1 15,2-1-1-15,4-1 0 0,1 5 0 16,4-5 1-16,3 4-1 16,0 0 0-16,4-4 1 15,4 6-1-15,-1-4 0 16,1 4 1-16,2-2-1 0,0-1 0 15,-3 0 0-15,3 1 0 16,0 2 1-16,0-2-1 16,-1 2 0-16,-1 0 0 0,-1 0 0 15,1 0 0-15,-1 0 0 16,-2 2 1-16,-2-2-1 16,-3 5 0-16,-3-2 0 0,0-1 1 15,-3 0-1-15,-2 0 0 16,-5 1 0-16,-1-3 1 15,-4 3-1-15,0-3 0 16,-4 0 1-16,-5-3-1 16,2 0 1-16,-5-1 0 0,-3-1 0 15,-4-5-1 1,1 0 1-16,-3-4 1 0,-5 1 0 16,1-4 0-16,-9-1 0 15,2-4 0-15,-7 2 1 16,-3 0-1-16,-7-4 1 0,-5 1 0 15,-3-1-1-15,-5 1 1 16,-4 1 0-16,-5 2-1 16,-5 3 0-16,3 1 1 0,-6 4-1 15,0 3-1-15,0 9 0 16,3-12-3-16,-3 12-7 16,0 0-5-16,0 0-26 0,12 0-44 15,-12 0-1-15</inkml:trace>
  <inkml:trace contextRef="#ctx0" brushRef="#br0" timeOffset="414158.8111">14627 8252 397 0,'0'0'5'0,"0"0"3"0,0 0 2 15,0-10 1-15,0 10 0 16,0 0 0-16,0 0 0 16,0 0 1-16,0 12-5 15,0 6-3-15,0 6-1 16,0 6-1-16,0 2 1 0,0 5-2 15,0 3 1-15,0-3-2 16,0-2 0-16,0-3-3 16,3-5-4-16,-3-2-7 15,0-1-22-15,5-7-46 16,-5 0-2-16</inkml:trace>
  <inkml:trace contextRef="#ctx0" brushRef="#br0" timeOffset="414442.1019">14264 8192 327 0,'0'0'7'0,"0"0"2"16,-5-10 2-16,5 10 4 16,0-14 0-16,0 3 0 15,7-1 1-15,11-5 1 16,7 1-5-16,10-1-3 15,7 0-2-15,8-3-1 0,7 0-2 16,3 0 0-16,0 2-2 16,-3 1 0-16,-6 6-1 15,-5-1 0-15,-12 4-1 16,-4 3-1-16,-10 0-2 16,-3 5-4-16,-17 0-7 0,13 15-25 15,-3 0-41-15,-10 2-4 16</inkml:trace>
  <inkml:trace contextRef="#ctx0" brushRef="#br0" timeOffset="414704.6511">14946 8450 422 0,'0'0'2'0,"0"0"2"0,0 0 1 16,0 0 0-16,-3 15 1 16,3-6 0-16,-2 6-1 15,0 3 1-15,-2-1-2 16,4 4-2-16,0-2-1 16,0 1-4-16,0-6-8 0,0 3-24 15,13-1-44-15,-10-7-2 16</inkml:trace>
  <inkml:trace contextRef="#ctx0" brushRef="#br0" timeOffset="415222.607">15120 8011 404 0,'0'0'6'0,"0"-12"2"0,0 2 1 0,0 0 3 16,0-2 0-16,0-3 0 16,3 3 0-16,1-6 0 15,1 6-5-15,2-1-3 16,6 3-2-16,2 2-2 16,3 4-1-16,-2 1 0 15,5 3 0-15,-4 7 2 16,-2 9 0-16,-5 3 1 15,-6 9-1-15,-4-1 2 16,0 3-1-16,-8 3 0 0,0-1 0 16,-8-8-2-16,4 0 0 15,2-6 0-15,0-3 0 16,7-4 0-16,3-11 0 16,0 12 0-16,3-10 0 0,12-2 0 15,0-2 0-15,5-4 0 16,3 1 0-16,4-4 0 15,-1 1 0-15,0-2 0 0,-2 5 0 16,-3-2 0-16,-4 4 0 16,-7 0 0-16,0-2 0 15,-10 5 0-15,0 0 0 16,0 0 0-16,0 0 0 16,0 0 0-16,0 0 0 0,0 0 0 15,2 8 0-15,-2-8 0 16,0 10 0-16,-12 1-76 15,10-2-14-15</inkml:trace>
  <inkml:trace contextRef="#ctx0" brushRef="#br0" timeOffset="415844.583">19691 6949 494 0,'0'0'1'16,"0"0"2"-16,0 0 1 16,0 0 0-16,-2 1 1 0,2-1-5 15,-7 15 0-15,2-2 0 16,-1-3 0-16,6 5-80 15,0-5-7-15</inkml:trace>
  <inkml:trace contextRef="#ctx0" brushRef="#br0" timeOffset="424725.0417">12940 9566 315 0,'0'0'8'0,"0"0"1"16,0 0 2-16,0 0 1 15,0 0 2-15,0 0-2 16,0 0 2-16,0 0-1 0,0 0-6 16,0 0-4-1,0 0-2-15,0 0-1 0,0 0 0 16,0 0 0 0,0 0-1-16,0 0 1 0,0 0 1 15,0 0-1-15,0 0 2 16,0 0 0-16,0 0 1 0,0 0 0 15,0 0 1-15,0 0 1 16,0 0-2-16,0 0 2 0,0 0 0 16,0 0 1-16,0 0 0 15,0 0 0-15,0 0 0 16,0 0 1-16,0 0 0 16,0 0 0-16,0 0-1 0,0 0 0 15,0 0-3-15,0-9-3 16,0 9 0-16,1-10 0 15,-1 10 0-15,10-12 0 16,-10 12 0-16,20-16 0 0,-12 15 0 16,4-4 0-16,-2 2 0 15,0 3 0 1,4 0 0-16,-8 3 0 0,-6-3 0 16,15 14 0-16,-10-1 0 15,-5 1 0-15,0 4 0 16,-2 0 0-16,-6 2 0 0,-4-1 0 15,2-2 0-15,-2 2 0 16,0-3 0-16,1-1 0 0,4-5 0 16,0-2 0-16,7-8 0 15,-11 9 0-15,11-9 0 16,0 0 0-16,8 5 0 16,2-5 0-16,2 0 0 0,3-2 0 15,6-3 0-15,0-1 0 16,-1-1 0-16,3 2 0 15,-4-2 0-15,-1 1 0 16,-3 4 0-16,0-1 0 0,-5 1 0 16,0 0 0-16,-10 2 0 15,6 0 0-15,-6 0 0 16,0 0 0-16,0 0 0 16,0 0 0-16,0 0 0 15,0 0 0-15,0 0 0 16,0 0 0-16,0 0 0 0,0 0-2 15,10-17-69-15,-10 17-18 16</inkml:trace>
  <inkml:trace contextRef="#ctx0" brushRef="#br0" timeOffset="426790.7671">11102 7667 325 0,'0'0'7'0,"0"0"4"16,0 0 2-16,-2-7 3 0,2 7 1 16,0-13 0-16,0 13 1 15,9-15 1-15,2 8-8 16,-4-1-3-16,5 6-2 0,3-3-2 16,4 5-2-1,-5 0-1-15,6 5 0 0,-3 5 0 16,3 8-1-16,-5-1 1 15,0 5 0-15,-3 2 0 16,-1 6 0-16,-6-5 0 0,-3 2 0 16,-2-2 0-16,-2-2 1 15,-6-2-1-15,-2-3 1 16,-2-6 1-16,1 0 0 16,-1-7 1-16,5-2-1 15,-4-3-1-15,11 0 0 16,-7-22-1-16,7 0 0 0,0-5-1 15,7-9 0-15,6-6-1 16,-1 4 1-16,1-3 2 16,-1 2 0-16,4 6-2 15,-7 1 0-15,-1 13 0 16,-1 2 0-16,-5 6 0 0,-2 11 0 16,0 0 0-16,0 0 0 15,0 0 0-15,6 12 0 16,-4 6 0-16,1 3 0 15,2 2 0-15,2 4 0 16,0 1 0-16,5-2 0 0,3 0 0 16,-2-2 0-16,2-4 0 15,2-5-4-15,6-2-3 0,-6-6-17 16,-17-7-60-16,30 15-3 16</inkml:trace>
  <inkml:trace contextRef="#ctx0" brushRef="#br0" timeOffset="427189.6644">11619 7820 444 0,'0'0'5'0,"0"0"1"15,-7-10 2-15,7 10 0 16,-6-15 0-16,6 8 1 15,-1-8-1-15,1 3 1 16,1 0-5-16,7 2-2 0,2 0-2 16,1 5 0-16,-2 5 0 15,2 0 0-15,-1 9-2 16,-3 4 2-16,-3 5-1 0,-1 4 0 16,-3-1 1-16,-3 8 1 15,-4-5 0 1,0 1-1-16,0-6 0 15,1-1 2-15,1 0-2 0,0-11 0 16,5-7 0-16,0 10 0 16,10-10 0-16,6 0 0 15,3-8 0-15,1 1 0 16,5-3 0-16,0 6-3 16,-1-10-14-16,4 10-68 15,-8 1-3-15</inkml:trace>
  <inkml:trace contextRef="#ctx0" brushRef="#br0" timeOffset="428444.7676">9746 9498 269 0,'0'0'8'16,"0"0"3"-16,0 0 3 15,0 0 1-15,0 0 2 16,0 0-2-16,0 0 1 0,0 0 2 16,0 0-6-16,0 0-2 15,9-3 0-15,1 1-1 16,4-5 0-16,11-2 0 0,-1 4 1 16,7 1-1-16,-1-4-2 15,5 1-3-15,-5 2-1 16,-3 0-1-16,0 5 0 15,-5-3-1-15,-4 1 0 0,-3 2-1 16,-3 0 1-16,-1-2-1 16,-11 2 0-16,10 0 0 15,-10 0 0-15,0 0 1 16,0 0-1-16,0 9 1 0,-8 3 0 16,-5 0 0-16,-2 7 0 15,-4 3 1 1,-3 0-1-16,-8 3 0 0,-3 2-1 15,-2 0 1-15,3-2-1 16,-3-3 0-16,3 1 0 0,5-7 0 16,2 1 1-16,4-8-2 15,7 1 1-15,4-5 0 0,10-5-1 16,-9 7 1-16,9-7 0 16,0 0-1-16,7 0 1 15,5-2 0-15,8-1 0 16,-1-2 0-16,9 1 1 15,4-4 0-15,6 3-1 0,-1 1 2 16,0-4-2-16,-2 5 1 16,3-3-1-16,-12 6 1 15,2-1-1-15,-5 1 0 16,-6 0-1-16,-2 0-2 0,0 0-4 16,-5 1-6-16,-10-1-19 15,0 0-51 1,0 0-2-16</inkml:trace>
  <inkml:trace contextRef="#ctx0" brushRef="#br0" timeOffset="429080.2761">10394 9919 431 0,'0'0'5'0,"0"0"2"0,0 0 1 16,-14-13 2-16,14 13 1 15,-4-13 0 1,4 13 0-16,-9-15 0 0,6 6-5 15,3 9-6-15,5-15 0 16,2 10 0-16,4 0 0 0,1 5 0 16,0 0 0-16,1 0 0 15,-1 7 0-15,1 3 0 16,-6 3 0-16,-2 5 0 16,-3-2 0-16,-2 2 0 0,0 2 0 15,-4 2 0-15,-6-2 0 16,-3 0 0-16,1-5 0 15,-1 0 0-15,3-3 0 16,10-12 0-16,-14 12 0 0,14-12 0 16,0 0 0-16,0 0 0 15,0 0 0-15,9 3 0 16,6-3 0-16,0-5 0 16,6-2 0-16,-2 1 0 15,3-1 0-15,1 2 0 0,-4-2 0 16,-1 5 0-16,-3-4 0 15,-6 6 0-15,2-2 0 16,-11 2 0-16,8 0 0 0,-8 0 0 16,0 0 0-16,0 0 0 15,0 0 0-15,0 0 0 16,0 0 0-16,0 0 0 16,0 0 0-16,0 0 0 0,0 0 0 15,0 0 0-15,-6 13-55 16,6-13-36-16</inkml:trace>
  <inkml:trace contextRef="#ctx0" brushRef="#br0" timeOffset="431204.6155">20239 6658 201 0,'0'0'-9'0,"0"0"-24"16,0 0-19-16</inkml:trace>
  <inkml:trace contextRef="#ctx0" brushRef="#br0" timeOffset="431987.1377">20345 6475 427 0,'0'0'6'0,"0"0"2"0,0 0 2 15,-2-13 2-15,2 13 0 16,0 0-1-16,0 0 1 15,0 0 1-15,-13 6-13 16,8 14 0-16,-4 9 0 0,3 6 0 16,-1 5 0-16,-1 2 0 15,1 5 0-15,5 0 0 16,-4-3 0-16,3-1 0 16,3-9 0-16,0-1 0 15,0-6 0-15,0 0 0 0,-2-5 0 16,2-5-12-16,-6-7-9 15,6-10-42-15,0 0-23 16,0 0-4-16</inkml:trace>
  <inkml:trace contextRef="#ctx0" brushRef="#br0" timeOffset="432241.4572">19942 6401 405 0,'0'0'5'15,"0"0"3"-15,0 0 0 16,0 0 4-16,0-12-3 0,0 12 3 16,20-15 1-16,3 5 1 15,11-2-4-15,11 1-4 16,10-4 0-16,9 0-3 16,6 1-3-16,2 4 0 15,-3-2 0-15,-6 4 0 0,-10 2 0 16,-9 6 0-16,-9 0 0 15,-8 11-16-15,-17 7-33 16,0 3-37-16,-10 4-1 16</inkml:trace>
  <inkml:trace contextRef="#ctx0" brushRef="#br0" timeOffset="432622.5542">20489 6747 451 0,'0'0'6'0,"0"0"1"16,-5-5 2-16,5 5 1 0,0-9-1 15,0 9 1-15,11-12-1 16,3 6-9-16,6 6 0 16,1 0 0-16,7 10 0 15,0 5 0-15,2 2 0 16,-5 4 0-16,-7 4 0 15,-2 1 0-15,-8 2 0 0,-5-3 0 16,-3 0 0-16,-3-5 0 16,-7-4 0-16,-4-3 0 15,1-8 0-15,1-3 0 0,-4-2 0 16,2-2 0-16,4-10 0 16,2-3 0-16,5-8 0 15,3 1 0-15,7-1 0 0,9-1 0 16,4-1 0-16,0 3 0 15,12 7-5-15,-2 0-12 16,2 7-21-16,8 8-48 16,-8 0-1-16</inkml:trace>
  <inkml:trace contextRef="#ctx0" brushRef="#br0" timeOffset="433476.0855">21086 6827 387 0,'0'0'5'16,"0"0"3"-16,-7-15 2 0,7 15 1 15,-21-17 1-15,6 7 1 16,-4-1 1-16,-4 2-1 16,1 4-4-16,0 2-3 15,2 3-3-15,0 3 0 0,5 7-2 16,5 5 0-16,5 3-2 16,2-1 1-16,3 2-1 15,11-1 1-15,-2-1 0 16,7-2-1-16,1-5 2 0,0-2-1 15,3-6 0-15,-3-2 1 16,1-2 0-16,-1-9 1 16,0-1-1-16,-2-1 1 15,-2-6-1-15,-3 1 1 0,0 1-1 16,-2 3 0-16,-4 1-1 16,1 3-1-16,-5 10 0 15,0 0-1-15,10-6 1 16,-10 6 0-16,7 16-1 15,-1-3 0-15,-1-1 1 16,5 0 0-16,-3 3 0 0,3-5 1 16,2-3-1-16,4-2 0 15,-4-5 1-15,6 0 0 16,-4-3 0-16,4-6 0 0,-1-4 1 16,-3-1-1-16,2-1 1 15,-2 3-1-15,-4-1 0 16,-1 0 0-16,-9 13-2 0,9-12 1 15,-9 12-1-15,0 0 1 16,0 0-1-16,0 12 0 16,0-1 0-16,2-2 0 0,4 2 2 15,3-4-1-15,6 0 1 16,5-4 0-16,5-3 0 16,5 0 1-16,4-8-1 15,-1-4 1-15,-1-3 0 16,-6 0 1-16,0-1-1 15,-8 2 1-15,-8-3 0 0,-5 2 1 16,-5 3-1-16,-8 0-1 16,-7 4 1-16,-2 2-2 15,-2 4 1-15,-2 2-2 0,2 6 1 16,1 1-1-16,3 8 0 16,2-3 1-16,8 3-1 15,3 2 0-15,4 0 0 16,6 0 1-16,7 1-1 0,3-3 1 15,1 0-1-15,3 0 0 16,-2-3 0-16,-5-2 1 16,0 0-1-16,-2-5 0 15,-13-5 1-15,7 13 0 0,-7-13 0 16,-10 5 0-16,-5-2 0 16,-2-2 1-16,-5-1-1 15,-1 3 0-15,-4-3-1 16,1 0-2-16,2 5-7 15,-1-2-22-15,8-1-50 0,5 0-2 16</inkml:trace>
  <inkml:trace contextRef="#ctx0" brushRef="#br0" timeOffset="433988.3837">21899 6713 462 0,'0'0'5'0,"0"0"2"15,-14-13 3-15,14 13 1 16,-6-14 1-16,6 14-8 16,-8-18-4-16,8 8 0 0,5 1 0 15,11-2 0-15,8 4 0 16,6 2 0-16,2-2 0 15,4 5 0-15,-3 2 0 16,0 0 0-16,-6 7 0 0,-9 3 0 16,-6 5 0-16,-9 0 0 15,-3 5 0-15,-15 2 0 16,-3 0 0-16,-4 3 0 0,-3-4 0 16,-2 3 0-16,-1-5 0 15,4-2 0-15,4 1 0 16,5-6 0-16,7-2 0 15,8-10 0-15,0 13 0 0,21-11 0 16,-2 1 0-16,11-3 0 16,0 0 0-16,3 0 0 15,1-3 0-15,1 1 0 16,-5-3 0-16,-11 1 0 0,1 4 0 16,-7-1 0-16,-5 1 0 15,-8 0 0-15,0 0 0 16,0 0 0-16,4 5 0 15,-4-5 0-15,-2 14-14 16,2-6-74-16,0-8-3 0</inkml:trace>
  <inkml:trace contextRef="#ctx0" brushRef="#br0" timeOffset="434454.6559">22659 6200 404 0,'0'0'6'0,"8"-7"3"0,-8 7 4 16,2-12 0-16,-2 12 1 15,5-10 0-15,-5 10 1 16,0 0-1-16,-5 20-5 16,-9 9-9-16,-6 12 0 0,-3 12 0 15,0 9 0-15,-1 12 0 16,-1 3 0-16,5 5 0 16,6-3 0-16,9-5 0 0,2 1 0 15,6-8 0-15,6-6 0 16,9-6 0-16,6-3 0 15,6-7 0-15,2-6 0 16,2-5 0-16,0-5 0 0,1-5 0 16,-5-9 0-16,-5 0 0 15,-6-6 0-15,-6-4 0 16,-1 1 0-16,-12-6 0 16,12 2 0-16,-12-2 0 15,0 0 0-15,0 0-30 0,-12-4-59 16,12 4-3-16</inkml:trace>
  <inkml:trace contextRef="#ctx0" brushRef="#br0" timeOffset="435403.7624">23105 6696 420 0,'0'0'4'16,"0"0"3"-16,0 0 1 16,0-17 2-16,0 17 2 15,-8-18 0-15,3 10 2 0,-2-4-1 16,-3 0-2-16,-1 4-11 15,-3 6 0-15,-4 2 0 16,-1 0 0-16,-4 10 0 0,1 4 0 16,-3 4 0-16,5 2 0 15,0 2 0-15,5-2 0 16,5 2 0-16,8-2 0 16,2-5 0-1,5-5 0-15,10-5 0 0,4-5 0 16,4 0 0-16,-1-10 0 0,3-10 0 15,0-3 0-15,-3-8 0 16,1-10 0-16,-5-3 0 16,-6-8 0-16,-5-5 0 0,-2 0 0 15,-5 0 0-15,0 6 0 16,-5 8 0-16,-2 4 0 16,-1 14 0-16,0 9 0 15,8 16 0-15,-17 11 0 0,13 19 0 16,-1 9 0-16,5 8 0 15,0 13 0-15,7 4 0 16,3 1 0-16,7-1 0 16,5-5 0-16,8-4-5 0,-3-6-47 15,8-9-37-15,1-10-2 16</inkml:trace>
  <inkml:trace contextRef="#ctx0" brushRef="#br0" timeOffset="436056.53">23607 6121 433 0,'0'0'5'0,"0"0"0"16,0 0 1-16,0 0 0 16,0 0-1-16,0 0 1 0,0 15 1 15,4 5 1-15,5 7-3 16,4 12-2-16,6 11 1 16,0 10 1-16,3 7-1 15,-2 4 1-15,-2 5-1 16,-8-1-4-16,-5 3 0 15,-5-3 0-15,-5 0 0 0,-10 0 0 16,-5-6 0-16,-4 0 0 16,-1-2 0-16,-5-7 0 15,2-9 0-15,1-4 0 0,-1-11 0 16,6-7-7-16,0-14-16 16,7-3-62-16,2-6-4 15</inkml:trace>
  <inkml:trace contextRef="#ctx0" brushRef="#br0" timeOffset="436974.9728">24213 5598 380 0,'0'0'6'0,"0"-12"2"16,-5 2 1-16,2-2 2 0,-1-1 0 15,-4 1 0-15,0-2 0 16,-2 0 0-16,-4 10-6 0,-2 4-2 16,-5 4-2-16,-4 13 0 15,3 9-1-15,-3 6 0 16,5 5 0-16,3 13 1 15,6 1 0-15,9 14-1 0,2 2 1 16,7 2-1-16,4 10 0 16,5 3 1-16,0 3-1 15,-2 4 0-15,-1-3 0 16,-8 6 0-16,-3-1 1 16,-2 1-1-16,-4 2 2 0,-7 6-1 15,-3-1 1-15,-2 0 1 16,-1 3 0-16,0-1 1 15,-6 3 0-15,1 3-1 16,-6-3 1-16,4 0 0 0,-6-3 1 16,0 1-2-16,0-8-3 15,3 0 0-15,2-5 0 16,0-7 0-16,3-7 0 0,2-3 0 16,5-11 0-16,2-4 0 15,1-8 0-15,3-3 0 16,1-12 0-16,3-5 0 15,2-9 0-15,3-2 0 0,-3-8 0 16,3-10 0-16,0 14 0 16,0-14 0-16,11 8 0 15,2-8 0-15,1 0 0 16,4 0 0-16,4 0 0 0,8-2 0 16,3-4 0-16,4-3 0 15,2 1 0-15,1 1 0 16,0-2-6-16,-6-2-24 15,-8 1-56-15,6-3-3 16</inkml:trace>
  <inkml:trace contextRef="#ctx0" brushRef="#br0" timeOffset="437606.2216">24429 5886 361 0,'0'0'5'15,"0"0"4"-15,0 0 1 16,0 0 0-16,-5-8 1 0,5 8 0 16,-8-4 0-16,8 4 1 15,-14 0-6-15,14 0-2 16,-17 12-2-16,6 2 0 0,2 3-1 16,2 3-1-16,-1 6 0 15,3-4 1-15,5-3 0 16,3-2 0-16,7 1 1 15,6-7 0-15,2-8 1 16,2-3 1-16,2-1 1 0,-4-12-1 16,0-5 0-16,-4-1 0 15,-4-8-1-15,-8-1 0 16,-2-3-1-16,0 3-1 0,-10 6-1 16,-6 1-1-16,-2 7-1 15,-5 11 0-15,2 3-2 16,-4 11-3-16,2 6-8 15,3 10-28-15,10 7-40 0,-2 4-1 16</inkml:trace>
  <inkml:trace contextRef="#ctx0" brushRef="#br0" timeOffset="438047.084">24365 6513 404 0,'0'0'4'0,"0"0"2"0,0 0 1 15,0 0 0-15,0 0 1 16,-15 0-1-16,15 0 0 15,-10 12 1-15,2-3-5 16,6 9-1-16,0-6-2 0,2 6 1 16,2-1-1-16,3-5 1 15,8 3-1-15,-1-3 1 16,6-4 0-16,-1-4 1 16,0-4 0-16,3 0 0 0,-6-9 1 15,1-6 0-15,-1 0 0 16,-7-6 0-16,-3-8-1 15,-4 0 0-15,0 2-1 16,-10 0 0-16,-5 2-2 16,3 8 1-16,-8 4-1 0,1 8-2 15,-5 5-3-15,8 10-4 16,-4 4-13-16,5 0-40 0,3 16-20 16</inkml:trace>
  <inkml:trace contextRef="#ctx0" brushRef="#br0" timeOffset="438454.1537">24372 6950 408 0,'0'0'4'0,"0"0"1"0,0 0 1 15,-12 3 1-15,12-3 1 16,-20 12 0-16,8-4 0 16,-1 4 0-16,1 3-3 15,4 3-2-15,-2-1 0 0,7 2-2 16,3-1 1-16,3-1-1 16,5 1 0-16,4-8 0 15,6 0 0-15,1-5 1 0,4-5 0 16,-3 0 0-16,3-8 0 15,-5-4 0-15,-2-5 1 16,-4-6-1-16,-5-4 0 0,-4 0 0 16,-3-3-1-16,-3 3 0 15,-6 4-2-15,-3 4-1 16,-4 7-2-16,0 7-3 16,-6 5-4-16,8 14-9 15,-5 6-31-15,1 5-35 16,6 5-1-16</inkml:trace>
  <inkml:trace contextRef="#ctx0" brushRef="#br0" timeOffset="438739.3586">24280 7711 442 0,'0'0'2'0,"0"0"2"16,-10 13 0-16,8-4 1 16,-3 4 1-16,0 2 0 15,-3 7 1-15,3 2 0 0,1 9-1 16,-2-3 0-16,4 4-2 16,-2 2 0-16,4-2-2 15,0-2 0-15,0-5-2 16,-5 1-3-16,5-6-5 15,0-5-10-15,5-2-27 0,-3-8-40 16,-2-7-3-16</inkml:trace>
  <inkml:trace contextRef="#ctx0" brushRef="#br0" timeOffset="439936.5346">24461 5571 292 0,'0'0'5'0,"0"0"5"0,0 0 2 15,9-7 3-15,-9 7-1 16,9-10 0-16,1 2 1 0,7 4 1 16,1-4-5-16,2 2-6 15,5 3-2-15,0-3-1 16,2 6-2-16,0 0 1 0,-5 0-1 16,-1 8 1-16,-7 4-1 15,-2 3 0-15,-2 7 0 16,0 2 1-16,-4 8 0 0,-3 9 0 15,1 3 1-15,-1 9 0 16,-1 2-1-16,-2 13 0 16,2-1 1-16,-2 2 0 15,3 6 0-15,2-1 0 0,-3 2 1 16,1 2 0-16,2-1 2 16,0 0-1-16,-2-2 0 15,-3 2 0-15,0-2 0 16,0 4-1-16,0-5 0 15,-6 3-2-15,2-7 0 0,-2-1 0 16,1-5 1-16,0-1-1 16,3-7-1-16,0-1 1 15,-1-4-1-15,-1-1 1 16,1-5-1-16,0 0 0 0,-2 0 1 16,3-4-1-16,-4 5 1 15,4-6-1-15,-2 6 1 16,-1-4 0-16,-1 0 1 0,-1 2 0 15,-1-2 0-15,0 1 0 16,2 1 0-16,-2-2 1 16,1-2-1-16,-2-5-1 0,3 4 0 15,-2-2 0-15,3-2 0 16,-2 0 0-16,0-1 0 16,-1 1 0-16,3-3 0 15,-2 1 0-15,-1-4-1 16,4 1 0-16,-5-4 0 15,4-2 0-15,1-2-1 16,-4-2 1-16,4 0 0 0,-5 0-1 16,5-3 2-16,-4 0-1 15,3-2 0-15,1 0 0 16,1-1 0-16,0-1 1 0,1-3-1 16,2-10 0-16,-5 15 0 15,5-15 0-15,0 0 1 16,-7 10-1-16,7-10 1 0,0 0 0 15,-16 0-1-15,16 0 1 16,-20-7 0-16,3 2-1 16,-2-1 1-16,-6 2-1 15,-7 1 1-15,-3-2-1 0,-3 5-1 16,1-2-4-16,5 4-26 16,11 1-52-16,-6-1-3 15</inkml:trace>
  <inkml:trace contextRef="#ctx0" brushRef="#br0" timeOffset="515352.0289">11058 12755 250 0,'0'0'5'15,"0"0"6"-15,2-12 3 16,-2 12 4-16,5-8 0 0,-5 8 3 15,0 0-1-15,5-12 0 16,-5 12-4-16,0 0-4 16,0 10-2-16,2 7-4 15,1 8 1-15,-1 7-2 16,1 11 1-16,0 11 2 0,4 13 1 16,-3 9-1-16,4 10-2 15,-3 9 2-15,2 6-1 16,1 6 0-16,-3 8 0 0,0-2 1 15,0 9-4-15,-3 1-4 16,2 1 0-16,-4 6 0 16,0-2 0-16,-4-2 0 15,2 3 0-15,-3 0 0 16,0-10 0-16,2 5 0 0,1-5 0 16,-2-3 0-16,0-10 0 15,3 1 0-15,-3-3 0 16,2-7 0-16,0-8 0 0,-1-4 0 15,1-10 0-15,-1 0 0 16,0-10 0-16,2-4 0 16,-2-5 0-16,1-2 0 15,-3-4 0-15,2 1 0 16,0-4 0-16,-2 0 0 0,1 1 0 16,-1-4 0-16,2-2 0 15,1-3 0-15,-3 3 0 16,3-9 0-16,-2-1 0 0,2-2 0 15,0-3 0-15,-1 1 0 16,3-6 0-16,-5 0 0 16,5-5 0-16,-5-2 0 15,3 2 0-15,0-3 0 16,-1-2 0-16,1 0 0 0,2-12 0 16,-6 15 0-16,6-15 0 15,0 0 0-15,0 0 0 16,0 0-3-16,0-18-26 0,0-17-48 15,2 0-15-15</inkml:trace>
  <inkml:trace contextRef="#ctx0" brushRef="#br0" timeOffset="516553.515">11008 12460 246 0,'0'0'5'0,"0"0"0"15,0 0 1-15,0 0-1 16,0 0 3-16,5-2 4 15,5 2 1-15,7 0 0 16,1 0 0-16,12 5-1 0,9-3 1 16,7 3 1-16,16 0-1 15,7 0-3-15,12 0-1 16,12-1-2-16,14 2-2 16,10-4-1-16,12 4-1 0,10-4 0 15,13 2-1-15,7-4-1 16,4 6 0-16,12-3 1 15,6 0-1-15,5 1 2 0,7-2-1 16,0 4 0-16,11-4 1 16,2 0 0-16,9-2 0 15,8 0 0-15,5 0-1 16,8 0 1 0,6-2-1-16,8-3 0 0,5-3 0 15,5 4 0-15,1-5-1 16,6 3 1-16,-4 0-1 0,5-2 0 15,-4 4 0-15,0-1 0 16,-4 2 0-16,-1 1-1 0,-3-3 1 16,-5 3 0-16,1-1-1 15,-6 3 1-15,4-5-1 16,-4 3 1-16,2-1-1 0,-4-2 1 16,3 1-1-16,-7-1 1 15,-1 0-1-15,-2 2 0 16,-8-1 0-16,-6 1 1 15,-9 3-1-15,-3-3 0 16,-11 3 0-16,-4 0 0 0,-10 3 0 16,-7 0 0-16,-5-2 0 15,-8 2 0-15,-7 2 0 16,-6-2 1-16,-10 2-1 0,-8-3 0 16,-14 3 1-16,-7-3 0 15,-13 1 0 1,-12-1 0-16,-15 1 0 0,-12-1 1 15,-14-2 0-15,-14 0 0 16,-6 0 1-16,-11 0 1 0,-6 0-1 16,-11 0-1-16,0 0 0 15,0 0-1-15,0 0-5 16,0 0-5-16,0 0-10 0,-3 27-55 16,-10-22-12-16</inkml:trace>
  <inkml:trace contextRef="#ctx0" brushRef="#br0" timeOffset="517820.5292">11222 16697 314 0,'0'0'4'0,"0"0"1"0,0 0 0 16,0 0 1-16,-8 7 0 15,6 5 2-15,0 5 0 0,-1 3 1 16,3 7-2-16,-2 6-1 16,2 1 0-16,0 3-2 15,0 3 0-15,2-6-1 16,1 4 0-16,4-1-1 16,-2-8-1-16,4 2 0 0,2-6 0 15,3-1 0-15,6-7 1 16,8 1 0-16,7-6 1 15,6 1 2-15,12-3 0 16,9-6 2-16,11 2-1 16,10-6 1-16,14 0-1 15,11 0 1-15,6 0-2 0,18-6-1 16,7 0-1-16,13-2-1 16,9 1 0-16,11-5 0 15,7 1 0-15,10 1-1 0,7 2 1 16,7-1-1-16,12 1 0 15,6 3 0-15,5 0 0 16,7 1 0-16,6 1 0 16,2 1 0-16,8 2-1 15,0 0 1-15,2 0 0 0,2 2 0 16,1 1 0-16,2 1-1 16,-1 1 1-16,6 3 0 15,-7-3 0-15,4 2 0 0,1 0 0 16,-2-1 0-16,4-2 0 15,-4 1 0-15,11-2 0 16,-6-1 0-16,9-2 0 0,-4 0 0 16,-1 0 1-16,7 0-1 15,-9 4 0-15,-3-3 0 16,-11 1 0-16,-3 1 0 16,-5 5 0-16,-14-3 0 15,-10 0 1-15,-14 4-2 16,-2 2 0-16,-19-2 0 15,-9-1 0-15,-91-3-2 16,1 0 1-16,70 2 2 0,-84-5-3 16,5 1 0-16,-11 0 0 15,1 1-1-15,-11-4-2 16,-4 0 3-16,37 0-7 0,-14-3-9 16,-24-9-33-16,-15 0-34 15,-21-7-2-15</inkml:trace>
  <inkml:trace contextRef="#ctx0" brushRef="#br0" timeOffset="519414.0368">23893 12436 253 0,'0'0'4'0,"0"0"3"0,0 0-1 0,0 0 1 15,-11 0-1-15,11 0 1 16,0 0 3-16,11 0 1 15,6 0-4-15,1 0 1 0,8 0 0 16,-1 0 0-16,11 0 1 16,-4 5-2-16,5 4 0 15,-6 1-1-15,-1 5-2 16,-6 2 1-16,-5 6 2 0,-2 7-1 16,-7 1 0-16,-7 10 2 15,-3 6-1-15,-3 6 2 16,-4 5-1-16,-2 4-1 15,-2 5-1-15,4 2-1 0,-3 5 0 16,2 0-1-16,3 6 0 16,3-1 1-16,-3 0 0 15,3 4 0-15,-2 0 1 16,3-1-1-16,1 2 1 16,-5-1-1-16,5-3 0 15,0 3-1-15,0-4-1 16,0 3-3-16,0-3 0 0,2 2 0 15,1-1 0-15,-2-1 0 16,-1 4 0-16,0-5 0 0,0 2 0 16,-4-1 0-16,0 3 0 15,-2-5 0-15,-1 3 0 16,2-2 0-16,1-3 0 16,3-2 0-16,-1 1 0 0,2-4 0 15,0 2 0-15,0-6 0 16,0 2 0-16,0-1 0 15,-3-3 0-15,1 3 0 16,2-2 0-16,0-3 0 0,-6 4 0 16,4-4 0-16,-3-2 0 15,0 2 0-15,-2-5 0 16,2-4 0-16,-6 3 0 16,4-4 0-16,0 0 0 15,0-5 0-15,1 3 0 16,1-8 0-16,0 0 0 15,3-5 0-15,2 0 0 0,-3 1 0 16,1-9 0-16,2 2 0 16,0-5 0-16,-2 1 0 0,2-3 0 15,0 1 0-15,0-5 0 16,0 0 0-16,0-2 0 16,0-1 0-16,0-3 0 15,0-4 0-15,0 0 0 0,0-10 0 16,0 15 0-16,0-15 0 15,2 11 0-15,-2-11 0 16,0 12 0-16,0-12 0 0,2 12 0 16,-2-12 0-16,0 20 0 15,0-10 0-15,0-1 0 16,0 3 0-16,0 6 0 16,0-5 0-16,-2 2 0 0,0 0 0 15,2 2 0 1,0 0 0-16,-3-2 0 0,1 2 0 15,2-2 0-15,-4-3 0 16,2 1 0-16,0-3 0 16,2-10 0-16,0 15 0 0,0-15 0 15,0 0 0-15,-10 9 0 16,10-9 0-16,-13 6 0 16,1-5 0-16,0 2 0 0,5-3 0 15,-6 0 0-15,1 0 0 16,-9 0 0-1,-20 0 0-15,-5 0 0 0,24 0 0 16,-8 3 0-16,3-3 0 16,-3 0 0-16,1 5 0 15,-1-5 0-15,0 2-18 16,5 3-71-16,-23-3-1 16</inkml:trace>
  <inkml:trace contextRef="#ctx0" brushRef="#br0" timeOffset="522523.7971">11015 13827 229 0,'0'0'1'0,"0"0"-1"16,0 0 1-16,0 0 1 15,0 0 5-15,0 0 3 16,8 0 3-16,-8 0 2 16,17 7 0-16,-1-1 3 0,0-1 1 15,12-3-3-15,-1 3-1 16,10-3-3-16,4 4-2 15,10-1-2-15,7-2-2 16,6 1-2-16,4-4 0 0,4 3 0 16,8 0-1-16,3-3-1 15,4 0 0-15,5-3 0 16,5 0-1-16,6-1 0 16,3-1 1-16,9-4-1 0,3 2 0 15,7 0-1-15,4 0 1 16,1 1 1-16,2 1-2 15,2-2 1-15,3 5 0 16,-1-1 0-16,1-2-1 16,2 3 1-16,3-1 0 0,0 1-1 15,5 0 1-15,4-1-1 16,-1 1 1-16,6-1-1 16,-2 1 1-16,3 2-1 15,-3 0 0-15,0 0 1 0,-7 2-1 16,-1 3 2-16,-5 0-2 15,-3 2 0-15,0-2 0 16,-1-2 1-16,-3 5-1 16,4-8 0-16,3 0 1 0,3 0-1 15,0 0 1-15,6 0-1 16,1 0 0-16,8-6 1 16,0 1-1-16,1 3 0 15,1-1 1-15,6-2-1 0,-1 1 0 16,0 1 0-16,4-2 1 15,-1 3-1-15,2-4 0 16,6 5 0-16,-5-2 0 0,1-2 0 16,-3 2 0-16,6-1 0 15,-4 1 0-15,1 1 0 16,-3-1 0-16,-4 1 0 16,1 2 0-16,-3-4-1 15,-2 4 1-15,-4 0 0 16,-1 0 0-16,-3 0 0 0,-5 0 0 15,1 0 0-15,-3 0 0 16,-2 0 0-16,2 0 0 16,-10 0 1-16,0 0-1 15,0 0 0-15,-6 0 0 0,-2 0 0 16,-9 4 0-16,-3-4 0 16,-7 0 0-16,-2 0 0 15,-8 0-1-15,-6 2 1 0,-4-2 1 16,-5 0-1-16,-6 3 1 15,-2-3-1-15,-2 0 1 16,-6 0 0-16,-4 2 0 16,2-2 0-16,-7 0 0 0,-5 5-1 15,-4-5 1-15,-5 2 1 16,-4-2-1-16,-8 3 0 16,-6-3 1-16,-7 0 1 15,-3 0 0-15,-2 0 0 16,-16 0 0-16,12 0 0 15,-12 0 1-15,0 0-2 0,0 0 0 16,0 0-2-16,0 0-3 16,0 0-9-16,-12 8-36 15,-6-7-34-15,-1 5-2 0</inkml:trace>
  <inkml:trace contextRef="#ctx0" brushRef="#br0" timeOffset="524037.3167">11080 14994 162 0,'0'0'7'0,"10"3"4"16,5 2 3-16,4-3 3 16,9 3 2-16,7-2 3 15,15 5-1-15,12-6 2 0,7 1-7 16,14-1-3-16,6-2-3 16,7 0-2-16,14 0-3 15,9-2-1-15,3-1-2 16,2-2 0-16,11 5 1 15,7-5-1-15,2 2 2 0,10 2-1 16,8-5 0-16,4 1 1 16,8-1 0-16,8 2 1 15,4 1-1-15,5-5-1 16,11 4 1-16,4-3-2 0,3 1 1 16,-3 2-1-16,9-1-1 15,1-2 1-15,5 1 0 16,-3 2 0-16,1-4 0 15,0 3 0-15,0-2-1 16,2-1 0-16,0 1 1 0,3-1-1 16,-5 4-1-16,2-4 1 15,-6-2 0-15,0 3-1 16,7-1 1-16,-9 1 0 0,3 4-1 16,-4-1 1-16,-4 1-1 15,-4 0 0-15,0 2 0 16,-2 1 1-16,-6 0-1 15,1 0 0-15,-9 0 1 0,-1-3-1 16,-4 3 0-16,-1-3 1 16,-5 3-1-16,-10-2 0 15,1-3 0-15,-7 0 0 16,-2 3-1-16,-9-1 1 16,-6-2 0-16,-4 2 0 0,-7 2 0 15,-4-4 0-15,-9 4 0 16,-6 1 0-16,-6-2 1 15,-2 2-1-15,-9 0 0 16,-5 0 0-16,-3 2 0 0,-1 4 0 16,-8-2 1-16,-2 1-1 15,0 0 0-15,-3 0 0 16,-4 0 1-16,-3-3-1 16,-4 4 0-16,-6-5 0 0,-1 2 1 15,-11 0 0-15,-8-3 1 16,-5 2 1-16,-3-2 0 15,-11 0 1-15,-1 0 1 0,0 0 0 16,-6 0 0-16,-3 0-1 16,3-2 0-16,-4-1-1 15,-8 3 0-15,15-4-2 16,-15 4 1-16,13-3-1 16,-13 3 0-16,12-3-1 0,-12 3 0 15,12 0 0 1,-2 0 0-16,0 0 0 0,0 0 0 15,3 0 0-15,-1 0-1 16,-2 3 1-16,0 0-1 16,-10-3 0-16,15 4-3 0,-15-4-3 15,8 12-10-15,-11 6-40 16,-4-9-25-16,-8 3-3 16</inkml:trace>
  <inkml:trace contextRef="#ctx0" brushRef="#br0" timeOffset="525369.5366">11395 15970 225 0,'0'0'3'15,"0"0"-2"-15,0 3 1 16,0-3-2-16,0 0 0 16,0 0-2-16,0 10 0 15,0-10 2-15,0 0 1 0,0 0 5 16,10 7 3-16,4 1 3 16,2-6 3-16,9 8 2 15,10-5 2-15,8 3-2 16,8-8-4-16,11 0-4 0,11 0-1 15,9 0-2 1,7-6-2-16,11-1 2 0,7 2-2 16,5-2 0-16,10 4 2 15,7-2-2-15,8 3 0 0,4 0 0 16,11-3 0-16,4 0-1 16,5 2-1-16,6-1 1 15,12-2-1-15,0 4 0 16,10-3 0-16,6 3 1 0,0-1-1 15,3-3 0-15,2 4 1 16,7 0-1-16,2-3 0 16,0 2-1-16,-3-2 1 15,0 0-1-15,5 1 0 0,0-4 0 16,0 3 0-16,0-2-1 16,0-1 1-16,-5 1-1 15,3-3 1-15,-1 2 1 16,-2 1-2-16,1-2 0 15,-3 1 0-15,-3 0 1 16,-2 1-1-16,2-1 0 0,-5 4 1 16,-4-4-1-16,-3 3 0 15,0 0 1-15,0-2-1 0,-5 4 0 16,-3-4 0-16,-4 4 0 16,-1 1 0-16,-1 0 1 15,-9 2-1-15,-3 0 1 16,2 0 0-16,-4 0 0 0,-4 4-1 15,0 1 1-15,0 0-1 16,-6 3 1-16,-1-3 0 16,-6 2 0-16,2 1 0 15,-4-2 0-15,-4 2 1 16,-3 0 0-16,-10 0 0 0,1-1 0 16,-4-2 0-16,-3-3 0 15,-7 4 0-15,-5-6 0 16,-5 1 0-16,-5 2 0 15,-5-3 0-15,-8 0 1 0,-7 3-2 16,-12-3 1-16,-5 2-1 16,-8 1 1-16,-12-3-2 15,-6 2 1-15,-9-2-1 16,-5 2 0-16,-7-2 0 0,-13 0 0 16,13 3 0-16,-13-3 0 15,0 0-1-15,0 0 0 16,0 0-1-16,0 0-2 0,0 0-4 15,0 0-5-15,0 0-14 16,0 0-39-16,2 7-18 16</inkml:trace>
  <inkml:trace contextRef="#ctx0" brushRef="#br0" timeOffset="526634.6751">12689 12649 202 0,'0'0'8'0,"0"0"4"16,0-15 5-16,0 4 2 0,0 11 4 15,5-16-1-15,-3 8 0 16,-2 8-4-16,0-10-6 15,0 10-5-15,3 10-3 16,-2 13 0-16,2 9-2 0,4 10 0 16,-2 15 2-16,4 9 4 15,-3 11 0-15,2 10 0 16,-1 5 1-16,4 7 0 0,-4 2-1 16,-2 11 2-1,2 2-2-15,-4 4 1 16,2 1 0-16,0 0-1 15,0 3-1-15,-3-3 0 16,1 2-1-16,-1-10 0 0,3 1-2 16,-3-6-1-16,7 4 1 15,-5-4-2-15,1 0-2 16,0-1 0-16,0-6 0 0,-3-3 0 16,6-1 0-16,-5-1 0 15,-1 0 0-15,1-2 0 16,-1-3 0-16,-2 2 0 0,0-4 0 15,0-3 0-15,0 1 0 16,-5-4 0-16,5-4 0 16,-2-3 0-16,2-4 0 15,-3-4 0-15,1-6 0 16,2 0 0-16,-3-9 0 0,3-1 0 16,0-5 0-1,0-1 0-15,0-4 0 0,-3-1 0 16,3-1 0-16,0-8 0 15,0 1 0-15,0 1 0 16,0-3 0-16,0-5 0 16,0-2 0-16,0-8 0 0,0 4 0 15,0-7 0-15,0-2 0 16,0-9 0-16,0 0 0 0,0 12 0 16,0-12 0-16,0 11 0 15,0-11 0-15,0 12 0 16,0-12 0-16,0 17 0 0,0-17 0 15,0 10 0-15,0-10 0 16,0 0 0-16,0 10-23 16,0-10-60-16,0 0-7 15</inkml:trace>
  <inkml:trace contextRef="#ctx0" brushRef="#br0" timeOffset="527206.2485">11982 13084 396 0,'0'0'5'0,"0"0"2"0,0 0 0 16,0 0 0-16,0 0 1 15,-7 8 0-15,7 4-1 16,-2 5 1-16,-1 9-4 16,3 3-3-16,0 5 1 0,0 7-1 15,0-2 0-15,5-4 0 16,2-1 0-16,-2-4-2 16,1-8-2-16,1-1-9 15,-7-21-18-15,0 12-50 0,0-12-3 16</inkml:trace>
  <inkml:trace contextRef="#ctx0" brushRef="#br0" timeOffset="527552.8263">11865 12819 345 0,'0'0'6'0,"0"0"2"0,0 0 4 0,0 0 1 16,0 0 0-1,0 0 0-15,0 0 0 0,0 0 0 16,0 0-5-16,0 0-3 16,0 0-2-16,0 0-1 15,8-7-1-15,2 2 1 0,0-2 0 16,0-1 0-16,0-2 1 15,0 5 0-15,-3-4 0 16,-7 9-1-16,3-13 0 16,-3 13-1-16,-18 0 0 15,4 3-1-15,-2 1-1 0,2 6-3 16,-4 0-5-16,6 8-12 16,-1 9-45-16,11-12-14 15</inkml:trace>
  <inkml:trace contextRef="#ctx0" brushRef="#br0" timeOffset="528219.7448">11828 14335 434 0,'0'0'5'0,"0"0"2"0,0 0 3 15,0 0 0-15,3-7 0 16,-3 7-1-16,0 0 2 16,0 0-1-16,0 10-5 0,2 7-5 15,-2 1 0 1,2 4 0-16,1 0 0 0,3 3 0 16,-4 2 0-16,3-1 0 15,0-7 0-15,-1 1-3 16,-1-6-27-16,-6 1-54 15,3 0-4-15</inkml:trace>
  <inkml:trace contextRef="#ctx0" brushRef="#br0" timeOffset="528884.8687">11877 15448 430 0,'0'0'4'0,"0"0"3"15,0 0 1-15,0 0 1 16,0 0 1-16,0-10 1 15,0 10-1-15,4-15 0 0,2 3-4 16,2 1-3-16,4 4 0 16,1-3-3-16,3 3 0 15,0 0 0-15,2 7 0 16,-3 0 0-16,0 0 0 0,-3 10 0 16,-1 2 0-16,-4 3 0 15,-7 5 0-15,0 2 0 16,-5 3 0-16,-6 2 0 15,-3 0 0-15,-4 0 0 16,3-2 0-16,-2 0 0 16,7-9 0-16,-3 1 0 0,6-5-2 15,7-12 2-15,-7 9 0 16,7-9 0-16,7 0 2 16,3 0-2-16,3-7 0 0,7 0 0 15,-3 0 0-15,8-2 0 16,-5 0 0-16,-1 1 0 15,-1 1 0-15,-1 2 0 0,-4 2-2 16,-1 3-5-16,-12 0-12 16,13-5-65-16,-13 5-4 15</inkml:trace>
  <inkml:trace contextRef="#ctx0" brushRef="#br0" timeOffset="529524.3147">11963 16459 435 0,'0'0'3'0,"0"0"2"16,0 0 1-16,-8-11 2 15,8 11 1-15,0 0 0 16,-10-10 1-16,10 10 0 16,-5-9-3-16,5 9-2 0,0 0-1 15,12-13-4 1,3 9 0-16,-2 1 0 0,7 0 0 15,-3 3 0-15,3 0 0 16,0 3-2-16,-3 4 1 16,-4 1 1-16,-6 4-1 15,-2 0 1-15,-2 3-1 0,-3 1 1 16,-3 0-1-16,-2 2 1 16,-2-1 0-16,-1 1-1 15,1-6 1-15,2 1-1 0,0 0 1 16,5-6-1-16,3 2-1 15,-3-9 4-15,20 10-2 16,-8-5 0-16,2 2-1 16,3 1 1-16,2-3 0 0,-5 2 1 15,2 1 0-15,-5 1-2 16,-1 2 1-16,-5-1 1 16,-1-1 1-16,-4 4-1 0,-9-1-1 15,-3 3 1-15,-5-1 0 16,-8 4 0-1,-4-1 1-15,-5-2-2 0,-3 1 0 16,0-4 0-16,0 0 0 16,3-5-2-16,4 0-12 0,0 1-67 15,12-8-6-15</inkml:trace>
  <inkml:trace contextRef="#ctx0" brushRef="#br0" timeOffset="531875.7104">13630 12997 398 0,'0'0'6'15,"0"0"3"-15,0 0 2 0,4-9 1 16,-4 9 0-16,0 0 0 16,0 0 1-16,-11 8 0 15,1 11-6-15,-2 9-3 16,-3 6-2-16,0 8-2 16,2 5 0-16,1 5 1 0,4 1-1 15,8-10 0-15,0 2-1 16,4-10 1-16,5-3 0 15,3-7 0-15,8-10 1 0,3-5-1 16,1-7 1-16,4-3 0 16,1-8 0-16,-2-9 1 15,1-8 0-15,-7-3 0 16,-5-11 0-16,-3-3-2 16,-11-10 0-16,-2 0 0 0,-9 0 0 15,-9 2 0-15,-5 3 0 16,-4 9 0-16,-3 9 0 15,3 9 0-15,-3 6 0 16,1 11 0-16,2 3 0 16,4 10 0-16,1 7 0 0,12 5 0 15,3 4 0-15,7 6 0 16,5-1 0-16,11 0 0 16,9 1 0-16,10-7 0 0,2-6 0 15,7-4 0-15,5-8 0 16,-5-1 0-16,4-6 0 15,-11 0 0-15,0-6 0 16,-7 1-9-16,-5-2-11 0,-6-1-65 16,-3 6-4-16</inkml:trace>
  <inkml:trace contextRef="#ctx0" brushRef="#br0" timeOffset="532844.102">14918 12762 327 0,'0'0'6'0,"0"0"2"16,0 0 3-16,0 0 2 15,0 0 0-15,0 0 2 0,0 0 1 16,-2 13 2-16,2 9-4 16,5 8-2-16,0 12-4 0,2 11 0 15,1 10 0-15,-1 10 0 16,0 6-4-16,1 9 1 15,-6 4-2-15,1 5 2 16,-3 4 0-16,-3 6-1 0,-4 1-4 16,-3 4 0-16,3 4 0 15,-4-3 0-15,4 3 0 16,0-2 0-16,0 0 0 16,3-5 0-16,2 0 0 0,0-3 0 15,2 1 0 1,0-3 0-16,0-5 0 0,4 3 0 15,0-8 0 1,-2-2 0-16,1 1 0 0,-1-3 0 16,0-2 0-16,1-1 0 0,-1-2 0 15,1-6 0-15,-1-2 0 16,0-1 0-16,1-1 0 16,-1-9 0-16,-2 4 0 15,0-7 0-15,0-2 0 0,0-2 0 16,-5-2 0-16,1-4 0 15,-1-7 0-15,2-6 0 16,-1-2 0-16,1-8 0 0,1-6 0 16,-2-4 0-16,4-3 0 15,-2-4 0-15,2 1 0 16,0 2 0-16,-2 1 0 16,2 3 0-16,-3 2 0 0,-2-1 0 15,3 5 0 1,-3-7 0-16,3 1 0 0,-1-2 0 15,1-4 0-15,0-4 0 16,2-10 0-16,-4 17 0 16,4-17 0-16,0 16 0 15,0-6 0-15,0 0 0 0,0 2 0 16,0 0 0-16,0 3 0 16,-2-3 0-16,2 3 0 15,-3-4 0-15,3-11 0 0,-7 9 0 16,7-9 0-16,0 0-81 15,-3-9-12-15</inkml:trace>
  <inkml:trace contextRef="#ctx0" brushRef="#br0" timeOffset="533786.113">16143 13119 400 0,'0'0'4'0,"0"0"2"16,-7-13 2-16,7 13 1 15,-14-6 2-15,3 0-1 0,-3 1 1 16,-4 3 1-16,-1 2-4 16,-4 2-2-16,1 6-3 15,-1 4 0-15,4 3-2 16,-2 5 0-16,9 0-1 15,-1 2 0-15,6 0 0 0,7-2-1 16,0 0 1-16,10-5 0 16,5-3 1-16,4-7 0 15,7-2 0-15,-1-3 0 0,2-8 1 16,3-4 1-16,-5-8 0 16,0-2 0-16,-6-6 1 15,-3-6-4-15,-9-4 0 0,-2 1 0 16,-5-4 0-16,-5 0 0 15,-5 5 0-15,-3 1 0 16,1 9 0-16,-4 7 0 16,6 5 0-16,4 4 0 15,6 10 0-15,-14-5 0 0,12 10 0 16,2 9 0-16,2 14 0 16,7 4 0-16,-2 12 0 15,5 4 0-15,4 11 0 0,-2-2 0 16,9 0 0-16,-3-3 0 15,-1-7 0-15,2-6 0 16,-1-9 0-16,-3-8 0 16,0-5 0-16,-1-8 0 15,3-2-22-15,-12 4-61 0,9-17-8 32</inkml:trace>
  <inkml:trace contextRef="#ctx0" brushRef="#br0" timeOffset="535003.3227">16972 12634 355 0,'0'0'8'0,"0"0"4"15,3-12 2-15,-3 12 2 16,4-9 1-16,-4 9 0 0,0 0 0 16,8-9 0-16,-8 9-7 15,0 13-3-15,0 9-3 0,0 7-1 16,0 6 0-16,0 15-1 15,0 1 2-15,0 14-1 16,0 2-1-16,4 6-2 0,-4 10 0 16,8-1 0-16,-3 7 0 15,5 0 0-15,-3 3 0 16,0 4 0-16,4 4 0 16,-6-4 0-16,2 2 0 15,-2 2 0-15,1-1 0 0,-6 0 0 16,0 3 0-16,-4-1 0 15,2-4 0-15,-3-3 0 16,-2 0 0-16,2-2 0 16,-6-3 0-16,4 0 0 15,-2-3 0-15,4 1 0 16,-6-2 0-16,6-3 0 0,3 2 0 16,-3-5 0-16,3 3 0 15,-1-5 0-15,3-1 0 16,0-4 0-16,0 1 0 0,0-1 0 15,0-6 0-15,0-4 0 16,0 2 0-16,3-1 0 16,-3-6 0-16,0-1 0 0,0-1 0 15,0-6 0-15,0 1 0 16,0-5 0-16,0-1 0 16,0 1 0-16,-3-4 0 15,3 0 0-15,-2-5 0 16,0 1 0-16,-1 1 0 0,0-6 0 15,0 3 0-15,1-5 0 16,2-1 0-16,-2 0 0 16,2 5 0-16,0-7 0 15,-3 4 0-15,3-3 0 16,0 2 0-16,0 0 0 0,0-6 0 16,0 3 0-16,0-1 0 15,-2-7 0-15,-1 1 0 0,3-8 0 16,0-3 0-16,0-9 0 15,0 0 0-15,0 0 0 16,-2-7 0-16,-1-3 0 0,3-4 0 16,0-1 0-16,0 3 0 15,0-3 0-15,3 4-10 16,-3 2 1-16,0 9 2 16,2-11 2-16,-2 11 3 15,0 0 3-15,0 0 2 0,0 0 2 16,0 0 0-1,0 0 0-15,5-9 0 0,-5 9-2 16,0 0-5 0,0 0-15-16,0-20-62 0,3 10-6 15</inkml:trace>
  <inkml:trace contextRef="#ctx0" brushRef="#br0" timeOffset="536117.9979">18151 12795 369 0,'0'0'7'0,"0"0"4"16,0 0 1-16,0 0 2 15,12-6-1-15,-12 6 0 16,0 6 1-16,0 8 1 16,-5 4-6-16,-6 7-4 15,-3 7-2-15,-4 0-1 0,-1 7 0 16,-1 2-1-16,-6-4 1 16,6 0-1-16,-1-6-1 15,-4 0 0-15,0-4 0 0,2-3 1 16,1-3-1-16,2-4 1 15,2-4 1-15,-1-7-1 16,6 0 1-16,1-6 0 16,2-6-1-16,5-6 1 0,0-6-2 15,5-6 1-15,0-5 0 16,2-2-1-16,6 2 0 16,0-1 0-16,1 1 1 15,1 6-1-15,0 5 0 0,0 4-1 16,1 4 1-16,3 8 0 15,0 2 0-15,4 2-1 16,5 8 1-16,2 7 0 16,1 0 0-16,4 9 1 15,6-2-1-15,-1 3 0 0,-3 0 0 16,-2-1 1-16,2-2-1 16,-5-2 0-16,-2-5 0 15,-1-2-1-15,-3 0 0 16,-3-1-2-16,-2-5-3 0,0-4-4 15,-2 2-10-15,-3-2-35 16,-2-2-31-16,3-3-2 16</inkml:trace>
  <inkml:trace contextRef="#ctx0" brushRef="#br0" timeOffset="537267.3231">19045 12545 352 0,'0'0'8'16,"0"0"5"-16,0-10 2 0,0 10-1 15,0 0 0-15,0 0 2 16,0 0 0-16,-2 10 1 16,2 14-7-16,-3 11-4 15,3 10-1-15,0 14 1 16,5 8 0-16,0 10 0 0,2 5-2 16,1 7-1-16,-3 2-3 15,0 8 0-15,2 2 0 16,0 1 0-16,2 3 0 15,-2 0 0-15,-2 2 0 16,4 2 0-16,-1 0 0 0,4-1 0 16,-2-2 0-16,3 2 0 15,-1-6 0-15,-2 2 0 16,0-2 0-16,-2-8 0 16,-5 2 0-16,6-4 0 0,-9-3 0 15,0-1 0-15,0-4 0 16,-5-6 0-16,0 2 0 15,0-3 0-15,0 2 0 0,1-5 0 16,-5 1 0-16,5-4 0 16,-1 0 0-16,2 0 0 15,-2-5 0-15,5 1 0 16,-4-2 0-16,-1-4 0 0,5 1 0 16,0-4 0-16,0-1 0 15,0-3 0-15,0 3 0 16,0-5 0-16,0-3 0 15,0 4 0-15,5-6 0 0,-3-5 0 16,0-3 0-16,-2-2 0 16,3-4 0-16,-3-3 0 15,0-3 0-15,0-4 0 16,0-4 0-16,0 1 0 16,0-3 0-16,0 0 0 0,0 0 0 15,0 1 0-15,0-6 0 16,-3 4 0-16,1-4 0 15,0-2 0-15,-3 2 0 0,4-5 0 16,1-7 0-16,-5 17 0 16,3-6 0-16,-1-1 0 15,1 0 0-15,-1 2 0 16,1 3 0-16,0-3 0 0,-3 0 0 16,2 1 0-16,-2-1 0 15,0-1 0-15,5-11 0 16,-7 15 0-1,7-15 0-15,0 0 0 0,0 6 0 16,0-6 0-16,0 0 0 16,0 0-29-16,0 0-33 0,12-1-27 15,-12 1-1-15</inkml:trace>
  <inkml:trace contextRef="#ctx0" brushRef="#br0" timeOffset="538266.8839">19858 13000 344 0,'0'0'8'0,"3"-10"5"16,-3 0 3-16,2 1 2 0,-2-1 1 16,0-2 1-16,0-6 1 15,-2 6-1-15,-1-2-7 16,-5 5-4-16,-4 4-4 15,-6 0 0-15,1 5-5 16,-5 0 0-16,-3 12 0 0,0 3 0 16,-2 8 0-16,2 2 0 15,5 2 0-15,5 0 0 16,5 1 0-16,7-1 0 0,3-3 0 16,8-6 0-16,5-6 0 15,4-3 0-15,8-3 0 16,0-6 0-16,0-2 0 15,2-9 0-15,-2-3 0 0,-4-1 0 16,0-7 0-16,-7 0 0 16,-5 4 0-16,-5-2 0 15,-1 5 0-15,-3 5 0 16,0 10 0-16,0-14 0 0,0 14 0 16,-3 9 0-16,3 6 0 15,0 2 0-15,5 6 0 16,2 4 0-16,4 3 0 15,3-3 0-15,4 3 0 16,6-5 0-16,0-3 0 16,6-5 0-16,9 1-30 0,6-6-58 15,-8-2-4-15</inkml:trace>
  <inkml:trace contextRef="#ctx0" brushRef="#br0" timeOffset="539182.5477">21108 12562 354 0,'0'0'7'0,"0"0"3"16,0 0 2-16,0 0-1 15,0 0 1-15,-5 0 2 16,1 10 1-16,0 11 1 16,4 20-5-16,0 10-2 0,0 17-1 15,0 13 1-15,0 14-1 16,4 11-1-16,-2 6 1 15,0 4-8-15,-2 10 0 16,0 3 0-16,-2 10 0 16,-7-3 0-16,-2 8 0 0,1 2 0 15,-5 2 0 1,2 6 0-16,-1-5 0 0,1-4 0 16,-1 0 0-16,3-2 0 15,2-6 0-15,-2-11 0 16,4-2 0-16,-3-5 0 0,0-5 0 15,3-6 0-15,-1-3 0 16,-1-11 0-16,1 0 0 0,3-7 0 16,-2-3 0-16,2-7 0 15,-3-3 0-15,3-5 0 16,-3-4 0-16,4-6 0 16,-4-5 0-16,6-4 0 0,-4-3 0 15,1-2 0-15,3-8 0 16,-3-3 0-16,3-1 0 15,-1-6 0-15,-2-5 0 16,3-2 0-16,0-2 0 16,-2-6 0-16,4 1 0 15,0-13 0-15,-3 12 0 0,3-12 0 16,-1 10 0-16,1-10 0 16,0 0 0-16,-3 14 0 15,3-14 0-15,-2 15 0 16,-1-5 0-16,3-2 0 0,0 4 0 15,0-4 0-15,0 2 0 16,0-10 0-16,0 9 0 16,0-9 0-16,0 0 0 0,0 0 0 15,0 0 0-15,0 0 0 16,0 0-17-16,0 0-42 16,0 0-31-16,8-2-1 15</inkml:trace>
  <inkml:trace contextRef="#ctx0" brushRef="#br0" timeOffset="539717.1797">21906 12874 417 0,'0'0'5'0,"0"0"3"16,0 0 1-16,0 0-1 0,0 0 3 15,3 12 0-15,-3 3 1 16,-3 6 1-16,1 8-6 16,-1 3-2-16,-2 5 0 15,5 5-5-15,-2 0 0 0,0-2 0 16,2-1 0-16,0-4 0 16,2 1 0-16,0-10-5 15,1-1-5-15,-3-8-17 0,0 1-58 16,0-6-3-16</inkml:trace>
  <inkml:trace contextRef="#ctx0" brushRef="#br0" timeOffset="539902.6836">22071 12864 399 0,'0'0'6'0,"0"0"2"15,0 0 1-15,0 0-1 16,0 8 2-16,0 6 1 15,2 9 0-15,1 7 1 0,1 4-7 16,1 5-2-16,2 8-3 16,2 0-2-16,-3 4-7 15,2-7-14-15,-3-5-60 0,1-1-2 16</inkml:trace>
  <inkml:trace contextRef="#ctx0" brushRef="#br0" timeOffset="540354.2938">21936 13189 415 0,'0'0'5'0,"0"0"2"16,0 0 1-16,-7-10 0 15,7 10 0-15,-3-10-1 16,3 10 0-16,5-15-1 16,7 5-8-16,11 3-7 15,4 0-5-15,8-2-5 0,0 2-5 16,5 5-2-16,-3-4 0 15,0 1 6-15,-2 1 8 16,-15-1 11-16,-1 2 11 0,-3-2 5 16,-16 5 7-16,9-4 2 15,-9 4 1-15,-4 4-3 16,-11 1-5-16,2 7-6 0,-1 1-4 16,1 3-3-16,1 1 0 15,0 2 0-15,6-2-2 16,6-2 0-16,2-3-1 0,14-1 1 15,-2-7-1-15,11 1 0 16,0-5 1-16,3-2-1 16,-3-3 1-16,0-2 0 15,-6-5 0-15,-4-3 1 16,-5-3-1-16,-8-2 0 16,-2 1-1-16,-5-1 1 15,-5 2-4-15,-2 4 0 0,-6 1-3 16,-1 11-3-16,-1 2-9 15,5 2-16-15,9 11-53 0,-6-1-1 16</inkml:trace>
  <inkml:trace contextRef="#ctx0" brushRef="#br0" timeOffset="541131.7252">22538 13047 412 0,'0'0'5'16,"0"0"3"-16,0 0 1 15,0 0 0-15,0 0-1 16,0 0 1-16,2 6 0 0,-2 3 0 16,0 4-5-1,3 1-3-15,-3 1-1 0,2 2 0 16,3 1 0-16,1 0 0 16,-3-4 0-16,1-2-1 0,1-2 1 15,-5-10 1-15,7 8-1 16,-7-8 1-16,0 0 1 15,0-5-2-15,0-5 2 0,0-2-1 16,2-8 0-16,-2-1 0 16,3 0 0-16,1 1-2 15,1-2 1-15,-1 7-1 16,0 0-1-16,-4 15 0 16,11-7 1-16,-11 7-1 15,17 7 0-15,-7 6 0 0,-3 1 0 16,6 3 1-16,-1 0 0 15,0 1 0-15,1-4-1 16,-1 3 0-16,-2-8 0 0,0-2 1 16,-10-7 0-16,15 3 1 15,-15-3 0-15,17-7 1 16,-9-5 0-16,5-5-1 16,-6 0 1-16,5 2-1 0,-4-2-1 15,2 0 0-15,-1 3-1 16,-2 4-2-16,-7 10 1 15,10-8 0-15,-10 8 0 0,0 0 0 16,13 12 0-16,-8-1 1 16,1 1 1-16,0 0 1 15,2 3 0-15,4-6 1 0,4 1 0 16,-3 0-1-16,6-4 1 16,1-5 0-16,5-1 0 15,-1 0 1-15,4-3-1 16,-1-8 0-16,0-2 0 15,-1-4 0-15,-1-2-1 0,-6-4 0 16,-1 2 1 0,-6-3-1-16,-4 5 0 15,-6-1 0-15,-2 8 0 0,-5 2 0 16,-8 8 0-16,-3 4 1 16,0 11-1-16,-3 4 1 15,6 5 0-15,1 2 1 0,4 6 0 16,8-2 0-16,2-2 1 15,18-3 1-15,12-3-1 0,16-7-1 16,6-6-6-16,19-9-64 16,1 2-13-16</inkml:trace>
  <inkml:trace contextRef="#ctx0" brushRef="#br0" timeOffset="640747.9524">13671 14207 353 0,'0'0'7'0,"0"0"4"0,3-12 4 15,-3 12 1-15,4-12 1 16,-4 12 2-16,0-17-1 16,0 17 0-16,-4-12-6 0,4 12-5 15,-21 9-2-15,6 8-4 16,-3 7 1-16,-1 8-2 16,-3 5-1-16,1 8 2 15,1 4-1-15,3 1 1 0,8-5-1 16,0 2 1-16,9-10-1 15,0-2 1-15,11-3-1 16,-2-9 1-16,6-1 0 16,0-10 0-16,0-3 1 0,5-3 0 15,0-6-2-15,2-3 0 16,3-7 0-16,0-7 0 16,3-8 0-16,-3-4 0 15,-3-9 0-15,-3-4 0 0,-1-5 0 16,-10-2 0-16,-4-1 0 15,-4 3 0-15,0 6 0 16,-7 0 0-16,-5 9 0 16,-3 5 0-16,-2 6 0 15,-6 2 0-15,-3 9 0 16,2 3 0-16,-3 4 0 0,-1 3 0 16,1 7 0-16,0 9 0 15,2 0 0-15,2 7 0 16,6 0 0-16,7 6 0 0,3-3 0 15,7 0 0-15,10-1 0 16,8-3 0-16,7-4 0 16,4-3 0-16,6-8 0 15,0-2 0-15,4-2 0 0,-5-3 0 16,2-3 0-16,-9-2 0 16,0-2 0-16,-9 1 0 15,-3 1 0-15,-5 2 0 16,-10 3 0-16,0 0 0 0,0 0 0 15,0 0 0-15,0 0-9 16,0 0-31-16,7 11-47 16,-9-1-3-16</inkml:trace>
  <inkml:trace contextRef="#ctx0" brushRef="#br1" timeOffset="643948.187">13742 14120 311 0,'0'0'7'0,"0"0"4"0,0-12 3 16,0 12 3-16,0-12 3 16,0 12 1-16,-8-17 0 15,8 17 1-15,-10-14-7 0,10 14-4 16,-12-3-4-16,0 6-2 16,-3 7-3-16,-2 11-2 15,-3 3 0-15,2 10-1 0,-4 7 1 16,0 3 0-16,-1 4 0 15,11 0 1-15,-1 2 0 16,6-3 0-16,2-2 0 16,2-3 0-16,3-7-1 0,6-3 1 15,7-2 0 1,1-10 1-16,4-6-1 0,6-5 1 16,3-1 0-16,-2-8 1 15,8-2 0-15,-2-8 0 16,2-5-1-16,-6-5 1 15,3-1-3-15,-5-10 0 0,-4-1 0 16,-2-4 0-16,-11-7 0 16,-1-2 0-16,-7 0 0 15,0 1 0-15,-9 2 0 0,-7 2 0 16,2 6 0-16,-4 7 0 16,0 4 0-16,-1 5 0 15,-7 9 0-15,4 1 0 0,-3 8 0 16,1 0 0-16,-1 5 0 15,-2 5 0-15,4 5 0 16,6-1 0-16,2 7 0 16,0-4 0-16,7 3 0 0,6 2 0 15,2-5 0 1,0 4 0-16,7-4 0 16,4-5 0-16,5 3 0 0,7-8 0 15,0 1 0-15,7-6 0 16,2 0 0-16,-2-2 0 15,0 0 0-15,1-2 0 0,-1-3 0 16,-4 0 0-16,-7 0 0 16,-1 3 0-16,-6 0 0 15,-2-1 0-15,-10 3 0 16,10-3 0-16,-10 3 0 0,0 0 0 16,0 0-9-16,0 0-22 15,2 13-54-15,-2-3-3 0</inkml:trace>
  <inkml:trace contextRef="#ctx0" brushRef="#br1" timeOffset="644267.4809">14140 14483 450 0,'0'0'5'0,"0"0"3"16,0 0 1-16,0 0 1 0,0 0 1 16,0 0-1-16,0 0-2 15,-7 4-8-15,2 10 0 16,0 6 0-16,0 2 0 0,-1 5 0 16,2 7 0-16,1-2 0 15,1-1 0-15,2-1 0 16,0-2 0-16,0-4 0 15,0-7 0-15,0 0 0 0,2-6 0 16,-2 1 0-16,0-12 0 16,7 10-26-16,-7-10-61 15,0 0-4-15</inkml:trace>
  <inkml:trace contextRef="#ctx0" brushRef="#br1" timeOffset="647465.4494">15802 14059 287 0,'0'0'10'0,"0"0"3"15,0 0 5-15,0 0 2 16,0 0 3-16,4-11 2 0,-4 11 0 15,0 0 1-15,2-13-8 16,-2 13-4-16,0 0-4 16,0 0-3-16,0 0-3 15,0 0-1-15,0 6-1 16,-6 12-1-16,0 3-2 0,-5 2 1 16,-3 4 1-16,2 8-1 15,-6-3 1-15,-2 2 0 16,-2-4-1-16,4-4 1 15,-4-2 1-15,3-2-2 16,-2-5 0-16,3-2 0 0,2 0 0 16,0-4 0-16,4-5 0 15,0 0 0-15,12-6 0 0,-14 5 0 16,14-5 0-16,0 0 0 16,0 0 0-16,0 0 0 15,0 0 0-15,0 0 0 16,0 0 0-16,14-3 0 0,2 3 0 15,8-2 0-15,3-1 0 16,8 0 0-16,2 1 0 16,2 0 0-16,4 0 0 15,-7 2 0-15,2 0 0 16,-8 0 0-16,-2 0 0 16,-6 0 0-16,-2 0 0 0,-8 0 0 15,-2 0 0-15,-10 0 0 16,11 0 0-16,-11 0 0 15,0 0 0-15,0 0 0 16,0 0 0-16,0 0 0 0,0 0 0 16,0 0 0-16,0 0 0 15,0 0 0-15,0 0 0 0,0 0 0 16,0 0 0-16,0 0 0 16,0 0 0-16,0 0 0 15,-3 9 0-15,3-9 0 16,-10 15-34-16,12-5-53 15,-2-10-2-15</inkml:trace>
  <inkml:trace contextRef="#ctx0" brushRef="#br1" timeOffset="647863.0388">16210 14304 425 0,'0'0'5'0,"0"0"3"0,0 0 0 15,0 0 3-15,0 0-1 16,0 0 0-16,0 0 0 0,4 7 1 15,-4 2-3-15,0 6-3 16,0 5-5-16,0 5 0 16,2 3 0-16,-2 1 0 15,0-2 0-15,3 4 0 16,-3-7 0-16,2-2 0 16,-2-2 0-16,0-6 0 0,3 2 0 15,-3-3 0 1,0-6 0-16,0-7 0 0,0 9 0 15,0-9-10-15,0 13-71 16,0-13-7-16</inkml:trace>
  <inkml:trace contextRef="#ctx0" brushRef="#br1" timeOffset="649883.1235">12848 12364 198 0,'0'0'9'0,"0"0"6"0,0 0 3 16,0 0 2-16,0 0 2 15,-5-8 1-15,5 8 1 16,-3-12-1-16,0 2-6 0,3-7-6 15,0-1-1-15,6-5-3 16,-1 2-2-16,7-9-1 16,1 3 0-16,1-3 0 15,7-2-1-15,-2 5 0 0,5-2-1 16,2 8 0-16,-2 1-1 16,2 6-1-16,0 3 0 15,-1 5 0-15,0 6-1 16,-2 0 0-16,2 6 1 15,0 7-1-15,-1-1 1 16,6 5 0-16,-2 1 1 0,4 2-1 16,2 0 1-16,2-3 0 15,1-2 1-15,5-1-1 16,-3-2 1-16,4-1-1 0,4-4 1 16,1-2 0-16,2-2-1 15,-4-3 1-15,5 0-1 16,1-3 0-16,-3-3 0 15,-4-3 0-15,1 1 1 0,-2-4-1 16,-5 3 0-16,1-6 1 16,-10 2 0-16,-3-1-1 15,-2-4 1-15,-5 1 0 16,-4 2 0-16,1 0 0 0,-10 3 1 16,-1-1-1-16,-3 2 1 15,-3 11 0-15,5-11-1 16,-5 11 0-16,0 0-2 15,0 0-1-15,0 0-1 16,0 0-1-16,0 0 0 0,0 5 1 16,6 5-1-16,4 3 1 15,2-4 0-15,8 5 2 0,3 2 1 16,9-4 0-16,3-2 0 16,9-5 0-16,3 1 1 15,7-5-1-15,5-1 0 16,0-1 0-16,6-5 0 15,-1-5 0-15,0 2 0 0,1-1-1 16,-3-7 0-16,1 2 1 16,-4-2-1-16,3-1 0 15,-4-1 0-15,-6 1 0 16,-3 1 0-16,-4 0 1 16,-8 2-1-16,1 0 0 0,-6 5 0 15,-5-2-1-15,3 4 1 16,-6 0 0-16,6 4-1 15,-2 1 1-15,2 1 0 0,0 2-1 16,2 0 1-16,1 0 0 16,1 2 0-16,1 5 0 15,1-2 0-15,-4 6 0 0,0 1 1 16,0 1-1-16,-2-1-1 16,-2 1 1-16,-4 3 0 15,-2-1-1-15,1 3 1 16,-3 5-1-16,-1-4 1 15,-1 1 0-15,-4 4 0 0,2 0 0 16,1 0 0-16,-2-2 0 16,0 3 0-16,3-5 1 15,-4 4-1-15,2-4 0 16,0 2 0-16,2-2 0 0,-2-2 1 16,0 0-1-16,2-1 0 15,-2-2 1-15,4-3 0 16,1-1-1-16,-4 0 1 15,-1-4 0-15,-2 0-2 16,-1-1-1-16,-3 0-6 0,-10-6-18 16,0 0-54-16,0 0-1 15</inkml:trace>
  <inkml:trace contextRef="#ctx0" brushRef="#br1" timeOffset="650581.0278">14567 11905 287 0,'0'0'5'0,"0"0"4"15,0 0 0-15,0 0 4 16,0 0 2-16,0 0 2 0,9 0 5 16,-9 0 0-16,14-4-3 15,-4-7-2-15,7-3-2 16,6-4-1-16,7-7-2 0,7-2-3 16,7-7-1-16,3-3-2 15,6-1-1-15,-1 5 0 16,-4-1-3-16,-4 8-2 15,-4 3 0-15,-10 3 0 0,-8 7 0 16,-7 4 0-16,-5 4 0 16,-10 5 0-16,0 0 0 15,0 0 0 1,0 0 0-16,0 0 0 0,0 0 0 0,0 0 0 16,-7 5 0-1,7-5-8-15,-21 7-19 0,21-7-40 16,-15 5-19-16</inkml:trace>
  <inkml:trace contextRef="#ctx0" brushRef="#br1" timeOffset="651146.7239">15194 11308 376 0,'0'0'7'0,"0"0"2"16,-9-7 3-16,9 7 3 16,-13-5 1-16,13 5 2 15,-10-4-1-15,10 4 2 0,0 0-7 16,0 0-2-16,-5-11-10 15,5 11 0-15,12-12 0 16,4 3 0-16,5-8 0 16,3 5 0-16,6-2 0 0,-4 1 0 15,6 1 0-15,-7 2 0 16,-8 5 0-16,1 3 0 0,-11 2 0 16,-7 0 0-16,11 17 0 15,-11 0 0-15,-2 3 0 16,-7 5 0-16,0 2 0 15,-7 5 0-15,2 2 0 0,-2-3 0 16,0-2 0-16,4-4 0 16,-1-6 0-16,4-1 0 15,8-5 0-15,1-13 0 16,7 10 0-16,11-10 0 0,1-3 0 16,6-6 0-16,5-3 0 15,2-5 0-15,5 2 0 16,-1-4 0-16,-7 5 0 15,1 1 0-15,-8 1 0 16,-5 4 0-16,-7 3 0 16,-10 5 0-16,14 0 0 0,-14 0 0 15,0 8-85-15,0 7-4 16</inkml:trace>
  <inkml:trace contextRef="#ctx0" brushRef="#br1" timeOffset="652728.0824">17173 12507 260 0,'0'0'7'16,"0"0"3"-16,-3-7 2 15,3 7 3-15,0-17 3 16,0 6 0-16,0-3 2 16,0-3 3-16,0-1-7 0,3-2-2 15,1-3-3-15,5-3-1 16,0-2-2-16,3-2-1 16,4 1-2-16,3-3 0 0,1 0 0 15,3 0-1-15,7-3 0 16,0 8 0-16,2-3-1 15,3 5-1-15,-1 3 1 16,3 2-1-16,1 5-1 0,2 5 0 16,-2 5-1-16,0 3 0 15,5 6 1-15,-6 5-1 16,0 3 0-16,1 5 0 16,0 0 0-16,-9 5 0 0,6-3 0 15,-5 2 0 1,2-4 0-16,0 1 0 0,3-3 0 15,0-1 1-15,3-1-1 16,4-6 1-16,-1-2 0 16,2 0 0-16,2-5 0 0,0 0 0 15,-1-10-1-15,1 3 1 16,-4-8 1-16,-1 0-1 16,-5-2 0-16,4 0 1 0,-7-6 0 15,-2-2-1-15,-5-2 1 16,-5 2 0-16,2 1 0 15,-5-2-2-15,-5 5 0 16,-3 1 0-16,-3 5 0 0,-1 3 0 16,-2 2 0-16,-3 10 0 15,0-14 0-15,0 14 0 16,0 0 0-16,0 0 0 16,0 0 0-16,0 0 0 15,0 14 0-15,0-2 0 0,7-2-2 16,0 5 1-16,9-1 1 15,3 4 0-15,9-6 0 16,4-3 0-16,8-1 1 0,5-2-1 16,7-6 2-16,3-3-2 15,7-4 0-15,2-3 0 16,-2-3 0-16,6-1 0 0,-2-1 0 16,0-3 0-16,-2 1 0 15,-1-4 0-15,-10 4 0 16,0-2 0-16,-5-3 0 15,-8 5 0-15,3-4 0 16,-5 7 0-16,2-4 0 0,-3 6 0 16,-2-1 0-16,4 6 0 15,1 0 0-15,-2 4 0 16,1 3 0-16,-1 0 0 16,2 6 0-16,-3 3 0 0,1 3 0 15,-1 3 0-15,-3 5 0 16,-1 2 0-16,1 1 0 15,-1 4 0-15,-4 0 0 16,4 6 0-16,-5-1 0 16,2 0 0-16,-1 5 0 0,-2-5 0 15,1 3 0-15,-8-5 0 16,-3-3 0-16,1 0 0 0,-6-7 0 16,-3-3 0-16,-1-1 0 15,0-4 0-15,-6-4-5 16,-2-8-10-16,0 0-34 15,0 0-36-15,0 0-1 16</inkml:trace>
  <inkml:trace contextRef="#ctx0" brushRef="#br1" timeOffset="653374.2613">19055 11192 407 0,'0'0'5'0,"0"-10"1"0,5 3 3 16,3-5 2-16,1-4-1 15,8 1 1-15,3-2 1 16,5-2 0-16,0 1-4 16,5 11-2-16,2 4-2 15,-2 3-1-15,0 8-2 0,-7 9 1 16,-4 8-1-16,-3 2 0 15,-9 3 1-15,-5 4-2 16,-2-1 0-16,-5-3 0 0,-2-1 0 16,-3-7 0-16,-2 1 0 15,-2-11 0-15,3-2 0 16,6 0 0-16,5-10 0 16,-14 5 0-16,14-5 0 0,-2-18 0 15,2 0 0-15,8-6 0 16,2-3 0-16,4-8 0 15,2 3 0-15,-2 3 0 16,2-3 0-16,-2 9 0 0,-3 5 0 16,-4 9 0-16,-7 9 0 15,0 0 0-15,0 0 0 16,10 0 0-16,-10 12 0 16,3 5 0-16,4 4 0 0,5 3 0 15,-1 1 0-15,8 0 0 16,6-6 0-16,0 1 0 15,10-3 0-15,4-4 0 16,1-1-43-16,10-7-41 16,7-5-4-16</inkml:trace>
  <inkml:trace contextRef="#ctx0" brushRef="#br1" timeOffset="659992.745">19942 14127 348 0,'0'0'6'0,"0"0"5"15,7-9 1-15,-7 9 2 16,0 0 1-16,13-10 0 15,-13 10 0-15,0 0 1 16,10 0-6-16,-8 12-2 0,-2 2-3 16,0 9-1-16,0 3-1 15,-6 3 0-15,0 2 1 16,-7 5-1-16,-1-4 0 0,-1 0 0 16,-3-5-1-16,2 0 1 15,0-4-1-15,-2-6 0 16,6 0-1-16,0-5 2 0,-1-4-3 15,13-8 0-15,-12 9 0 16,12-9 0-16,0 0 0 16,-7 4 0-16,7-4 0 15,0 0 0-15,7-5 0 0,5 0 0 16,4 2 0-16,1-2 0 16,5-2 0-16,1 2 0 15,4 2 0-15,1 0 0 16,-2 3 0-16,-2-1 0 15,0 1 0-15,-7 0 0 16,1 0 0-16,-3 1 0 0,-5 2 0 16,-10-3 0-16,12 3 0 15,-12-3 0-15,0 0 0 16,0 0 0-16,0 0 0 16,0 0 0-16,0 0 0 0,0 0 0 15,0 0 0-15,5 9-4 16,-5-9-1-16,0 0-3 15,0 0-4-15,0 0-11 0,0 0-22 16,-10 5-39-16,10-5-3 16</inkml:trace>
  <inkml:trace contextRef="#ctx0" brushRef="#br1" timeOffset="660696.3782">20293 14400 450 0,'0'0'4'0,"0"0"1"0,0 0 3 16,-3-9 0-16,3 9 2 15,0-11-1-15,0 11 1 16,0-18-3-16,5 9-7 16,3-1 0-16,2 2 0 0,2 1 0 15,3 2 0-15,2 0 0 16,-5 5 0-16,6 0 0 15,0 0 0-15,-3 8 0 16,-2 1 0-16,-9 3 0 16,4 3 0-16,-8 6 0 0,0-4 0 15,-5 3 0-15,-6 2 0 16,-3 0 0-16,-7 1 0 16,5-3 0-16,-5-3 0 15,4-2 0-15,2 0 0 0,3-6 0 16,2-4 0-16,10-5 0 15,-8 7 0-15,8-7 0 16,0 0 0-16,8 6 0 0,5-6 0 16,-1 2 0-16,3-2 0 15,2 0 0-15,1 0 0 16,-2 0 0-16,5 0 0 0,-7 0 0 16,-1 3 0-16,-1-3 0 15,-6 0 0-15,-6 0 0 16,14 1 0-16,-14-1 0 15,0 0 0-15,0 0 0 16,0 0 0-16,0 0 0 16,0 0 0-16,0 0 0 0,0 0 0 15,0 0 0-15,0 0 0 16,0 0 0-16,0 0 0 16,0 0 0-16,0 0 0 15,8 14 0-15,-8-14-73 0,8-2-19 16</inkml:trace>
  <inkml:trace contextRef="#ctx0" brushRef="#br1" timeOffset="663692.0322">22225 14207 310 0,'0'0'8'16,"0"0"5"-16,14-7 2 16,-14 7 4-16,16-13 2 0,-11 3 1 15,2-2 1-15,-2-1 1 16,-3-2-7-16,-2 3-5 16,-7-1-2-16,-5 1-3 0,-4 3-2 15,-6 1-2-15,-2 5-1 16,-6 3-2-16,-2 0 0 15,-3 8 0-15,5 4 0 16,7 0-2-16,1 6 1 16,6-1-1-16,4-1 0 15,12 1 1-15,0-5 0 0,15-2 1 16,0-3 0-16,8-4 0 16,4-1 1-16,1-4 0 15,2-3 0-15,-2-5 0 0,-3-3 1 16,0 1 1-16,-7 3-3 15,-6-4 0-15,-2 5 0 16,-10 8 0-16,11-10 0 16,-11 10 0-16,0 0 0 0,0 20 0 15,0 0 0-15,-5 5 0 16,-1 2 0-16,-1 10 0 16,-1 1 0-16,1-2 0 15,2 2 0-15,0-8 0 16,0-3 0-16,5-6 0 0,-3-1 0 15,3-8 0-15,0 0 0 16,0-12 0-16,0 9 0 16,0-9 0-16,0 0 0 15,0 0 0-15,0 0 0 16,0 0 0-16,8-12 0 0,-8 12 0 16,8-18-9-16,-8 18-25 15,24-17-51-15,-16 7-5 0</inkml:trace>
  <inkml:trace contextRef="#ctx0" brushRef="#br1" timeOffset="664111.9393">22565 14224 394 0,'0'0'6'0,"0"0"3"16,0 0 1-16,0 0 2 15,0 0 1-15,0 0-1 0,-6 2 2 16,-3 8-1 0,-1 3-5-16,1 5-3 0,-4 2-2 15,3 4-1-15,3 0 0 16,-2 3 0-16,9-1-1 16,4-6 1-16,6-3-1 0,6-3 1 15,7-3-2-15,4-7 0 16,3-1 0-16,3-3 0 15,-1-6 0-15,0-3 0 0,-5-3 0 16,-4-6 0-16,0-3 0 16,-11-3 0-16,-7 0 0 15,-5-1 0-15,-8 0 0 0,-9 5 0 16,-5 1 0 0,-8 8 0-16,-3 4 0 0,-4 7 0 15,2 0 0-15,5 10 0 16,0-1 0-16,9 5 0 15,5-4-25-15,2 2-62 16,19-2-3-16</inkml:trace>
  <inkml:trace contextRef="#ctx0" brushRef="#br1" timeOffset="665412.088">18053 14222 375 0,'0'0'5'0,"0"0"2"0,2-13 3 15,-2 4 1-15,-5-2 2 16,-2-1 0-16,-2-2 0 16,-4 1 1-16,-4 0-4 0,-3 8-3 15,-5 0-2 1,2 5-4-16,-5 5 0 15,4 2-2-15,2 6 0 16,2-2 0-16,3 1-1 0,4 0 0 16,5-2 0-16,6 0 2 15,2-1-1-15,0-9 1 0,20 15 1 16,-3-10 0-16,3-5 0 16,1 0 1-16,3 0 0 15,1-5 1-15,-3-4 0 0,-3 1 1 16,-3 1 0-16,-6 0 1 15,-10 7-1-15,15-11 2 16,-15 11-6-16,0 0 0 16,0 0 0-16,0 11 0 0,0 3 0 15,-2 11 0-15,-3 3 0 16,-1 1 0-16,4 5 0 16,-4 1 0-16,2 0 0 15,2-8 0-15,-1-3 0 16,1-1 0-16,2-5 0 0,0-6 0 15,0-2 0-15,0-10 0 16,0 10 0-16,0-10 0 16,0 0 0-16,0 0-6 15,0 0-9-15,0 0-19 0,9-10-50 16,-7 0-3-16</inkml:trace>
  <inkml:trace contextRef="#ctx0" brushRef="#br1" timeOffset="665791.5939">18257 14270 405 0,'0'0'4'0,"0"0"3"16,0 0 1-16,0 0 0 16,2 6 2-16,-4 5 1 15,-5 3 0-15,-4 3 0 16,-1 5-3-16,0 0-3 15,2 4-1-15,2-2-1 16,3-4-2-16,5-1 1 0,3-6-1 16,7 0 0-16,5-8 1 15,2-4-1-15,3-1 1 16,3-4 0-16,1-6 2 0,-2-8-4 16,1 1 0-16,-10-5 0 15,1-5 0-15,-9 0 0 16,-5-3 0-16,-5 3 0 0,-12 2 0 15,-3 3 0-15,-5 7 0 16,-5 7 0-16,1 8 0 16,1 3 0-16,1 14 0 15,4 1 0-15,13 4-53 0,3 5-34 16,7 0-2-16</inkml:trace>
  <inkml:trace contextRef="#ctx0" brushRef="#br1" timeOffset="671591.6688">15741 15483 316 0,'0'0'7'0,"0"0"3"16,0 0 3-16,-5-13 2 0,5 13 2 15,-7-9 1-15,7 9-1 16,-15-16 1-16,15 16-5 16,-21-7-5-16,7 5-2 0,-4 2-2 15,4 2-2-15,-6 4 0 16,5 5-2-16,0 4 1 16,-1-1-1-16,6 2 0 15,6 0-1-15,1 2 1 0,3-2 0 16,5-1 1-16,7-3 0 15,1-7 0-15,8-3 0 16,-5-2 2-16,9-5 0 16,-4-5 2-16,-1-5 0 0,-1-2 0 15,1-5 1-15,-8-9-1 16,1-3 0-16,-8-4-1 16,-5-5-4-16,0-1 0 15,-5-2 0-15,-5 4 0 16,0 5 0-16,1 5 0 0,-7 8 0 15,6 6 0-15,1 5 0 16,9 13 0-16,-11 0 0 16,6 16 0-16,3 8 0 15,0 7 0-15,2 13 0 16,0 0 0-16,0 9 0 0,4 1 0 16,6-4 0-16,1-6 0 15,3-7 0-15,4-2 0 16,-4-11 0-16,4-5 0 0,-1 0 0 15,1-7 0-15,-7-5 0 16,5 1 0-16,-6-5 0 16,-3-3 0-16,-7 0 0 0,16 0 0 15,-16 0 0-15,7-9 0 16,-7 9 0-16,7-12 0 16,-7 12 0-16,3-9 0 15,-3 9 0-15,0 0-16 16,0-11-17-16,0 2-44 0,0 9-11 15</inkml:trace>
  <inkml:trace contextRef="#ctx0" brushRef="#br1" timeOffset="672259.1272">16086 15438 381 0,'0'0'8'16,"0"0"2"-16,0 0 3 0,0 0 1 15,0-9 3-15,0 9 0 16,0 0 1-16,0-11 1 15,0 11-5-15,0 0-14 0,0 0 0 16,0 0 0-16,-5 11 0 16,5 1 0-16,0 5 0 15,-2 8 0-15,2-1 0 16,0 6 0-16,0 2 0 0,0-2 0 16,0 2 0-16,0-5 0 15,0-2 0-15,0-5 0 16,0-3 0-16,0-2 0 15,2-5 0-15,-2-10 0 16,0 10 0-16,0-10 0 16,0 0 0-16,0 0 0 0,0 0 0 15,0 0 0-15,0 0 0 16,0 0 0-16,0 0 0 16,0 0 0-16,0 0 0 0,0 0 0 15,0 0 0-15,0 0 0 16,0-5 0-16,0 5 0 15,0 0 0-15,0 0 0 16,0 0 0-16,0-15-47 0,0 15-45 16,0 0-2-16</inkml:trace>
  <inkml:trace contextRef="#ctx0" brushRef="#br1" timeOffset="675708.0503">18013 15337 316 0,'0'0'8'0,"0"0"3"0,0 0 2 16,0-15 2-16,0 7 2 16,-4-4 1-16,-5-2 0 15,-1 2 0-15,-4-2-7 16,-8 2-2-16,-3 4-4 0,0 3-1 15,-5 4-1-15,2 1-1 16,-1 0-1-16,4 6-1 16,3 7 1-16,4-1-1 15,6 3 0-15,5 2 0 0,7 0 1 16,2 1-1-16,8-3 1 16,5-1 1-16,4 2 1 15,6-9-1-15,5-5 1 0,0-2-1 16,-2 0 2-16,1-8 0 15,-3-3 0-15,-3-1 0 16,-5-5 0-16,-2 3 1 16,-7 0-3-16,-1 1-2 15,-6 2 0-15,0 2 0 0,-2 9 0 16,0 0 0-16,-7 0 0 16,-2 9 0-16,-4 15 0 15,3 1 0-15,0 1 0 16,-3 6 0-16,6 6 0 0,-2-1 0 15,6-7 0-15,3 0 0 16,0-3 0-16,0-7 0 16,0-3 0-16,3-4 0 15,-3-6 0-15,0-7 0 16,4 12 0-16,-4-12 0 0,0 0 0 16,0 0 0-16,0 0 0 15,0 0-12-15,3-7-17 16,-3 7-47-16,0 0-13 0</inkml:trace>
  <inkml:trace contextRef="#ctx0" brushRef="#br1" timeOffset="676155.067">18324 15349 412 0,'0'0'5'0,"0"0"1"16,0 0 3-16,0 0 0 15,0 0 0-15,-12 0 1 0,-1 8 1 16,-2 4 0-16,-5 2-5 16,3 9-1-16,0 0-3 0,2 1 0 15,5 3 0-15,5-5-1 16,5 0 0-16,5-4-1 15,10-3 1-15,2-3 0 0,3-4 1 16,5-6 0-16,0-2 0 16,2 0 0-16,-2-7-2 15,-3-8 0-15,-2-2 0 16,-5-3 0-16,-9-5 0 16,-3 0 0-16,-3-1 0 0,-9 0 0 15,-6 1 0-15,-10 5 0 16,-2 6 0-16,-5 6 0 15,-1 8 0-15,1 0 0 16,2 6 0-16,3 6 0 0,3 2 0 16,11 3 0-16,0-5-24 15,-11 6-61-15,31-4-5 16</inkml:trace>
  <inkml:trace contextRef="#ctx0" brushRef="#br1" timeOffset="679492.6236">15718 16586 345 0,'0'0'4'0,"0"0"4"16,0 0 1-16,0 0 4 16,9-11 1-16,-9 11 0 15,-4-9 0-15,4 9 1 0,-21-14-4 16,5 11-2-16,-1 3-3 16,-5 0-2-16,-4 8-1 15,4 1-1-15,0 5-2 16,2 1 1-16,5 2 0 0,3 3-1 15,9-3 2-15,3 4-1 16,3-7 0-16,9 1 0 16,7-8 3-16,5-2-2 15,3-2 0-15,3-3 1 16,5-10 0-16,-3-3 0 0,0-2 0 16,-4-7 0-16,1-3 0 15,-6-2 1-15,-6-5-1 16,-4-8-3-16,-3 1 0 15,-9-7 0-15,-1 0 0 0,0 2 0 16,-6 4 0-16,-5 6 0 16,4 4 0-16,-3 9 0 15,4 7 0-15,6 14 0 0,-12-3 0 16,4 13 0-16,2 10 0 16,-1 7 0-16,1 8 0 15,6 7 0-15,0 5 0 16,0 4 0-16,6-1 0 15,7-3 0-15,4-2 0 0,-1-10 0 16,2 2 0-16,-1-9 0 16,-1-6 0-16,0-5 0 15,-3-7 0-15,-1-2 0 16,-4-2 0-16,-8-6 0 16,15 3 0-16,-15-3 0 15,0 0 0-15,10 0 0 0,-10 0 0 16,4-8 0-16,-4 8 0 15,3-12-2-15,-3 12-21 0,0-10-21 16,-5 3-46-16,5 7 0 16</inkml:trace>
  <inkml:trace contextRef="#ctx0" brushRef="#br1" timeOffset="685908.0939">23361 6723 289 0,'0'0'8'0,"0"0"4"0,0 0 5 15,0 0 1-15,0 0 3 16,0 0 3-16,0 0 0 0,0 0 1 15,0 0-7-15,0 0-4 16,-3-10-4-16,3 10-3 16,10-10-1-16,3 3-1 15,1 2-2-15,2-5 0 0,5-1-1 16,-1 5 0-16,0 3 1 16,-2 3-3-16,-3 0 0 15,-3 3 0-15,-1 3 0 16,-7 8 0-16,-4 2 0 0,0 2 0 15,-8 4 0-15,-1-2 0 16,-6 5 0-16,-3 0 0 16,-2-1 0-16,-2-1 0 15,-3-2 0-15,2 0 0 16,1-6 0-16,3-1 0 16,3-4 0-16,3-2 0 0,7-5 0 15,6-3 0-15,0 0 0 16,0 0 0-16,0 0 0 15,10 1 0-15,4-1 0 0,4 0 0 16,2-1 0-16,3 1 0 16,6-6 0-16,-4 6 0 15,2-2 0-15,-4 2 0 0,0 0 0 16,-4 0 0-16,-1 0 0 16,-2 0 0-16,-5 0 0 15,-11 0 0-15,15 0 0 16,-15 0 0-16,0 0 0 0,0 0 0 15,0 0 0-15,0 0 0 16,0 0 0-16,0 9 0 16,0-9 0-16,-8 8 0 15,8-8 0-15,-13 7-15 16,13-7-71-16,-9 16-3 0</inkml:trace>
  <inkml:trace contextRef="#ctx0" brushRef="#br1" timeOffset="689289.4516">16119 16518 340 0,'0'0'7'0,"0"0"3"16,0 0 4-16,0 0 2 15,0 0 0-15,0 0 1 16,0 0 1-16,0 0 0 16,5-12-5-16,-5 12-4 15,17-11-2-15,-4 5-1 0,4 0-1 16,3-1-1 0,3 2-1-16,-1-1 0 15,0 4-1-15,-2 2 1 0,-4 2-3 16,1 7 0-16,-8 3 0 15,-2 5 0-15,-4 0 0 0,-3 5 0 16,-3 6 0-16,-10 1 0 16,2-1 0-16,-6 1 0 0,-4-3 0 15,0-2 0-15,1-4 0 16,2-2 0-16,-2-6 0 16,5-5 0-16,5 0 0 15,10-7 0-15,-13 9 0 16,13-9 0-16,0 0 0 0,0 0 0 15,11 4 0-15,3-4 0 16,7 0 0-16,1 0 0 16,6 0 0-16,2 0 0 15,4 0 0-15,-1-3 0 16,-4 2 0-16,-4-2 0 0,2 3 0 16,-5 0 0-16,-4 0 0 15,-1 0 0-15,-9 0 0 16,-8 0 0-16,12 0 0 15,-12 0 0-15,0 0 0 0,0 0 0 16,0 0 0-16,0 0 0 16,0 0 0-16,0 0 0 15,0 0 0-15,0 0 0 0,-4 4 0 16,4-4-59-16,-10 6-35 16</inkml:trace>
  <inkml:trace contextRef="#ctx0" brushRef="#br1" timeOffset="697369.529">1594 16177 177 0,'0'0'1'15,"0"0"1"-15,0 0-1 0,0 0 5 16,0 0 4-16,5 0 4 16,4 0 3-16,7 0 4 15,9-3-1-15,9 3 0 16,10-3 1-16,14-2-3 0,12 2-4 16,12-1-4-16,7-2-2 15,10 3-2-15,9 0-1 16,4-3-1-16,1 1 1 15,9 2 0-15,0-1-1 0,1-1 0 16,3 0 0-16,8-1 0 16,1-1 0-16,4 3-1 15,3-4 1-15,5 1-1 16,1 2 0-16,7-4 0 16,-1 1-1-16,0-2 1 15,0-2-2-15,1 1 1 16,-4 2 0-16,-2-4-1 0,-8 3 0 15,-6-2 0-15,-6 5 0 16,-7-4 2-16,-10 4-3 16,-7 2 2-16,-12 1-1 0,-11-1 1 15,-12-1-1-15,-14 4 0 16,-12-3 1-16,-12 5 0 16,-9-3 1-16,-11 3 0 0,-12 0-1 15,9 0 1-15,-9 0-1 16,0 0-2-16,-4 0-3 15,-6 0-9-15,-5 0-22 16,15 0-48-16,-35 5-3 0</inkml:trace>
  <inkml:trace contextRef="#ctx0" brushRef="#br1" timeOffset="698737.1798">1668 16254 214 0,'0'0'5'0,"0"0"-4"16,0 0 1-16,0 0 0 16,-12 0 1-16,5 0 0 15,-6 1 0-15,-2 7 0 0,0 2 0 16,-4 3-2-16,-4 3 0 16,3 7 0-16,-2-1 1 15,2 6-1-15,0-1 0 16,0 2-1-16,3 2 1 15,-1 1 1-15,-4-3-4 0,9 8 6 16,-4 1-3-16,10-7 1 16,1 6 0-16,4-4 0 15,-1 1 2-15,3-2-1 0,8 4 2 16,0-10-2-16,4 1 2 16,-5 2 1-16,6-5-1 15,-2-4 2-15,8 4-1 16,-8-6 0-16,3 1 1 0,2-3 0 15,7 1 0-15,-2-2-1 16,3-3 0-16,1 1 0 16,0-4 0-16,5 7-1 15,2-7 0-15,5 4 1 0,-5-3-2 16,9-3 0-16,-2 3 0 16,8-3 0-16,3 0-1 15,0-2 0-15,5 0-1 16,1-2 0-16,4 1 0 15,0-1-1-15,2-3 1 16,6 0-1-16,-4 0 1 0,8 0-1 16,0 0 1-16,3 0 0 15,2 0 1-15,4-4 0 16,2 1 0-16,-1 0-1 0,4-4 1 16,-1 4 0-16,2 1 0 15,3-3 0-15,-1 0-1 16,3 0 0-16,-2 3-1 0,-1-3 1 15,6 0-1-15,-6-3 0 16,1 4-1-16,2-1 1 16,-5 0 0-16,0 0 0 15,-2 3 1-15,0-7-1 0,1 7 0 16,-2-4 1-16,-2 2-1 16,0-1 0-16,0 1 0 15,-2-2 0-15,4 1-1 16,-4-2 1-16,5 2-1 15,-7-2 1-15,5-1-1 16,-3 1 0-16,-4-1 1 0,2 2-1 16,-9 0 0-16,4-2 0 15,-11 4 1-15,0-2-1 16,-2 4 0-16,-6-1 1 0,-4 3-1 16,-3-1 0-16,-2 1 0 15,-8 0 1-15,-5 0-1 16,-6-3 0-16,-2 3 1 15,-7 0-1-15,-4 0 1 0,-3 0 0 16,-10 0-1-16,7 0 1 16,-7 0 0-16,0 0-1 15,0 0 0-15,0 0 1 16,0 0 0-16,0 0 0 0,0 0 0 16,0 0 0-16,0 0 0 15,0 0 1 1,0 0-1-16,0 0-2 0,0 0-1 15,0 0-6-15,0 0-16 16,0 0-51-16,0-11-7 0</inkml:trace>
  <inkml:trace contextRef="#ctx0" brushRef="#br1" timeOffset="699334.1744">6148 15954 228 0,'0'0'7'0,"0"0"5"15,0 0 3-15,0 0 1 16,5 4-2-16,-5-4 0 15,0 0 2-15,1 20 2 0,-1 0-5 16,0 11-4-16,0 7 0 16,0 11-1-16,-1 9 2 15,1 9 2-15,5 2-1 16,-1 3-2-16,2-3 0 16,4-4 1-16,2-1-1 15,-2-10 0-15,0 2-1 0,-3-13-1 16,-2 0-1-16,1-6-1 15,-1-5-1-15,-3-8-2 16,-2-6 0-16,0-1-1 16,0-4 0-16,0-3 0 0,0-10 0 15,0 10 0-15,0-10 1 16,0 0-1-16,0 0 0 0,0 0-2 16,0 0-1-16,-13 0-5 15,13 0-13-15,-12 4-57 16,5-8-10-16</inkml:trace>
  <inkml:trace contextRef="#ctx0" brushRef="#br1" timeOffset="700498.9114">2153 16599 254 0,'0'0'8'16,"0"0"3"-16,0 0 4 15,0 0 2-15,-10 0 1 16,10 0 0-16,0 0-2 0,-10 11 2 15,6-4-6-15,-2 8-3 16,1-1-4-16,0 6-2 16,0 1-1-16,3-2 0 15,0 1 1-15,2-2 0 0,0-9-1 16,7 1 1-16,-7-10 1 16,14 7 0-16,-1-7 0 15,-3-2 3-15,3-8-3 0,-3 0 2 16,-1-2-2-16,-1-3 1 15,-3-4-1-15,-2-1-2 16,-3 2-1-16,-5-2 0 16,-6 5-1-16,2 1-1 15,-1 6 0-15,-3 0 0 0,1 8-2 16,-1 3 2-16,3 5-2 16,1 1 3-16,0 6-1 15,5-3 1-15,1 3 0 16,1-2 1-16,2-13 0 0,7 13 0 15,4-10 2-15,1-3-2 16,5-3 2-16,-2-8-2 16,0 1-1-16,0-2 1 15,-2-1-1-15,-6-1 1 0,-7-1-1 16,0 2 0-16,-5 7-2 16,-5-1 2-16,-5 1 0 15,2 4 0-15,-4 2-1 16,2 2-1-16,-2 4-2 15,4 1-2-15,6 5-8 0,0 0-13 16,7-12-31-16,0 17-27 16,9-7-3-16</inkml:trace>
  <inkml:trace contextRef="#ctx0" brushRef="#br1" timeOffset="702790.8486">2237 16691 180 0,'0'0'2'0,"0"0"2"16,0 0-2-16,0 0 2 15,0 0 2-15,0 0 3 16,8 0 3-16,-8 0-1 0,22 3 1 15,-6-3 0-15,3 3 1 16,4-3-1-16,4 0-3 16,-2 0 0-16,10 0-3 15,-5 0-1-15,4 2-2 0,-2-2 1 16,8 3-2-16,-2-1 0 16,1-2 1-16,3 2-2 15,4 1 0-15,2-1 0 0,-2 1 0 16,6-3 0-16,-2 0-1 15,0 0 1 1,3 0-1-16,0 0 1 0,2-3 0 16,7 3 0-16,-5-5 0 15,3 5 0-15,0-2-1 16,-1-3 1-16,-1 5 0 0,-1-2 0 16,-2-1-1-16,-6 0 0 15,3 2 1-15,1-2-1 16,-4 0 1-16,1 1 0 0,-6-1 0 15,4 0-1-15,-11 3 0 16,3-2 1-16,-10 2-1 16,-4-2 1-16,0 2-1 0,-8 0 0 15,-2 0 2-15,-5 0 1 16,-11 0 1-16,12 0 0 16,-12 0 3-16,0 0 0 15,0 0 1-15,0 0 2 16,0 0-3-16,0 0 0 15,0 0-1-15,0 0-1 0,0 0-1 16,0 0-1-16,0 0-3 16,0-13 0-16,0 13-6 15,0 0-3-15,0 0-11 16,-9-3-16-16,-5 3-41 0,14 0-7 16</inkml:trace>
  <inkml:trace contextRef="#ctx0" brushRef="#br1" timeOffset="703283.6353">4085 16494 266 0,'0'0'7'16,"0"0"3"-16,0 0 3 15,0 0-1-15,0 0 2 16,0 0 0-16,0 0 1 0,0 0 2 16,7 4-6-16,-7-4-1 15,20 8-3-15,-2-6 0 16,-2 3 1-16,10 0-1 16,1 0-1-16,3 0-1 0,0 0-1 15,0-1 1-15,2-1-3 16,-5 5 0-16,-2-4 0 15,-5 4-1-15,0 0-1 16,-6-1 1-16,-3 8-1 0,-6-3 2 16,-5 5 0-16,-5 5 0 15,-6 1 1-15,-5 0-1 16,-9-1 1-16,-1 2 0 0,-1-4 1 16,-3 3-3-16,3-5 1 15,3-4-1-15,1-2 0 16,8-2 0-16,3-5 0 15,2 0 0-15,10-5-1 16,0 0 1-16,-11 7-1 16,11-7-2-16,0 0-2 0,8 5-8 15,-8-5-22-15,0 0-49 16,10 2-1-16</inkml:trace>
  <inkml:trace contextRef="#ctx0" brushRef="#br1" timeOffset="704585.1219">4716 16448 317 0,'0'0'8'15,"0"0"2"-15,-7-4 4 0,7 4 2 16,0 0 2-16,-11-8-1 15,11 8 1-15,0 0-1 16,3-12-5-16,7 9-4 16,5 3-3-16,5 0-3 15,3 3 0-15,1 4 0 0,-2 3-2 16,2 2 1-16,-3 4 0 16,-8 1 0-16,-4 3-1 15,-4-3 1-15,-5 5 0 0,-5-1 1 16,-8-1-1-16,-1 1 0 15,-3-1 1-15,-8-3 0 16,7-2 1-16,1-2-1 16,0-3 1-16,4-5-1 15,13-5 1-15,-13 0 0 0,13-8-2 16,0-1-1-16,11-9 0 16,4-2 0-16,5-5 0 15,5-4-1-15,2-1 1 0,3 2-2 16,-6 3 3-16,4 4 0 15,-8 0 0-15,0 4 0 16,-10 7 0-16,-10 10-1 16,12-10 1-16,-12 10 0 15,0 5-1-15,-3 7 1 0,-2 3-1 16,-2 6 0-16,0 1 0 16,2 3 1-16,2-1-1 15,3 2 1-15,0-2 0 16,8-7 1-16,2-2 1 15,5-3-1-15,4-2-2 16,4-8 0-16,0-2 0 0,-4 0 0 16,3 0 0-16,-8 0 0 15,5-5 0-15,-10 4 0 16,2-5 0-16,-11 6 0 0,0 0 0 16,0 0 0-16,0 0 0 15,0 0 0-15,0 15 0 16,-5-3-77-16,-5-1-13 0</inkml:trace>
  <inkml:trace contextRef="#ctx0" brushRef="#br1" timeOffset="706413.9639">6183 16358 164 0,'0'0'6'15,"0"0"2"-15,0 0 2 0,0 0 3 16,0 0 0-16,0 0 2 16,0 0-2-16,0 0 1 15,0 0-2-15,0 0-1 16,0 0-1-16,15 0 0 0,1 0 0 15,8 0 2-15,10 0-1 16,6 0 1-16,7 0-2 16,8 0-1-16,7-6-1 15,8 1-2-15,7-5-2 16,2 2 1-16,6 1-2 0,4-3 0 16,3 3 0-16,3 0-1 15,4-1 0-15,3 4 0 16,2-1 0-16,4-3 0 15,-2 3-1-15,4-2 1 16,4 1 0-16,1-1 0 16,5 2 0-16,3-2-1 0,-5 4 0 15,2-5 1-15,-3 3-1 16,0 1 0-16,-2-1 0 16,-13 0 0-16,-6 3-1 0,-6-1 1 15,-8 3-1-15,-12 0 0 16,-11 0 0-16,-12 0 0 15,-9 3 0-15,-8-3 0 16,-10 2 0-16,-8 0 0 0,-12-2-1 16,10 3-2-16,-10-3-2 15,0 0-10-15,-10 7-18 16,-2-2-43-16,-1-3-4 0</inkml:trace>
  <inkml:trace contextRef="#ctx0" brushRef="#br1" timeOffset="707487.052">6245 16570 173 0,'0'0'7'0,"0"0"2"0,0 0 4 15,0 0 1-15,7 5 1 16,-7-5-1-1,0 0 0-15,0 0-1 0,11 5-4 16,-11-5-2-16,12 0 0 16,-3 0-1-16,9 0 0 0,7 0 2 15,5 0 2-15,7 0 0 16,4 0 0-16,12 0-1 16,2-5-2-16,7 3 1 15,3-1-2-15,4-1 0 0,9 0 0 16,2-1-2-16,7 3 1 15,1-4-2-15,9 2 0 16,-2-1 0-16,7 2 0 0,2-1 0 16,1-1-1-16,-4 0 1 15,7 0-1-15,-4 0 0 16,-2 3 0-16,0-3-1 16,-3 2 0-16,-1 3 1 15,-1-2-2-15,-5-1 1 0,-3 0 0 16,-2 3 0-16,-3 0-1 15,-2 0 1 1,-2 0 0-16,-6 0-1 0,-3 0 1 16,0 0-1-16,-6 0 0 0,-9 0 1 15,-2 0-1-15,-5 0 0 16,-4 3 0-16,-6 0 1 16,-4-3-1-16,-3 2 0 15,-2-2 1-15,-7 3-1 0,0-3 1 16,-7 0-1-16,-1 0 0 15,-5 0 2-15,-10 0-2 16,10 0 1-16,-10 0 0 0,0 0 1 16,0 0 0-16,0 0 1 15,0 0 0-15,0 0-1 16,0 0 1-16,0 0-1 16,0 0 0-16,0 0-1 15,0 0-1-15,0 0-1 0,0 0-3 16,-5-3-4-16,5 3-7 15,-12-2-12-15,12 2-36 16,-15-6-20-16</inkml:trace>
  <inkml:trace contextRef="#ctx0" brushRef="#br1" timeOffset="708136.7912">9385 16248 277 0,'0'0'4'16,"0"0"1"-16,0 0 2 0,0 0 1 16,0 0-1-16,0 0 0 15,0 0 2-15,0 0 0 0,0 0-3 16,0 6 0-16,0-6 0 16,14 7-1-16,-1-5 1 15,-1 1 3-15,5-1-2 16,1-2 1-16,0 0-2 0,-1 0-1 15,3 0 0-15,-8-2 0 16,3-1 0-16,-5 1-2 16,-10 2 1-16,13-6-2 15,-13 6 1-15,0 0-1 0,0 0-1 16,0 0-1-16,0 0-1 16,0 0 1-16,0 0-1 15,7 15 1-15,-7-2-1 16,0 2 1-16,-3 2 0 15,3 5 1-15,0 0 0 0,-1 1 0 16,1 1 0-16,0-6-1 16,0-1 1-16,0-2 0 15,1-2-1-15,-1-3 0 16,0-10 1-16,6 12 0 16,-6-12 0-16,0 0 1 0,0 0 1 15,0 0 0-15,0 0 0 16,0 0 2-16,0 0-1 0,0 0 1 15,0 0-1-15,0 0-2 16,0 0-2-16,0 0-9 16,0 0-26-16,-13 3-47 0,13-3-3 15</inkml:trace>
  <inkml:trace contextRef="#ctx0" brushRef="#br1" timeOffset="709120.2972">6692 16094 216 0,'0'0'7'0,"0"0"4"16,0 0 2-16,0 0 3 0,0 0-2 16,0 0 1-16,0 0 0 15,0 0 2-15,12-4-5 16,4 1-3-16,3 3-2 0,11-2 0 16,6-1 2-16,8-2-1 15,8 3 0-15,8-3-2 16,7 0-2-16,2-1 0 15,6 0-1-15,1 0 0 16,5-1-2-16,-1-1 0 0,4 1 0 16,-2 2-1-16,3 0 0 15,-5-2 0-15,6 1 0 16,-6 2 1-16,0 4 0 16,-4-3 0-16,-7 3 0 0,-9-2 1 15,-5 2 0 1,-12 0-1-16,-9-3 1 0,-6 3 1 15,-11 0 0-15,-8 0 0 16,-9 0 0-16,0 0-1 16,0 0 1-16,0 0 0 0,0 0-1 15,0 0 0-15,0 0-1 16,0 0 0-16,0 0-1 16,0 0 1-16,0 0-1 0,0 0-1 15,0 0-1-15,0 0-1 16,0 0-2-16,0 0-3 15,0 0-6-15,0 0-9 16,0 10-18-16,0 0-32 0,0-10-9 16</inkml:trace>
  <inkml:trace contextRef="#ctx0" brushRef="#br1" timeOffset="709686.8722">8241 15854 274 0,'0'0'4'0,"0"0"-1"0,0 0 2 15,0 0 1-15,-9-2 1 16,9 2 3-16,0 0 3 16,9 2 0-16,1 3-1 15,2-2 0-15,7 4 0 0,0-2 2 16,1 0-4-16,2 2-1 16,-2-2-3-16,3-2 0 15,-4 2-1-15,-1 0-2 0,-4-3 0 16,-1 0-1-1,-1 3 0-15,-5-2-2 0,-7-3 1 16,11 7 0-16,-11-7 0 16,2 18 1-16,-4-3 1 15,-5-1 1-15,-6 6 0 0,-3 5 0 16,2-5 0-16,-5 3 0 16,1-1-1-16,0-2 0 15,1-7-2-15,4 1 0 0,4-5 0 16,9-9 0-16,-10 8 0 15,10-8 0-15,0 0 0 16,0 0 0-16,0 0 0 16,0 0 0-16,0 0 0 0,0 0 0 15,0 0-1-15,0 0 0 16,0 0-3-16,0 0-6 16,0 0-20-16,0 9-54 15,0-9-1-15</inkml:trace>
  <inkml:trace contextRef="#ctx0" brushRef="#br1" timeOffset="711468.0502">7239 15619 285 0,'0'0'7'15,"0"0"4"-15,0 0 3 16,0 0 3-16,0 0 1 0,0 0 2 16,0 0 0-16,0 0-1 15,0 0-6-15,0-12-3 16,12 12-3-16,4-3-2 15,9 0-1-15,5 1 0 16,2-1 0-16,3 1 0 0,4-1 0 16,-4 3 0-16,-3 0-1 15,-2 0-1-15,-8 0-1 16,-1 0 1-16,-7 0-2 0,-1 0 1 16,-13 0 0-16,7 3 0 15,-7-3 0-15,-4 13 1 16,-12-1 0-16,-7 0 0 15,-1 3-1-15,-8 5 1 16,-8-3-1-16,0 3 0 0,1 0-1 16,4-2 0-16,2-4 0 15,9-1 0-15,4-4 0 16,7-4-1-16,13-5 1 16,-11 10 0-16,11-10 0 15,0 0 0-15,0 12 0 0,11-9 2 16,2 2 0-16,7-2 0 15,4-2 0-15,6 2 1 16,5-3 0-16,5 2 2 16,4-2-5-16,6 0 0 15,-8-2 0-15,3 2 0 0,-5-3 0 16,-6 3 0-16,-4 0 0 16,-2 0 0-16,-11 0 0 0,-4 0 0 15,-3 0 0-15,-10 0 0 16,10 0 0-16,-10 0 0 15,0 0 0-15,0 0 0 16,0 0 0-16,0 0 0 16,0 0 0-16,0 0 0 0,0 0 0 15,-7 0 0-15,7 0 0 16,-18 3 0-16,10-1 0 16,-3 1 0-16,0 0 0 0,-1 1 0 15,1 7 0-15,2-8-6 16,-9 9-85-16,18 0-2 15</inkml:trace>
  <inkml:trace contextRef="#ctx0" brushRef="#br1" timeOffset="757262.3605">16782 7691 273 0,'0'0'1'0,"0"0"0"0,0 0 1 16,-9-9 1-16,9 9 2 16,-10-11 5-16,10 11 0 0,-15-9 2 15,15 9 1-15,-12-10 0 16,12 10 0-16,-18-5 0 16,8 5-4-16,-5 0 0 15,-4 0-4-15,-6 5-1 0,-3 5-1 16,-6 2-1-16,-9 0-1 15,-2 8 0-15,-5 1 0 16,1 1-1-16,2-5 1 16,-3 0 0-16,10-2 0 15,3-6 1-15,9 2 0 0,8-5-1 16,6-2 1-16,4 1 0 16,10-5 0-16,-6 17 0 15,6-2 0-15,0 7 0 0,0 8 0 16,-5 10 0-16,3 11 1 15,-6 9 0-15,4 4 1 16,-6 8-3-16,4 3 1 16,0-1-1-16,1 0 0 0,0-2 0 15,3-5 0-15,2-8-1 16,-3-2 1-16,3-7-1 16,-3-5 0-16,0-6 1 15,3-7 0-15,0-2-1 16,0-2 1-16,-5-9 0 0,5-1-1 15,-2-1 1-15,-4-4 0 16,5-1-1-16,-4-3 1 16,5-9-1-16,-7 13 0 15,7-13 0-15,-8 10 0 16,8-10 0-16,-3 12 0 0,3-12 0 16,3 15 1-16,5-8 1 15,5 6 3-15,16-6 2 0,15 4 2 16,26-4 1-16,32-5 0 15,42-2 0-15,40-5-6 16,87-4-4-16,12-7-11 16,43 6-71-16,65 6-4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48:44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3935 9290 228 0,'0'0'8'0,"0"0"7"0,0 0 4 15,0-11 3-15,0 11 3 16,0 0 1-16,0-7 0 16,0 7 1-16,0 0-9 0,0 0-6 15,0 0-4-15,0 0-3 16,0 0-1-16,0 9-1 15,0 9 0-15,3 5 0 16,-1 6 1-16,1 5 0 0,-1 4 1 16,1 7-2-16,0 0 0 15,-3-4-1-15,2 4 0 16,-2-3-1-16,3-2 0 16,-1-3 0-16,-2-5-1 15,2 0 0-15,1-4 0 0,-3-3 0 16,2-6 0-16,1-1 1 15,-3-6-2-15,2 0 1 16,-2-12 0-16,0 12 1 0,0-12-1 16,0 0 2-16,0 0-1 15,0 0 1-15,0 0 0 16,0 0 0-16,0 0 0 16,0-12-1-16,0 2-1 15,-2-4 0-15,-3-4-1 0,2-1 0 16,1-6 0-16,0 0 0 15,2-5 0-15,-3 1 0 16,1-3 0-16,2-4 1 16,0 4-1-16,0-2 1 15,0 2 0-15,-3-1 0 0,3 4 0 16,-3-1 1-16,3 2-1 16,0 4 1-16,-2-1 0 15,-1 7 0-15,3 1 0 0,-2 2 0 16,2 6 0-16,0 9 1 15,0-13-1-15,0 13-1 16,0 0 0-16,0 0-2 16,0 0 0-16,0 0 0 0,0 17 1 15,0 8 0-15,0 3 0 16,0 9 1-16,2 5 0 16,1 8 1-16,-1-2 0 0,1 5 0 15,0-7-1-15,-3-3 1 16,5-6-1-16,-5-2 0 15,2-11 0-15,-2-1 0 16,2-6-1-16,-2-4 1 16,3-4-1-16,-3-9 0 15,0 8 0-15,0-8-1 0,0 0-4 16,0 0-1-16,0-13-3 16,0-4-5-16,-3 0-4 15,3-12-4-15,0-1-8 0,0-3-3 16,0-1 0-16,0-3-2 15,0 4-1-15,3 1 3 16,-3 2 5-16,2 5 6 16,1-1 8-16,-3 1 7 0,0-3 9 15,0 1 7-15,2 0 10 16,-2 5 5-16,0-3 3 16,0 2 6-16,2 1 1 0,1 5 0 15,-3 2-2-15,0 3-4 16,0 1-2-16,0 2-3 15,0 9-4-15,0-13-4 16,0 13-3-16,0 0-3 16,0 0-2-16,0 0-2 0,0 0-2 15,-10 18 0-15,3 0 0 16,0 1-1-16,-4 8-1 16,-1 5 1-16,-3 3 0 15,-2 2 1-15,1-3-1 0,2 2 0 16,-1-7-1-16,-1 1 1 15,4-6 0-15,0-3-1 16,5-4 1-16,-1-5 0 16,3-2-1-16,5-10 2 0,-6 8 0 15,6-8 0-15,0 0 1 16,0 0 0-16,0-8 1 16,6-4-1-16,-1-3 0 0,3-7-1 15,-1-4 0-15,3 0 0 16,0-4-1-16,2 0 0 15,-2 0 2-15,1 3-3 16,-4 5 0-16,0 0 0 0,0 7 0 16,-3 2 0-16,1 3 0 15,-5 10 0-15,2-9 0 16,-2 9 0-16,0 0 0 16,0 0 0-16,0 0 0 15,0 0 0-15,0 0 0 0,0 0 0 16,12 4 0-16,-12-4 0 15,15 17 0-15,-5-6 0 16,0-2 0-16,0 7 0 16,0 1 0-16,2 0 0 0,1 0 0 15,-1 3 0-15,-2-3 0 16,5 6 0-16,-5-5 0 16,3-1 0-16,-5-5 0 0,2 2 0 15,-1-3 0-15,-2-2 0 16,-7-9 0-16,10 12 0 15,-10-12 0-15,0 0 0 16,0 0 0-16,8 9 0 0,-8-9 0 16,0 0 0-1,0 0 0-15,0 0 0 0,0 0 0 16,0 0 0-16,0 0 0 16,0 0 0-16,0 0 0 15,0 0 0-15,0 0-9 0,0 0-26 16,0 0-52-16,2-3-3 15</inkml:trace>
  <inkml:trace contextRef="#ctx0" brushRef="#br0" timeOffset="23541.2024">3200 9525 111 0,'0'0'7'0,"0"0"4"0,5 0 2 16,-5 0 0-16,0 0-1 15,0 0 0-15,7 0-2 16,-7 0 1-16,0 0-6 0,0 7-3 15,-3 3-2 1,1 5 2-16,-3 7 1 0,3 1 4 16,-5 11-2-16,4 6 2 15,-3 2 0-15,4 5-1 16,-3 3 0-16,3 4-1 16,2 1 0-16,0 3 0 0,0 5-1 15,0-4-1-15,2 11 2 16,3 2-2-16,0 0 1 15,-2-1-2-15,2 1 1 16,0-2 0-16,0-2-2 0,-3 0 1 16,3-8-1-16,5-1 0 15,-7-5 0-15,5 0 2 16,-4 1 0-16,2-3 0 0,1 3 0 16,2-4 0-16,-6-1 0 15,-3 2 0-15,5-1 2 16,-5-7-3-16,0 5-1 0,0-5 1 15,0 1-1-15,0-2 0 16,0 3-1-16,0-1 0 16,-5-3 0-16,5 8 0 15,-3-6-1-15,-1 8 1 16,-1-4-1-16,-3 0 2 16,8 2-1-16,-5-3 0 15,0 4 0-15,-2-8 0 0,4 7 0 16,-2-8 0-16,2 5 0 15,1 0 0-15,-1 0 0 16,1 3-1-16,2-4 1 16,0 4 0-16,0-3 0 0,0 3 0 15,0-3-1-15,0-2 1 16,0 2 0-16,0-8-1 0,0 6 0 16,0 0 0-16,0-3 0 15,5 2-1-15,-5-2-1 16,8 6 0-16,-8-10-1 15,5 11 1-15,0-10-1 0,-2 3-1 16,-3 0 0-16,4-5-1 16,-4 3 1-16,-4-5 1 15,4 1-2-15,0 0-1 16,0 3-1-16,0-1 2 16,4-4-3-16,-4 3 0 0,5-2-5 15,-1 2-2-15,0-8 5 16,-2 9-7-16,-2-8-11 15,0-3 0-15,3 0 1 16,-3-4 3-16,0 1 4 16,0-2-6-16</inkml:trace>
  <inkml:trace contextRef="#ctx0" brushRef="#br0" timeOffset="23959.6144">3157 14021 11 0,'0'0'1'16,"0"0"0"-16,8 5 2 16,-8-5 3-16,17 4 3 0,1-4 5 15,7 5 3-15,2-5 1 16,6 0-1-16,8 0 1 16,5 0-3-16,8 0-2 15,3 0-5-15,-2 0-9 0,11 0-1 16,-6 0-3-16,10 3-4 15,-2 0-2-15,1-1 2 16,-2-2-3-16,-5 0 4 16,2 0 2-16,-6-2 1 15,-1 2-2-15,-7-6 4 0,-10 4-3 16,-2-1-12-16,6 3-13 16</inkml:trace>
  <inkml:trace contextRef="#ctx0" brushRef="#br0" timeOffset="25410.1334">3090 9278 61 0,'0'0'2'0,"0"0"2"16,5-6-1-16,-5 6 1 0,10-5 2 15,-10 5-1-15,22-10 3 16,-4 2 0-16,9-1-2 16,8 1 0-16,4 1-2 0,14 0 1 15,-1-1-1-15,13 4-1 16,2-4-1-16,5 0 1 16,10-1-1-16,3-7 0 15,2 4 2-15,2-5-2 0,6 5 1 16,-6-8 0-16,1 10-2 15,-6-5 2-15,-3 7-2 16,-3 6-1-16,-4 0 1 16,-3 2-1-16,-9 0 1 0,0 0 0 15,-7 0-1-15,-6 2 1 16,-4 0-1-16,-10-2 2 16,0 0-2-16,-10 0 0 15,-3 0 0-15,-5-2 0 16,-4 0 1-16,-3 2 0 15,-10 0 2-15,12-3 1 0,-12 3-1 16,0 0 1-16,0 0 0 16,0 0 0-16,0-11-1 15,0 11 1-15,0 0-4 0,0 0-3 16,0 0-1-16,0 0-3 16,0 0 0-16,0 0 0 15,0 0 0-15,0 14 0 16,0 4 0-16,0 13 4 0,0 10 4 15,0 20 0-15,0 18 1 16,0 15 2-16,-3 18-1 16,3 14 0-16,-2 7-1 15,2 7-1-15,-3 5-3 0,3 4-1 16,0-2 1-16,3-1-2 16,2-3 0-16,2 3 2 15,6 0 2-15,-1 1 1 16,6 1 0-16,4-2 1 15,0 3 2-15,1-1 0 16,-1-6 1-16,1-6-4 0,-9-8 0 16,7 5 4-16,-12-15 1 15,-2-4-2-15,-2 0 0 0,-1 5-2 16,-4-10 2-16,0 0-1 16,0 0 0-16,-6-8-3 15,3-2 0-15,-1 1 0 16,-1-11-1-16,0-5 1 0,3-2-2 15,-3-5-5-15,-1-8-17 16,6 3-16-16,-2-11-5 16</inkml:trace>
  <inkml:trace contextRef="#ctx0" brushRef="#br0" timeOffset="36844.5329">2691 1478 408 0,'0'0'4'16,"0"0"1"-16,0 0 1 16,0 0 0-16,-1-6 0 15,1 6 0-15,0 0 1 0,0 0-3 16,0 0-12-16,0 0-37 16,0 0-37-16,0 0-4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40:30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 6436 227 0,'0'0'5'15,"0"0"5"-15,0 0 2 16,0 0 1-16,0 0 0 0,0 0 0 15,6 0-1-15,-6 0 0 16,0 0-4-16,0 0-3 16,2 2-4-16,-2-2 1 0,5 18 3 15,0-6 0-15,-1 6 1 16,4-4 1-16,0 3-1 16,0 3 2-16,3 0-1 15,2-3 0-15,4 4-3 16,1-5 0-16,0-1-1 0,3 2 0 15,1-2 0-15,4-3 1 16,-1 2-1-16,5-2-1 16,-4-2 1-16,4-5 0 15,3-1-1-15,0 4 0 0,4-3 0 16,0 0 0-16,5 2-1 16,0-5 0-16,3 1 1 15,1-3-1 1,5 0 1-16,1 0-1 0,-2 0 1 15,0-5 2-15,2 0-3 16,0-2 1-16,-2 2 1 0,2-3-1 16,-2 4 0-16,0-4 1 15,1 1-2-15,1 2 1 16,4-2-1-16,-1 2 1 0,-2 2-1 16,2-3 0-16,0 6 0 15,-2-2-1-15,4 2 1 16,-6 0-1-16,6 2 1 15,-1 4-1-15,1-1 0 0,0 0 1 16,1 5-1-16,-1-3 1 16,-6 3-1-16,2 0 0 15,-3 2 0-15,-3 0 1 0,-5 1-1 16,0 5 0 0,-5-4 0-16,-2 1-1 0,-3 0 2 15,-3 5-2-15,-3-3 1 16,2 2 0-16,-8-1 0 15,-4 2 0-15,3-2 0 16,-5-2 0-16,-1 2 0 0,-1-5 0 16,-1-1 0-16,-4-2 0 15,-7-10 0-15,9 12 1 16,-9-12 0-16,0 0 1 0,0 0 0 16,10 3 0-16,-10-3 1 15,0 0-1-15,3-10 0 16,-3 10 0-16,5-17-1 0,-2 7 0 15,1-1-1-15,1 2 1 16,-2-3-1-16,4-1 1 16,1 1-1-16,-1-3 0 15,3 2 0-15,-2 1 0 0,2 2 1 16,3-3-1-16,1 4 0 16,1-1 0-16,0-3-1 15,1 6 1-15,4-3 0 16,1 1 0-16,1 1 0 15,3-2 0-15,0 3 0 16,0-3 0-16,5-1 0 0,0 4 0 16,2-3 0-16,3 3 0 15,1-3 0-15,2 2 0 0,0 1 1 16,4-1-1-16,-3 2 0 16,2-4 0-16,-2 2 0 15,1 0 1-15,2 1-1 0,-2 2 1 16,2-2-1-16,1-1 0 15,1 3 1-15,-1-2-1 16,3 2 1-16,0 0-2 16,0 0 1-16,0 2 0 15,2-1 0-15,-2 1 0 0,-2 1 0 16,2-1 0-16,-2 1 0 16,-2 0 1-16,3 2-1 15,-2-3 0-15,-1 3 0 16,2 0 0-16,-1 0 0 15,0 0 0-15,3 0 0 0,-1 0 0 16,2 0 0-16,0 0-1 16,-2 0 1-16,2 0 0 15,-2 0 1-15,2 0-1 16,1 0 0-16,-3 0 0 0,2 0 0 16,3 0 0-16,-1 0 1 15,-2 0-1-15,6 0 0 16,-2 0 0-16,-1 0 0 0,1-2 0 15,-2-1 1-15,1 0-1 16,-1 1 0-16,-2 2 0 16,1-3 0-16,-1 1 0 15,3-1 1-15,-1 1-1 0,-1 0 0 16,4-2 0-16,-3 2 0 16,6-1 1-16,-2 3-1 15,-3-1 0-15,1-2 0 16,-1 3 0-16,3-3 0 15,-4 1 1-15,0 2-1 16,0-3 0-16,4 0 0 0,-2 2 0 16,0-2 0-16,-1 3 0 15,0-2 0-15,-4 2 0 16,3-3 0-16,-3 0 0 0,2 1 1 16,-4-1-1-16,1 3-1 15,2-2 1-15,-2 0 0 0,0-1 0 16,0 1 1-16,2-1-1 15,-5 1 0-15,0 0 0 16,1 2 0-16,-3 0 0 16,-1-3 1-16,-3 3-1 15,1 0 0-15,0 0 0 0,-2 0 0 16,-1 0 0-16,-1 3 0 16,1-3 0-16,-3 2 0 15,-1 0 0-15,5 1 0 16,-7-1 0-16,2 1 0 0,3-1 0 15,-4 0 0 1,1 1 0-16,3 5 0 0,0-6 0 16,-2 1 0-16,2 1 1 15,-1-1-1-15,3-1 0 16,-5 4 0-16,2-5 0 0,0-1 0 16,3 3 0-16,-4-1 0 15,3 2 0-15,-2-2 0 0,0 0 0 16,4-2 0-1,-2 5 0-15,0-2 0 0,-1-1 0 16,0-2 0-16,-1 3 0 16,2 0 0-16,-1-1 0 15,-1-2 0-15,0 0 0 0,-1 0 1 16,4 3-1-16,-10-3 0 16,5 0 0-16,-2 0 0 15,2 0 0-15,0 0 0 16,0 2 0-16,0-2 0 15,-3 2 0-15,6-2 0 16,-4 0 0-16,4 0 0 0,-1 3 0 16,-2-3 0-16,0 0 0 15,-1 2 0-15,1-2 0 16,0 0 0-16,-2 0 0 0,1 0 1 16,-1 0-1-16,-1 0 0 15,1 0 0-15,-1 0 0 16,1 0 0-16,-1 0 0 0,0 0 0 15,2 0 0-15,-1-2 0 16,2 2 0-16,-3 0 0 16,3 0 0-16,-3-3 1 15,3 3-2-15,3 0 2 0,-6-2-1 16,5 2 0-16,-4-2 0 16,-1 2 0-16,3-3 0 15,-3 3 0-15,1-2 0 16,-3 2 0-16,1-3 0 15,-1 3 0-15,0-3 0 16,0 3 0-16,1 0 0 0,-1 0 0 16,-4 0 0-16,4 0 0 15,0 0 0-15,-2 0 0 16,1 0 0-16,1 0 0 0,0 3 0 16,0-3 0-16,-2 0 0 15,4 0 0-15,-3 0 0 16,1 3 0-16,3-3 0 0,-1 2 0 15,-2-2 0-15,3 3-1 16,-1-3 1-16,0 4 0 16,0-1 0-16,0-1 1 15,1 3-1-15,-3-3 0 0,2-2 0 16,-2 6 0-16,0-4 0 16,2 0-1-16,0 1 2 15,1-1-1-15,-1-2 0 16,3 3 0-16,2 2 0 15,1-3 0-15,-1 0 0 16,0 3-1-16,0-5 1 0,2 6 0 16,-7-5 0-16,5 2 0 15,-5 0-1-15,-5-1 1 16,3-2 0-16,3 3 0 0,-6-3-1 16,-2 0 2-16,2 0-1 15,2 0 0-15,-3 0 0 16,-2-3 0-16,1 3 0 0,0-2 0 15,-2 2 0-15,0 0 0 16,-1 0 0-16,-2 0 0 16,0 0 0-16,2 0 0 0,-2 0 0 15,0 0 0-15,0 0 0 16,0 0 0-16,2 0 0 16,-3 0 0-16,4 2 0 15,-2-2 0-15,3 3 0 16,-4 0 0-16,3-3 0 15,1 0 0-15,-1 1 0 0,5-1 0 16,-9 0 0-16,6 0 0 16,-3 0 0-16,4 0 0 15,-5 0 0-15,5 0 0 16,-5 0 1-16,4 0-1 0,-2-1 0 16,-1-2 0-16,4 0 0 15,-4-2 1-15,0 2 0 0,3-1-1 16,1-1 1-16,-5 0 0 15,2-2-1-15,2 4 1 16,0-4-1-16,2 2 1 16,-2-2-1-16,2-1 0 0,-4 1 1 15,4-6-1-15,0 0 1 16,3 4-1-16,-2-6 1 16,0-2 1-16,-2-1-2 15,-3-3 0-15,1-3 0 16,-1 3 0-16,0-2 0 0,-8 1 0 15,-1 2 0-15,0 2 0 16,-5 6 0-16,0 2 0 16,-4 10 0-16,0-15 0 15,0 15 0-15,0 0 0 16,0 0 0-16,0 0 0 0,-8-10-85 16,-6 10-4-16</inkml:trace>
  <inkml:trace contextRef="#ctx0" brushRef="#br0" timeOffset="4332.0658">10730 6728 234 0,'0'0'7'16,"0"0"3"-16,0 0 3 15,-10 0 2-15,10 0 2 0,0 0-1 16,0 0 3-16,0 0 0 16,0 0-4-16,0 0-3 15,0 0-3-15,0 0-1 0,0 0-2 16,0 0-1-16,0 0-1 16,0 0 0-16,0 0-1 15,0 0-1-15,0 0 0 16,0 0-1-16,0 0 0 0,0 0 0 15,0 0-2-15,0 0-6 16,0 0-10-16,0 0-21 16,0 0-35-16,10 0-7 15</inkml:trace>
  <inkml:trace contextRef="#ctx0" brushRef="#br0" timeOffset="4703.716">13248 6665 443 0,'0'0'-3'0,"0"0"-9"0,7 0-39 16,6 5-26 0,-1-1-4-16</inkml:trace>
  <inkml:trace contextRef="#ctx0" brushRef="#br0" timeOffset="5449.7201">7021 7300 361 0,'0'0'8'0,"0"0"2"16,-3-13 3-16,3 13 2 16,-4-12 0-16,4 12-1 15,0 0 2-15,0 0-1 0,0 0-6 16,-4 25-3-16,4 0-3 16,0 7-1-16,6 8-1 15,-1 2 0-15,2 0 0 16,-2 2 0-16,2-2-1 0,-1-2 0 15,-1-2-3-15,-1-1-6 16,-1-10-13-16,-3-7-45 16,0 7-18-16</inkml:trace>
  <inkml:trace contextRef="#ctx0" brushRef="#br0" timeOffset="5737.9491">6635 7291 351 0,'0'0'5'0,"0"0"1"15,0-13 4-15,3 2 2 16,4 0 0-16,8-7 1 16,10-1 1-16,10-7 2 0,7-4-5 15,17 1 0-15,4 2-3 16,3-6-1-16,5 6-1 15,-2 5-2-15,-9 3-1 16,-11 4 0-16,-4 5-1 0,-13 4-1 16,-9 6-1-1,-6 7-2-15,-7 7-5 0,-2 10-17 16,-6 3-59-16,-2 5-1 16</inkml:trace>
  <inkml:trace contextRef="#ctx0" brushRef="#br0" timeOffset="6104.3306">7371 7545 414 0,'0'0'2'0,"0"0"0"0,0 0 1 15,-10 8 1-15,1-1 0 16,0 3 0-16,0 5 1 15,1-1-2-15,1 4 0 16,4 2-1-16,3-3 0 16,6 0 0-16,6-5 1 0,6-1-1 15,1-3 2-15,6-8-1 16,5 0 0-16,-3-8 1 16,0-4 0-16,-1-6-1 15,-7-1 1-15,-6-1-1 0,-6-3-1 16,-7 0 1-16,-7 7-2 15,-9-2 1-15,-3 4-1 16,-8 4-1-16,-3 2-2 0,-2 6-2 16,2 2-6-16,7 0-17 15,3 13-44-15,5-12-12 16</inkml:trace>
  <inkml:trace contextRef="#ctx0" brushRef="#br0" timeOffset="6317.419">7674 6896 438 0,'0'0'5'0,"0"0"2"16,0 0 2-16,0-9-1 16,0 9 0-16,0 0 0 15,5 9 1-15,1 6-1 0,-2 10-4 16,6 7-3-16,1 8-2 15,6 6-8-15,-4 12-61 16,8-11-15-16</inkml:trace>
  <inkml:trace contextRef="#ctx0" brushRef="#br0" timeOffset="8626.1707">14050 6456 255 0,'0'0'5'0,"0"0"3"0,0 0 1 16,0 0-2-16,0 0 2 15,0 0 0-15,0 0 1 16,-9 6 0-16,6 4-4 0,0 6-2 16,2 1-1-16,1 0 0 15,0 6 1 1,4-2-2-16,6 5 0 0,3-7 0 15,4 6 1-15,3-5-1 16,5 0 1-16,0-5 1 16,2 2-1-16,6-10 3 0,-1 3-2 15,0-2 1-15,2-6 1 16,2-2-2-16,-4 0 1 16,3 0-1-16,-1-5 1 15,-2-2-1-15,3-1 1 0,1-1 0 16,1-1 0-16,0-5 0 15,2 2 0-15,-1 3 0 16,3-2-1-16,2 0 1 0,4 2-1 16,4 0-1-16,0 5 0 15,8-2-1-15,1 0 0 16,5 2 0-16,6-1 0 0,-4 6-1 16,1 0 0-16,0 0 1 15,0 8-2-15,-9 4 0 16,1 3 0-16,-11 0 0 15,4 4 0-15,-14 2-1 16,-2 4 0-16,-7-1 0 16,-5 3 1-16,-2-3-1 0,-5 2 1 15,-6-4 0-15,-1 2 0 16,0-4 0-16,-4-2 0 16,-2-3-1-16,-2-5 2 15,1 0-1-15,-4-10 0 0,0 9 1 16,0-9 2-16,0 0 0 15,0 0-1-15,0 0 1 16,0 0 0-16,3-4 0 0,-3 4 0 16,3-15-2-16,2 2 0 15,-3 4-1-15,3-7 0 16,2 4 1-16,3-5-1 0,3 2 0 16,1-2 0-16,2 2 0 15,1 0 0-15,1-3 1 16,4 3-1-16,3 1 0 15,-1-1 0-15,6 3 0 16,2 0 1-16,2-3-1 16,5 4 1-16,3 1-1 0,3-2 0 15,4 2 1-15,1 0-1 16,5 3 1-16,0-1-2 16,1 4 1-16,2-1 0 0,1 2 0 15,-1 1 0-15,6 0 1 16,-2 2-1-16,0 0 0 15,4 0 1-15,-4 0-1 16,3 0 0-16,-8 0 0 0,3 2 0 16,-7 0 1-16,5 3-1 15,-1-2 0-15,0 1 0 16,1 2 1-16,-3-4-1 0,1 3 0 16,4 0 0-16,-8 2 0 15,-2-2 0-15,-3 3 0 16,-2-4-1-16,-1 1 1 15,-6 1-1-15,2-2 1 16,-3 2-1-16,-2 1 0 16,3 0 1-16,-1-1 0 15,0-1 0-15,0 2 0 0,-3-2 0 16,2-3 0-16,-1 0 0 16,-5 4 0-16,-1-4 0 0,-5 0 0 15,2-2 0-15,-1 3 1 16,-3-3-1-16,1 0 0 15,-2 0 0-15,5 0 1 0,-1 0-1 16,-3-3 0-16,3 3 0 16,-3-2 0-16,3 2 1 15,-2 0-1-15,-4-2 0 16,3-1 0-16,-4 3 0 0,-1-3 1 16,-1 3-1-16,-2-2 1 15,1-3-1-15,2 0 1 16,3-2 0-16,1-1 0 15,-2-1 1-15,-1-2 0 16,4 1-1-16,0-5 1 16,1 1 1-16,-6-4-1 0,0 4-2 15,4-6 0-15,-4 0 0 16,-5 0 0-16,0-2 0 16,1 5 0-16,-5-3 0 0,-1 2 0 15,-2 3 0-15,-3 6 0 16,1 1 0-16,-3 8 0 15,0-10 0-15,0 10 0 0,0 0 0 16,0 0 0-16,0 0 0 16,0 0 0-16,-3 0 0 15,3 0 0-15,-14 12 0 16,6-1 0-16,-7-4-40 0,1 7-46 16,-2 2-3-16</inkml:trace>
  <inkml:trace contextRef="#ctx0" brushRef="#br0" timeOffset="9148.8959">16511 7169 422 0,'0'0'5'0,"0"0"1"16,0 0 2-16,0-10 0 15,0 10 0-15,0 0 0 0,0 0 0 16,-12 12 1-16,12 13-4 15,-4 0-2-15,1 7-1 16,-2 8-1-16,3 2 0 0,-1 5 0 16,3-2 0-16,0-4 0 15,0-1-1-15,0-3 0 16,0-3 0-16,0 0-2 0,0-7-5 16,0-5-6-1,0-1-20-15,0-1-51 0,0-9-2 16</inkml:trace>
  <inkml:trace contextRef="#ctx0" brushRef="#br0" timeOffset="9501.9524">16102 7171 338 0,'0'0'8'16,"0"0"4"-16,0 0 3 15,-7-5 1-15,7 5 0 16,0 0 1-16,2-12 2 0,12 2 0 16,16 2-8-16,5-1-2 15,13-6-2-15,4 0-1 16,5-3-1-16,5 4 0 16,0-1-2-16,-2 0 0 0,-13 5-1 15,-6 0-2-15,-11 3 0 16,-7 5 0-16,-5-1 0 15,-9 0 0-15,-9 3 0 16,0 0 0-16,0 0 0 16,0 0 0-16,5 8 0 15,-5-8 0-15,-2 20-8 0,-5-8-9 16,2 5-34-16,-2 8-35 16,-1 0-3-16</inkml:trace>
  <inkml:trace contextRef="#ctx0" brushRef="#br0" timeOffset="9818.1005">16833 7575 439 0,'0'0'4'15,"0"0"2"-15,0 0 0 16,0 0 1-16,0 0-1 16,0 0 0-16,0 0 1 15,-8 0-1-15,6 10-4 0,-1 0-1 16,0 8-1-16,-2-2 0 16,5 4 0-16,-2 2 0 15,2-2 1-15,0 0-1 16,0 1-2-16,0-4-2 0,5-2-7 15,-5-15-16-15,0 17-57 16,0-17 0-16</inkml:trace>
  <inkml:trace contextRef="#ctx0" brushRef="#br0" timeOffset="10222.0157">17012 7152 438 0,'0'0'3'16,"0"0"2"-16,-3-10 2 0,3 10 2 15,0-13 0-15,-2 4 1 16,2-4-1-16,2 1 1 0,3-1-3 16,9 1-3-16,4-1-4 15,5 6 0-15,0-1 0 16,5 6 0-16,-3 2 0 0,0 5 0 15,-4 4 0-15,-9 9 0 16,-5 5 0-16,-7-1 0 16,-3 5 0-16,-9 0 0 15,-3 3 0-15,-2-3 0 0,-3-5 0 16,6-2 0-16,-4-3 0 16,6-1 0-16,0-6 0 15,12-10 0-15,-4 12 0 16,13-9 0-16,6-3 0 15,11 0 0-15,7-3 0 0,6-5 0 16,6 4 0-16,4-2 0 16,2-1 0-16,-4 7-28 15,0 0-58-15,-17 0-3 16</inkml:trace>
  <inkml:trace contextRef="#ctx0" brushRef="#br0" timeOffset="11834.2482">19252 6399 241 0,'0'0'9'0,"0"0"4"0,0 0 4 16,0-10 4-16,0 10 2 16,0 0 0-16,-7-13 1 15,7 13 0-15,0 0-8 16,0 0-6-16,0 0-3 0,-11 3-3 16,6 9-2-16,2 6-2 15,-1-2 0-15,1 1 0 16,-1 9 1-16,3-4 0 15,1 1-1-15,5-2 2 16,2-1-1-16,6-2 1 0,4 0 0 16,2-1 1-16,4-5 0 15,7-5 0-15,0 1 0 0,0-4 0 16,2-1-1-16,0-1 1 16,-2-2-1-16,-2-2 1 15,2-3-1-15,-3-2-1 16,0 2 1-16,-2 0 0 0,0-5 0 15,2 3-1-15,-2-3 1 16,0 0-1-16,1 0 0 16,0-1 0-16,2 2 0 15,-1-1-1-15,3 0 1 0,2 3 0 16,3-3 0-16,0 8 0 16,2-6-1-16,0 6 1 15,1-1-1-15,-3 3 0 16,-1 0 1-16,1 0-1 15,-3 3 0-15,-1 1 0 0,3 2 0 16,-4 1 0-16,-1 2 0 16,-4 2 0-16,3-2-1 15,-8 3 1-15,-1 1 0 16,-1 3 0-16,-6-7-1 0,-1 3 1 16,-2 3-1-16,-1-3 0 15,-4-1 0-15,5-2 1 16,-7 1-1-16,-2-10 0 15,10 16 1-15,-10-16 0 0,3 12 0 16,-3-12 0-16,4 10 0 16,-4-10 1-16,0 0-1 15,0 0 1-15,0 7 0 0,0-7 2 16,0 0 0-16,0 0-1 16,0 0 1-16,5-5-1 15,-5 5 0-15,12-17 1 16,1 5-2-16,2-3 1 15,2 0-2-15,3 0 0 0,5 0 0 16,0 0 1-16,3 1-1 16,4-2 0-16,0 3-1 15,0 1 1-15,3 3 0 16,0-2-1-16,-3 7 1 0,3-1-1 16,-3 2 1-16,0 3 0 15,-4 0-1-15,-1 5 1 16,1 2 0-16,1 4 0 0,1-2-1 15,-2 2 1-15,-1-1 0 16,3 2 0-16,0 1 0 16,2-4 0-16,-2 4-1 15,2-4 0-15,-2 1 1 0,0-3-1 16,0 3 1-16,0-2-1 16,2-1 1-16,-2-5 0 15,4 2 0-15,-1 1 0 16,1-5 1-16,1 0-1 15,3 0 0-15,-3 0 0 0,2-9 1 16,-3 3-1-16,1-8 1 16,0 2 0-16,-5-5 0 15,-1 0 0-15,-1-3 0 16,-6 0 1-16,3 1-2 0,-5-4 1 16,-7 6 1-16,-4 0-2 15,-4 4 0-15,1 0 0 16,-1 7 0-16,-5 6 0 15,0-11 0-15,0 11 0 0,0 0-3 16,-8 0-8-16,5 8-21 16,3 5-52-16,-9-1-1 15</inkml:trace>
  <inkml:trace contextRef="#ctx0" brushRef="#br0" timeOffset="12236.1733">20544 7134 424 0,'0'0'2'0,"0"0"2"15,0 0-1-15,0 0 2 16,-4 8 1-16,4-1 0 0,-3 7 0 16,0 10 1-16,0-2-1 15,-1 5-2-15,1 4-1 16,-2 5 0-16,5-4-1 15,-3 3 0-15,1-1-1 16,-2-3 0-16,4-8-2 16,-1 7-3-16,-1-10-4 15,-1 3-15-15,-2-1-30 0,1-12-31 16,-2-1-1-16</inkml:trace>
  <inkml:trace contextRef="#ctx0" brushRef="#br0" timeOffset="12567.6471">20293 7107 374 0,'0'0'6'16,"0"0"4"-16,-7-4 2 0,7 4 1 16,0 0 1-16,0 0 1 15,-9-14 0-15,18 7 0 16,8-1-4-16,10-1-4 15,8-2-1-15,10 2-2 16,4-1 0-16,6 0-1 0,0 0-1 16,-5 3-2-16,-8 2 0 15,-8 5 0-15,-9-3 0 16,-7 3 0-16,-6 0 0 16,-12 0 0-16,10 0 0 15,-10 0 0-15,0 0 0 0,-3 8 0 16,3-8 0-16,-12 17-3 15,8-4-16-15,-9 3-40 0,3 4-28 16,3-2-2-16</inkml:trace>
  <inkml:trace contextRef="#ctx0" brushRef="#br0" timeOffset="13017.15">20743 7575 416 0,'0'0'6'0,"0"0"2"16,-7-5 1-16,7 5 2 0,-6-14 2 16,4 3-1-16,-3 2 2 15,2-3-1-15,3-1-4 0,0 1-9 16,3 1 0-16,5 1 0 15,9 3 0-15,1 2 0 16,-1 0 0-16,0 2 0 16,3 3 0-16,-5 6 0 0,-3 1 0 15,-5 3 0-15,-3 4 0 16,-4 4 0-16,-7 2 0 16,-2 3 0-16,-9-4 0 15,2 3 0-15,-9 1 0 0,3-3 0 16,2-6 0-16,4 2 0 15,2-9 0-15,1-2 0 16,13-5 0-16,0 0 0 16,0 0 0-16,0 0 0 15,20 0 0-15,-2-11 0 0,7 2 0 16,1-4 0-16,4 1-8 16,0-5-23-16,0-4-54 15,0 0-2-15</inkml:trace>
  <inkml:trace contextRef="#ctx0" brushRef="#br0" timeOffset="13499.9788">21056 7035 432 0,'0'0'6'15,"-7"-10"0"-15,7 10 3 0,-7-14 1 16,-3 2 1-1,7 1 0-15,-2-2 0 0,5-1 0 16,0 3-7-16,7-1-4 16,8 8 0-16,0-3 0 15,3 4 0-15,2 0 0 16,-1 3 0-16,1 3 0 0,-5 4 0 16,-7 0 0-16,-1 5 0 15,-2 3 0-15,-5-2 0 16,0 5 0-16,-7-3 0 0,-4 2 0 15,4 0 0-15,-3-3-2 16,0 1 1-16,0-3 0 16,3-1 0-16,2-4 1 0,5-7-1 15,0 13 1-15,0-13 0 16,14 15 0-16,-1-11 0 16,2 4 0-16,3 0 1 15,-1-1-1-15,-2-3 0 16,-3 2-1-16,-1-1 1 0,-11-5 0 15,7 13 0-15,-7-13 0 16,-13 12 0-16,-6-2 1 16,-4-6 0-16,-4 11 0 15,-8-3 0-15,0 1 1 16,1 1-7-16,-6-3-10 0,12 6-68 16,6-5-2-16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45:08.81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17896 4180 323 0,'0'0'6'0,"0"0"3"0,12-6 2 15,-12 6 2-15,11-5 2 16,-11 5 0-16,7 0 0 15,-7 0 1-15,4 12-5 16,-5 11-2-16,-9 1-3 0,-5 8-1 16,-2 6 0-16,-8 1-1 15,-3 6-1-15,-2-6-1 16,-7 1-1-16,3-5 0 16,1-6 0-16,0-6-1 15,3-4 0-15,9-4 0 0,3-5 0 16,6-4 1-16,12-6-1 15,0 0 1-15,13 0 1 0,13 0-1 16,8-6 1-16,7 4 0 16,6-6 0-16,3 6-1 15,-1-3 0-15,-1 5-2 16,-6-3-6-16,-2 3-11 16,-10 10-46-16,-6-5-21 0</inkml:trace>
  <inkml:trace contextRef="#ctx0" brushRef="#br0" timeOffset="242.3403">18175 4439 359 0,'0'0'6'16,"0"0"2"-16,0 0 4 15,0 0 0-15,6 7 2 16,-2 6-1-16,-4 2 1 0,5 4 0 15,-3 4-5-15,-2 6-2 16,5 1-4-16,-5-3-3 0,4 6-4 16,0-9-5-16,2 3-11 15,-6 1-39-15,9-10-22 16,-2-4-6-16</inkml:trace>
  <inkml:trace contextRef="#ctx0" brushRef="#br0" timeOffset="959.9474">17738 5349 395 0,'0'0'2'0,"0"0"1"15,0 0 1-15,0 0 1 16,4 4 1-16,-4 6 3 16,0 5-1-16,0 4 1 15,-2 7-1-15,-5 4-1 16,-4 1-1-16,-3 4-1 0,-5-3-1 15,0 3-2-15,-3-5 0 16,-1 0 0-16,-4-8-1 16,0 0 0-16,1-8 0 15,2 2-1-15,7-7 1 16,-4 0 0-16,9-6-1 0,5 1 0 16,7-4 1-16,0 0-1 15,5 0 0-15,13 0 1 16,6-4-1-16,8 2 1 0,9 1 0 15,0-5 0-15,1 3-2 16,6 3-5-16,-9 0-14 16,-1 0-59-16,0 0-3 0</inkml:trace>
  <inkml:trace contextRef="#ctx0" brushRef="#br0" timeOffset="1343.9346">18018 5745 416 0,'0'0'7'0,"0"0"2"15,0 0 2-15,-9-7 2 16,9 7 0-16,0 0 0 16,-9-11 1-16,9 11-1 0,6-7-11 15,4 4-2-15,4-2 0 16,6 5 0-16,1 0 0 15,0 0 0-15,0 3 0 0,-4 6 0 16,-7 5 0-16,-9 1 0 16,-1 4 0-16,-11 3 0 15,-6-3 0-15,-8 4 0 0,1-3 0 16,-4 0 0-16,3-5 0 16,2-1 0-16,3-3 0 15,6-4 0-15,7-5 0 16,7-2 0-16,0 0 0 0,12 0 0 15,8 0 0-15,7-8 0 16,5-1 0-16,3-6 0 16,9 3-27-16,10-10-57 15,-7-6-5-15</inkml:trace>
  <inkml:trace contextRef="#ctx0" brushRef="#br0" timeOffset="1626.7382">18776 4449 418 0,'0'0'5'0,"0"0"0"0,0 0 2 16,0 0-1-1,0 0 0-15,10-3 1 0,-10 3-2 16,20-5-4-16,-8 5-14 16,11-12-55-16,0 12-13 0</inkml:trace>
  <inkml:trace contextRef="#ctx0" brushRef="#br0" timeOffset="1791.3132">18794 4548 345 0,'0'0'4'0,"0"0"2"16,0 0 2-16,5 0 1 16,5 0 0-16,5 0 1 15,4 0-3-15,9 0-5 0,5-3-33 16,7 3-41-16,-1-7-5 15</inkml:trace>
  <inkml:trace contextRef="#ctx0" brushRef="#br0" timeOffset="2156.4142">19321 4308 415 0,'0'0'4'16,"0"0"2"-16,0 0 1 16,-10-12 1-16,10 12 0 15,0-11 0-15,0 11 1 0,17-10-1 16,-1 8-2-16,5-4-3 16,7 6 0-16,5 0-1 15,2 0-1-15,-1 3 0 16,-2 5-1-16,-4-1 0 15,-7 8 0-15,-3 1 0 0,-10 5 0 16,-8 4-1-16,-3 2 1 16,-9 4 0-16,-3-2 0 15,0 3-1-15,-2-4 1 16,2 1-1-16,0-1-1 16,5-7-2-16,3 0-4 0,4-9-8 15,3 0-26-15,12-2-40 16,0-3-5-16</inkml:trace>
  <inkml:trace contextRef="#ctx0" brushRef="#br0" timeOffset="2511.3765">19865 4417 361 0,'0'0'8'0,"0"0"1"16,-9 0 4-16,1 3 0 15,-4 1 0-15,-7 6 2 16,5-1-1-16,-3 7 1 0,2-1-7 16,4 3-3-16,4-1-1 15,5 2-2-15,4-4-1 16,11-5 0-16,2 0 0 16,7-6-1-16,3-1 1 15,3-3 0-15,-4-7 0 0,3-3 1 16,-4-5-1-16,-4-5 0 15,-3-2 0-15,-9-3 1 16,-7 3-1-16,-4-3-1 0,-9 6 0 16,-7 3-1-16,-3 6-1 15,-1 8-2-15,-1 2-4 16,-2 5-7-16,6 7-18 16,12 1-50-16,1 1-2 0</inkml:trace>
  <inkml:trace contextRef="#ctx0" brushRef="#br0" timeOffset="3011.6129">20253 4367 358 0,'0'0'7'0,"0"0"1"0,0 0 2 16,-4-3 2-16,4 3 0 15,-18 0 1-15,7 7-1 16,-1 4 2-16,-2-1-6 16,1 7-3-16,3 3-2 0,5 0-1 15,3 2 1 1,4 0-3-16,8-2 1 0,8-2 0 16,3-4 0-16,9-6 0 15,5-3 0-15,1-5 1 16,1-3-1-16,-3-9 0 0,-4-6 1 15,-5-1 1-15,-10-9-1 16,-7 4 0-16,-8-3 0 16,-8 2-1-16,-12 5 0 0,-7 5 0 15,-5 7-2-15,-3 8-3 16,-5 5-7-16,6 13-24 16,1 7-49-16,0 4-1 0</inkml:trace>
  <inkml:trace contextRef="#ctx0" brushRef="#br0" timeOffset="3477.9088">18964 5546 406 0,'0'0'5'16,"0"0"2"-16,0 0 2 15,0 0 0-15,0 0 0 0,0-7 0 16,0 7 0-16,14-5 0 16,1 2-8-16,0-1-12 15,12 4-27-15,6-2-43 0,-3 2-2 16</inkml:trace>
  <inkml:trace contextRef="#ctx0" brushRef="#br0" timeOffset="3626.512">18997 5631 368 0,'0'0'4'16,"0"0"2"-16,0 0 1 16,0 0 0-16,0 0 1 0,0 0 0 15,8 1 0-15,5-1-2 16,9 0-11-16,6-1-26 16,2-5-43-16,7-3-4 0</inkml:trace>
  <inkml:trace contextRef="#ctx0" brushRef="#br0" timeOffset="4058.0112">19682 5317 411 0,'0'0'5'0,"0"0"2"15,0 0 2-15,0 0 0 0,0 0 1 16,-5 1-1 0,-3 10 1-16,-9 9 1 0,-4 1-2 15,-4 12-3-15,-2 2-1 16,-3 9 0-16,4 1 0 16,0 4-5-16,5-5 0 15,10-3 0-15,7-7 0 0,4-2 0 16,9-9 0-16,7-6 0 15,4-5 0-15,9-7 0 0,1-5 0 16,2-2 0-16,-2-8 0 16,-1-8 0-16,-1-1 0 15,-5-4 0-15,-9 1 0 0,-8 2 0 16,-6 3 0-16,-8 2 0 16,-10 2 0-16,-6 11 0 15,-1 2 0-15,-5 2 0 16,2 4 0-16,3 6-6 15,2-5-15-15,12-7-60 0,11 8-6 16</inkml:trace>
  <inkml:trace contextRef="#ctx0" brushRef="#br0" timeOffset="4393.1157">19985 5554 436 0,'0'0'2'0,"0"0"2"15,-13 7 1-15,1 3 2 16,-4 0 0-16,0 5 0 16,-5 0 1-16,2 2 0 0,4 1 0 15,5 2-3-15,5-4-2 16,5-3 0-16,7-1-1 0,14-4 0 16,0-6-1-16,7-2 0 15,2 0-1-15,-1-5 2 16,-1-7-2-16,-3-3 0 15,-3-2 0-15,-9-2 0 0,-9-2 0 16,-4 1 0 0,-2 3 0-16,-13 2 0 0,-5 3 0 15,-5 5 0-15,3 4 0 16,-6 3-7-16,3 0-4 16,8 7-10-16,1 10-34 15,12-7-29-15,4 0-4 0</inkml:trace>
  <inkml:trace contextRef="#ctx0" brushRef="#br0" timeOffset="4712.3176">20348 5531 429 0,'0'0'4'16,"0"0"2"-16,0 0 0 16,0 0 2-16,-5 6 0 0,5-6 2 15,-18 17-1-15,9-7 1 16,0 4-3-16,1 1-3 15,4 0-1-15,4 2 0 16,0-4-1-16,12-1 0 16,6-4-2-16,5-3 0 15,-2-2 0-15,4-3 0 0,1-8 0 16,-4-1 0-16,-5-8 0 16,-2 1 0-16,-7-4 0 15,-8 0 0-15,-3 1 0 16,-9 1 0-16,-6 4 0 0,-7 2 0 15,-2 6 0-15,-1 6 0 16,2 0 0-16,1 6-7 0,2 6-15 16,14-3-63-16,3 8-2 15</inkml:trace>
  <inkml:trace contextRef="#ctx0" brushRef="#br0" timeOffset="5263.4815">20887 5462 475 0,'0'0'4'15,"0"0"1"-15,0 0 1 16,0 0 1-16,-8 3-1 16,3 6 2-16,1 4-8 0,-4 1 0 15,6 4 0-15,0 5 0 16,-2-1 0-16,4 2 0 15,0-4 0-15,6 0 0 0,-4-5 0 16,3-3 0-16,-2-1 0 16,-3-11 0-16,0 0 0 0,12 0 0 15,-10-11 0-15,4-3 0 16,4-4 0-16,-3-2 0 16,3-5 0-16,2 4 0 15,-4 1 0-15,5 2 0 0,-4 6 0 16,-2 4 0-16,3 5 0 15,-10 3 0-15,13 8 0 16,-8 4 0-16,2 3 0 16,-2-1 0-16,1 0 0 15,-2-2 0-15,4-2 0 16,-8-10 0-16,8 10 0 0,-8-10 0 16,19-3 0-16,-9-7 0 15,2-2 0-15,3 0 0 16,3-5 0-16,1-1 0 0,-3 6 0 15,1-1 0-15,-2 3 0 16,-1 8 0-16,-5 2 0 16,-9 0 0-16,12 7 0 15,-8 3 0-15,1 4 0 0,-1 0-3 16,-1 4-9-16,1-4-11 16,3 1-25-16,7-5-37 15,-1-6-3-15</inkml:trace>
  <inkml:trace contextRef="#ctx0" brushRef="#br0" timeOffset="5728.929">21384 5484 383 0,'0'0'6'0,"0"0"1"0,0 0 1 15,0 0 0-15,0 0-1 16,0 0 1-16,0 0 0 0,0 0 0 16,0 10-5-16,3 0-3 15,-1 2 1-15,3 0 0 16,0 2 0-16,0-2 0 0,0-5 0 15,-5-7 1-15,10 10 1 16,-10-10 0-16,10 0 0 16,-10 0 0-16,13-10 0 15,-6 3 0-15,2-5-1 0,2-2-1 16,1 5-1-16,-2-1 0 16,0 5-1-16,-3 0 0 15,-7 5 0-15,16 0 0 16,-16 0 1-16,10 10-1 0,-6 0 1 15,-1-1 0-15,2 2 1 16,-1-1-1-16,-4-10 1 16,13 10 0-16,-5-8 0 15,4-2 0-15,-2-4 0 16,5-7 0-16,2-1-1 0,0-3 0 16,1 0 0-1,0 0 0-15,-1 0 0 0,-2 3 0 16,-3 4-1-16,-2 7 1 0,-10 1 0 15,13 0-1-15,-8 12 1 16,-5 0 0-16,2 5-1 16,-2 0-1-16,2 6-6 15,-2-6-15-15,-9 6-57 0,16-9 0 16</inkml:trace>
  <inkml:trace contextRef="#ctx0" brushRef="#br0" timeOffset="6634.4826">21071 4525 325 0,'0'0'7'16,"0"0"5"-16,0-14 3 0,0 7 4 16,0-4 2-16,0 4-1 15,0-4 1-15,0 4 0 16,0 7-7-16,0 0-5 16,0 0-3-16,-5 15-3 0,1 0-2 15,4 5-1-15,0 3 0 16,0-4 0-16,-1 1 0 15,1-2 1-15,0-6-1 0,0-12 0 16,1 10 1-16,-1-10-1 16,0 0 1-1,11-15 0-15,-8 0 0 0,0-5-1 16,-1-2 1-16,0-5 0 16,3 2 0-16,-1 0-1 15,3 3 0-15,-3 2 0 0,1 5 0 16,5 6-1-16,-10 9 0 15,15 0 0-15,-7 4 0 16,4 7 0-16,-4 5 0 0,2-3 1 16,2 4 0-16,-2-2-1 15,0 0 2-15,-1-7-1 16,0-3 0-16,0-5 1 16,-2-3 0-16,1-5-1 15,1-2 1-15,-1-4 0 0,2-6-1 16,1 2 1-16,-4-1-1 15,0 4 0-15,-2 5 1 16,-5 10-2-16,12-13 1 16,-12 13-1-16,10 5 0 0,-2 8 0 15,-3 2 0-15,5 2-3 16,-3-3-4-16,5 9-7 16,1-8-11-16,2-8-41 0,5 6-18 15</inkml:trace>
  <inkml:trace contextRef="#ctx0" brushRef="#br0" timeOffset="7079.9396">21621 4352 380 0,'0'0'6'0,"0"0"1"15,0 0 0-15,0 0 1 16,0 0-1-16,-9 0 1 16,9 0-1-16,-4 15 1 0,1-3-5 15,3 1-2-15,0 2-1 16,3 5 1-16,1-4 0 15,7 0-1-15,-1-1 1 16,1-3 0-16,0-2 1 16,-1-5 0-16,1-5 0 15,-2 0 0-15,1-5 0 0,-3-5 1 16,1-2-1-16,-1-6 0 16,1-2-1-16,-1 1 0 15,1-1 0-15,2 2-1 0,-6 6 0 16,4 2-1-16,-8 10 1 15,13-5-1-15,-13 5 0 16,9 10 0-16,-4 2 0 0,-2 2 1 16,5-2-1-16,-3-3 1 15,-5-9 0-15,12 12 1 16,-4-6-1-16,3-6 1 16,2-3 0-16,4-4-1 15,-4-1 1-15,4-1-1 0,-2 3 0 16,3 1 0-16,-6 4-1 15,-2 1 1-15,0 4-3 16,0 11-4-16,-8 2-15 0,-4 8-59 16,6 1 1-1</inkml:trace>
  <inkml:trace contextRef="#ctx0" brushRef="#br0" timeOffset="7790.3419">7800 4600 393 0,'0'0'6'16,"0"0"2"-16,0 0 2 0,0 0 2 15,0 0 0-15,0 0 0 16,0 0 1-16,9 0 0 16,3 0-5-16,3 0-4 15,7-2-5-15,5 0-10 16,3-4-29-16,11 1-44 0,-2 0-2 15</inkml:trace>
  <inkml:trace contextRef="#ctx0" brushRef="#br0" timeOffset="7958.8927">7823 4780 404 0,'0'0'5'15,"0"0"3"-15,0 0 2 0,0 11 1 16,0-11 0-16,21 2 0 15,-1-2 1-15,1 0-1 16,12-7-8-16,10-4-10 0,1-5-28 16,13 3-49-16,0 1-1 15</inkml:trace>
  <inkml:trace contextRef="#ctx0" brushRef="#br0" timeOffset="8425.1765">8641 4409 410 0,'0'0'6'16,"0"0"2"-16,0 0 2 0,0 0 1 16,0 0 0-16,0 0 0 15,0 0 1-15,0 0 1 16,7-7-6-16,9 5-2 16,4 2-1-16,4 0-1 0,6-3-3 15,2 0 0-15,0 1 0 16,-2-1 0-16,-2 3 0 15,-6 0 0-15,-4 5 0 0,-8 1 0 16,-3 8 0-16,-7 6 0 16,0 2 0-16,-7 5 0 15,-3 1 0-15,-3 6 0 16,1-4 0-16,1 0 0 16,0 0 0-16,1-6 0 15,5-1 0-15,-1-3-3 16,6-2-4-16,-2-6-5 0,4-1-12 15,-2 9-41-15,0-20-22 16</inkml:trace>
  <inkml:trace contextRef="#ctx0" brushRef="#br0" timeOffset="8941.7557">9186 4451 321 0,'0'0'7'0,"0"0"3"0,0 0 4 16,0-10 2-16,0 10 2 16,0 0 0-16,-8-7 0 0,8 7 0 15,-15 0-6-15,5 7-3 16,1 3-4-16,-2 2-1 16,4 3-2-16,-3 0-1 15,8 3 0-15,0 2 0 0,2-6-1 16,2 1 1-16,8 3 0 15,5-6 0-15,-1 0 0 16,7 2 0-16,-4-2 0 16,5-3-1-16,-2 1 1 0,-3-2-1 15,0-1 1 1,-4 2 0-16,0-4 0 0,-13-5 1 16,4 13 0-16,-4-13 0 15,-11 11 1-15,-2-6-1 16,-7-1-1-16,-2 1-2 15,-3 1-5-15,-5-6-8 0,0-6-46 16,-2 6-25-16,2 0-4 16</inkml:trace>
  <inkml:trace contextRef="#ctx0" brushRef="#br0" timeOffset="9110.9904">9178 4466 409 0,'0'0'5'15,"8"-10"2"-15,-8 10 0 16,20-15 0-16,-6 8 0 16,7 0 0-16,1-3-4 15,1 0-9-15,14-5-62 16,-5 12-12-16</inkml:trace>
  <inkml:trace contextRef="#ctx0" brushRef="#br0" timeOffset="9440.6412">9705 4382 405 0,'0'0'8'16,"0"0"2"-16,0 0 2 15,-5 0 0-15,5 0 0 16,-12 7 1-16,2 4 1 16,-2 6-1-16,2 2-7 0,-3 6-3 15,6 2 0-15,2 3-3 16,2 0 0-16,3-3 0 15,10-4 0-15,8-5 0 0,4-2 0 16,5-8 0-16,3-6 0 16,5-2 0-16,3-12 0 15,-4-5 0-15,1-6 0 16,-8-4 0-16,-7 0 0 16,-5-5 0-16,-12 3 0 15,-6 3 0-15,-17 9 0 0,-8 2 0 16,-4 10 0-16,-5 5 0 15,0 0-60-15,-2 20-29 16,-4 4 0-16</inkml:trace>
  <inkml:trace contextRef="#ctx0" brushRef="#br0" timeOffset="9844.3874">7710 5438 404 0,'0'0'7'16,"0"0"2"-16,0 0 4 15,0 0 0-15,0-11 1 0,0 11 1 16,14-6-1-16,-4 0 1 15,5 0-8-15,6 0-7 16,5 0 0-16,1-1-2 16,8 5-17-16,-5-1-17 0,-12 1-52 15,9 2 1-15</inkml:trace>
  <inkml:trace contextRef="#ctx0" brushRef="#br0" timeOffset="9992.0945">7841 5504 344 0,'0'0'8'0,"0"0"5"15,0 0 3-15,-13 12 2 0,13-12 0 16,0 0 0-16,0 11 0 16,13-10 1-16,2-1-9 0,12 0-8 15,3-9-10-15,15 1-35 16,2 1-40-16,3-3-1 16</inkml:trace>
  <inkml:trace contextRef="#ctx0" brushRef="#br0" timeOffset="10390.0339">8512 5313 384 0,'0'0'6'15,"0"0"3"-15,0 0 2 16,-9 0-1-16,9 0 3 0,0 0-1 16,0 0 2-16,11 0 0 15,7 0-6-15,2 0-3 0,5 0 0 16,5 0-2-16,-1 0 0 16,4 0-2-16,-6 0 0 15,1 4 0-15,-7-3 0 16,-3 4-1-16,-6 1 0 0,-4 8 0 15,-8 1 1-15,0 2 0 16,-5 3 0-16,-3 6 1 16,-1-2-1-16,-1 3 1 15,-3 0 0-15,6-7-2 16,0 6-4-16,2-7-2 16,1 3-9-16,3-8-18 0,-5-1-52 15,9-3-1-15</inkml:trace>
  <inkml:trace contextRef="#ctx0" brushRef="#br0" timeOffset="10741.8215">9193 5296 413 0,'0'0'5'0,"0"0"1"16,0 0 2-16,-10 0 0 15,10 0 1-15,-20 7 0 0,8 1 0 16,0 1 0-16,-3 5-3 16,5 1-4-16,-1 2 0 15,7 0 1-15,1 0-1 16,3 0-1-16,3-1 1 16,3 1-1-16,3-2 1 15,3-3 0-15,3 0-1 0,0-2 0 16,-2 0 0-16,-1-3-1 15,0 2 2-15,-12-9-1 16,11 9 1-16,-11-9-1 0,0 11-1 16,-11-10-1-16,-1 2-4 15,-4 5-8-15,-5-6-28 16,1 0-44-16,-3-2-1 0</inkml:trace>
  <inkml:trace contextRef="#ctx0" brushRef="#br0" timeOffset="10909.3774">9071 5311 386 0,'0'0'5'0,"0"0"4"0,13-5 2 15,-13 5 1-15,17-10 1 16,-4 2-1-16,1 4 1 16,7-1 0-16,1 0-7 15,2 5-12-15,-1-5-22 0,9 5-53 16,-4 0-4-16</inkml:trace>
  <inkml:trace contextRef="#ctx0" brushRef="#br0" timeOffset="11275.9145">9670 5288 461 0,'0'0'5'0,"0"0"1"0,0 0 0 0,0 0 1 16,0 8 0-16,0-8 0 16,-12 21 0-16,4-4-2 15,1-1-5-15,-3 9 0 0,0-3 0 16,5 5 0-16,3 2 0 16,2-3 0-16,2-6 0 15,11-3 0-15,6-5 0 16,1-6 0-16,6-3 0 15,1-3 0-15,-2-10 0 0,-3-4 0 16,0-5 0-16,-10-1 0 16,-3-4 0-16,-7-3 0 0,-8 1 0 15,-8 2 0-15,-9 1 0 16,-3 9 0-16,-4 1 0 16,-3 13 0-16,-5-5-24 15,1 13-64-15,5 9-2 0</inkml:trace>
  <inkml:trace contextRef="#ctx0" brushRef="#br0" timeOffset="11679.7652">7821 6362 475 0,'0'0'5'0,"0"0"1"0,0 0 2 16,7-9 0 0,1 5 1-16,7-1-9 0,0-1 0 15,4 0 0-15,4-2 0 16,4 3 0-16,0 0 0 15,3 5-25-15,3 0-62 0,-14 0-3 16</inkml:trace>
  <inkml:trace contextRef="#ctx0" brushRef="#br0" timeOffset="11803.1725">7945 6480 402 0,'0'0'6'0,"0"0"3"16,0 0 1-16,0 0 2 15,2 13 0-15,-2-13 0 16,23 5-1-16,-12-5-9 0,15-5-76 15,-1 0-6-15</inkml:trace>
  <inkml:trace contextRef="#ctx0" brushRef="#br0" timeOffset="18126.6961">8597 6254 368 0,'0'0'7'0,"0"0"4"0,0 0 2 16,-6-7 2-16,6 7 1 15,-2-10 2-15,2 10 1 16,-5-12 0-16,5 12-7 16,-5-15-2-16,5 15-7 15,0-10-3-15,0 10 0 0,12-9 0 16,-4 4 0-16,4 0 0 15,6 2 0-15,-1 0 0 16,-2 3 0-16,2 0 0 0,-1 3 0 16,-4 5 0-16,-3 1 0 15,-3 4 0-15,-6 1 0 16,0 4 0-16,-2 0 0 16,-6-1 0-16,0 0 0 0,-1-2 0 15,0-3 0-15,5 1 0 16,-1-4 0-16,5-9-2 15,0 12 2-15,0-12 0 16,20 13 0-16,-2-5 0 0,1-3 0 16,6 2 2-16,-2-2-2 15,1 3 0-15,1-1 0 16,-2 3 0-16,-8-3 0 16,-1 3 0-16,-6-1 0 0,-6 2 0 15,-2 2 0-15,-10-1 0 16,-4 3 0-16,-6-3 0 15,-5 0 0-15,-5 0 0 16,-2 1 0-16,-1-3 0 0,4-5 0 16,1-1 0-16,5-4 0 15,7 0 0-15,3 0-11 16,13 0-15-16,-3-12-56 16,11-3-6-16</inkml:trace>
  <inkml:trace contextRef="#ctx0" brushRef="#br0" timeOffset="18510.8018">9176 6232 444 0,'0'0'3'16,"0"0"1"-16,0 0 1 15,-13 2 1-15,3 4 1 16,-4 1 0-16,-1 6 1 0,-4 2-1 15,3 2-1-15,2 5-3 16,8 2 0-16,3 0-1 16,3-2 0-16,9-3-1 0,12 1 0 15,2-7 1-15,4-7-2 16,3-3 0-16,0-3 0 16,0-3 0-16,-3-6 0 15,-4-1 0-15,-4-7 0 16,-3 0 0-16,-10-2 0 15,-6-5 0-15,-2 4 0 0,-11-2 0 16,-6 3 0-16,-4 1 0 16,-4 5 0-16,-3 6 0 15,3 2 0-15,-1 5 0 0,6 5 0 16,2 6-5-16,7-2-19 16,13-9-50-16,-4 15-13 15</inkml:trace>
  <inkml:trace contextRef="#ctx0" brushRef="#br0" timeOffset="18867.5225">9616 6217 445 0,'0'0'4'0,"0"0"0"0,-8 3 3 15,-2 5 0-15,-5 1 0 16,0 6 1-16,-2 0 0 15,3 5 1-15,1 2-4 0,5 3-1 16,8-3-1-16,3 1-3 16,12-3 0-16,4-8 0 15,6 2 0-15,10-9 0 0,0-5 0 16,-3-2 0-16,6-8 0 16,-7-7 0-16,-1 0 0 15,0-5 0-15,-12-2 0 16,-11-3 0-16,-3-2 0 15,-8 1 0-15,-11 6 0 0,-9 3 0 16,-11 1 0-16,0 11 0 16,-4 5 0-16,3 2 0 15,-1 9 0-15,15 6-44 16,5 4-42-16,10-3-3 0</inkml:trace>
  <inkml:trace contextRef="#ctx0" brushRef="#br0" timeOffset="20438.5014">10598 4454 272 0,'0'0'6'0,"0"0"3"0,0 0 4 16,-13-8 1-16,13 8 3 16,-9-5 1-16,9 5 1 15,-10-2 0-15,10 2-6 16,0 0-2-16,0 0-3 15,0 0-1-15,24 2-1 0,6 3 0 16,10-2-2-16,14-3 1 16,19 0 1-16,13 0-1 15,17 0-1-15,9-6 0 0,5-1 0 16,5 0-1-16,2-5 0 16,-2 4 0-16,-3-1-1 15,-8 1 0-15,-11-2 0 16,-5 2 0-16,-8 1 0 0,-11 2-1 15,-9-2 1-15,-9 4-1 16,-13-2 1-16,-11 3 0 16,-10-1 1-16,-6 3-1 15,-7-3 1-15,-11 3 0 0,0 0 0 16,0 0-3-16,-11 0 0 16,2 0 0-16,-1 0 0 15,-1 0 0-15,2 3 0 16,-4 0 0-16,13-3-8 15,-15 7-4-15,15 3-14 0,-2 7-58 16,2-17-2-16</inkml:trace>
  <inkml:trace contextRef="#ctx0" brushRef="#br0" timeOffset="20726.5046">12756 4228 384 0,'0'0'6'0,"0"0"3"15,0-10 2-15,0 10 1 16,0 0-1-16,0 0 1 16,0 0-1-16,0 0 1 0,0 10-6 15,-3 8-3-15,1 3-3 16,-1 5 0-16,0 1 0 15,-2 5 0-15,3-2 0 16,0-5-3-16,2 2-2 0,0-5-7 16,0-3-19-16,0-1-44 15,2-10-8-15</inkml:trace>
  <inkml:trace contextRef="#ctx0" brushRef="#br0" timeOffset="21111.6061">12800 4045 316 0,'0'0'7'16,"-10"-3"0"-16,0 3 2 16,-4 0 2-16,-7 0 1 0,-6 3 2 15,-5 9 1-15,-5 4-1 16,-3 6-5-16,3 13-1 16,-1 6-2-16,3 6-2 15,10 10 0-15,8 0-1 0,8 0-1 16,9 0 0-16,7-7 0 15,16-1 0-15,5-12 1 16,13-6 0-16,3-9-1 0,5-8 2 16,0-11-1-16,5-3 0 15,-7-10 1-15,0-9-1 16,-9-12 1-16,-5-6-1 16,-12-7 0-16,-5-6 0 15,-7-9 0-15,-9-4 0 0,-7-1-2 16,-11 5 1-16,-6 6-2 15,-8 7 1-15,-4 14-1 16,-3 12-1-16,-6 12 0 0,-2 14-2 16,3 14-2-16,-2 6-5 15,7 16-15-15,2 6-57 16,3 3-3-16</inkml:trace>
  <inkml:trace contextRef="#ctx0" brushRef="#br0" timeOffset="21712.0311">10267 5423 350 0,'0'0'6'0,"0"0"3"16,0 0 1-16,0 0 2 15,0 0 0-15,8-6 1 0,6 6 2 16,6-5 1-16,8-3-6 16,15 4-1-16,13-4-2 15,19-1 0-15,16-4 0 16,16-1-1-16,15 1-1 0,18-4-1 15,3 4 1-15,10-1-1 16,1-1 0-16,0 2-4 16,0 3 0-16,-2 1 0 0,-14-1 0 15,-3 5 0-15,-13-3 0 16,-13 6 0-16,-14-3 0 16,-21 5 0-16,-18 0 0 15,-10-3 0-15,-16 3 0 16,-13 0 0-16,-17 0 0 15,0 0 0-15,0 0 0 0,-14 3 0 16,3-3 0-16,-1 3-6 16,-8-3-16-16,6 2-64 15,1 3-2-15</inkml:trace>
  <inkml:trace contextRef="#ctx0" brushRef="#br0" timeOffset="22139.6335">12828 5222 419 0,'0'0'5'0,"0"0"2"0,0 0 1 16,-5-9 3-16,5 9 0 15,0 0 1-15,-7-17 0 16,7 17 0-16,-6-12-4 15,6 12-2-15,3-12-6 0,4 7 0 16,3 0 0-16,5 3 0 16,0-1 0-16,0 3 0 15,2 0 0-15,1 3 0 16,-8 4 0-16,-3 5 0 0,-5 4 0 16,-2 2-2-16,-8 1 2 15,-3-2 0-15,-7 5-1 16,-5-2 1-16,2 6 0 0,1-9 0 15,-1-1 0-15,4 0-1 16,2-7 1-16,6 1-1 16,6 0 1-16,3-10 1 0,7 5 0 15,6-5-2 1,4 0-3-16,8-3-3 0,-2-6-8 16,4-9-64-16,3 4-7 15</inkml:trace>
  <inkml:trace contextRef="#ctx0" brushRef="#br0" timeOffset="22515.6632">12878 5000 403 0,'0'0'3'16,"-11"0"1"-16,-1 0 2 0,-6 4 2 16,-3 6 0-16,-7 8 1 15,-4 3 1-15,-3 9 1 16,2 8-3-16,7 3-1 15,0 6-2-15,11 5-1 16,4-5 0-16,11 1 0 0,9-9 0 16,8-1-1-16,11-11 1 15,4-5-1-15,8-8 0 16,4-11-3-16,6-3 0 16,1-7 0-16,0-8 0 15,1-5 0-15,-7-10 0 0,-5-2 0 16,-8-10 0-16,-9-3 0 15,-11-4 0-15,-10-6 0 16,-12 4 0-16,-10-2 0 0,-12 9 0 16,-10 9 0-16,-3 10 0 15,-7 13 0-15,-5 12 0 16,5 4 0-16,-1 19-6 16,8 4-8-16,4-7-49 0,10 20-23 15,1 3-3-15</inkml:trace>
  <inkml:trace contextRef="#ctx0" brushRef="#br0" timeOffset="23187.4608">10444 6321 306 0,'0'0'8'0,"0"0"5"16,0 0 3-16,-13 0 2 16,13 0 4-16,-14 0-1 15,14 0 0-15,-13 3 1 0,13-3-6 16,0 0-3-1,4 5-3-15,17-2-1 0,13-1-2 16,15-2 0-16,17 0-5 16,14 0-2-16,17-2 0 0,14-9 0 15,19-1 0-15,8 0 0 16,7-3 0-16,4 3 0 16,8-4 0-16,-8 4 0 0,-2 2 0 15,-11 3 0-15,-9-1 0 16,-13 4 0-16,-9 1 0 15,-24 1 0-15,-13 2 0 0,-14 0 0 16,-13 0 0-16,-16 0 0 16,-11 0 0-1,-14 0 0-15,0 0 0 0,0 0 0 16,0 0 0-16,0 0 0 16,0 0 0-16,0 0 0 15,0 0 0-15,0 0 0 0,0 0 0 16,0 0 0-1,0 0 0-15,3 12-23 0,6-10-67 16,-9-2-2-16</inkml:trace>
  <inkml:trace contextRef="#ctx0" brushRef="#br0" timeOffset="23691.783">12825 6133 471 0,'0'0'3'0,"0"0"2"0,0 0 1 15,-9-8 2-15,9 8 0 16,-9-9 0-16,9 9-6 16,-2-10-2-16,2 10 0 15,5-12 0-15,10 4 0 0,-3 1 0 16,6 2 0-1,0 1 0-15,1 1 0 0,-3 3 0 16,-4 3 0-16,0 1 0 16,-7 6 0-16,-5 0 0 0,-2 2 0 15,-9 3-2-15,4 0 1 16,-5-3 0-16,2-3 0 16,-4 5 1-16,6-4 0 15,0 0 0-15,8-10 0 0,0 14 1 16,0-14 0-16,10 12-1 15,0-1 1-15,2-7-1 16,2 4 0-16,-1-1 2 0,4 4-2 16,-4-2 0-16,0-1 0 15,-6 2 0-15,-7-10 0 16,7 14 0-16,-7-14 0 16,-4 15 0-16,-8-8 0 15,-4 1 0-15,-4-1 0 0,-1-5 0 16,-7 4 0-16,-2-1-3 15,3-2-4-15,-6-3-9 16,9-11-60-16,1 8-8 16</inkml:trace>
  <inkml:trace contextRef="#ctx0" brushRef="#br0" timeOffset="24125.6224">12892 5883 418 0,'0'0'3'0,"-11"0"2"16,-3 3 3-16,-3 7 1 15,-5 2 2-15,-11 8 1 0,-4 7 0 16,-6 8 2-16,-2 4-2 16,7 9-5-16,-3 3-7 15,11 2 0-15,9 0 0 16,10 0 0-16,9-2 0 15,7-7 0-15,15-8 0 16,10-6 0-16,7-8 0 0,8-6 0 16,4-14 0-16,1-2 0 15,7-13 0-15,-2-6 0 0,-3-9 0 16,0-4 0-16,-10-6 0 16,-1-6 0-16,-9-4 0 15,-7-10 0-15,-16-2 0 0,-9 1 0 16,-12 4 0-16,-13 3 0 15,-15 13 0-15,-12 6 0 16,-10 16 0-16,-10 17 0 16,0 5 0-16,0 14 0 0,7 11 0 15,5 3 0-15,23 4-28 16,7 3-60-16,16-6-4 16</inkml:trace>
  <inkml:trace contextRef="#ctx0" brushRef="#br0" timeOffset="34121.1932">2372 5150 24 0,'0'0'7'0,"0"0"5"0,10 0 6 16,2 0 4-1,8 3 3-15,3-3 1 0,14 2 1 16,10 0 1-16,12-2-5 16,9 3-4-16,9-1-6 0,7 1-2 15,11 2-2-15,10 0-1 16,-4-1 0-16,3 1-1 15,4 6-2-15,-2-2 2 16,0 1-2-16,5 1-1 16,-9-2 0-16,2 2-1 15,-2-2-1-15,-3 1-1 0,5 0 0 16,4-3 1-16,-7 0-2 16,2 1 1-16,-4-4 0 15,-2 4 0-15,0-3 0 0,-6 0 1 16,1 0 0-16,-2-2 0 15,2 0 1-15,-3 2-2 16,6-3 2-16,-4 0-2 16,8 1 1-16,0-1-1 0,-5-2 0 15,0 0 0-15,1 0 0 16,-8 0 0-16,2 0-1 16,-4 3 1-16,-3-3 0 0,-3 0 0 15,-1 0 0-15,-5 0 0 16,-3 0-1-16,1 0 1 15,-7 0 0-15,3 0-1 16,-5 0 1-16,-2 0-1 16,-5 0 1-16,-5-3-1 0,-3 3 0 15,-8 0 0-15,-7 0 1 16,-2 0-1-16,-12-2 1 16,-4 2 1-16,-3 0 0 15,-11 0 2-15,12 0 0 0,-12 0-1 16,0 0 1-16,0 0-1 15,0 0 2-15,0 0-3 16,0 0-1-16,0 0 0 16,0 0-2-16,0 0-5 0,0 0-10 15,-12 9-26-15,-1-1-30 32,1 4-5-32</inkml:trace>
  <inkml:trace contextRef="#ctx0" brushRef="#br0" timeOffset="35318.2455">3255 8944 390 0,'0'0'5'0,"0"0"3"0,0-7 3 16,0 7 0-16,-12-12 2 0,2 5 0 15,2-3 1-15,-10 3-1 16,-2-1-3-16,-7 5-5 16,2 3-1-16,-5 8-2 15,3 2 0-15,-3 7-2 0,3 2 1 16,2 4-1-16,8 4 0 15,6-2 0-15,9 3 1 16,4-4-1-16,11-4 0 16,6-2 0-16,6-6 0 0,8-5 1 15,-1-7 0-15,8 0 0 16,-2-12 0-16,-4-5 1 16,1-8 0-16,-5-10-2 15,-4-7 0-15,-2-8 0 0,-8-7 0 16,-5-7 0-16,-6-3 0 15,-5 1 0-15,0 4 0 16,-5 7 0-16,-3 7 0 16,1 12 0-16,-3 12 0 0,5 10 0 15,5 14 0-15,-11 16 0 16,11 8 0-16,3 16 0 16,5 7 0-16,1 10 0 15,6 7 0-15,6 4 0 0,-1-7 0 16,3-2 0-16,1-5 0 15,1-4 0-15,-5-15-16 16,-3 0-71-16,3-8-3 16</inkml:trace>
  <inkml:trace contextRef="#ctx0" brushRef="#br0" timeOffset="35533.6593">3687 8915 416 0,'0'0'3'15,"0"0"3"1,0 0 2-16,2 5 1 0,1 5 0 16,-3 4 2-16,2 6-1 15,1 3 0-15,-1 0-2 0,0 6-3 16,2 1-3-16,-2 0-2 16,3-3-4-16,0 0-9 15,-5-6-23-15,5-2-47 0,-2-2-1 16</inkml:trace>
  <inkml:trace contextRef="#ctx0" brushRef="#br0" timeOffset="35771.772">3975 8845 469 0,'0'0'3'0,"0"0"1"0,0 0 0 15,2 8 2 1,2 2 0-16,-2 5 0 0,3 5 1 16,-3 5-1-16,1 1-6 15,4 6 0-15,-2-1 0 16,3 4 0-16,-1-5 0 0,-2-3 0 16,0-3-20-16,1-12-38 15,1 8-29-15,-5-6-2 16</inkml:trace>
  <inkml:trace contextRef="#ctx0" brushRef="#br0" timeOffset="35954.9949">3873 8978 427 0,'0'0'3'0,"0"0"1"15,0 0 1-15,10-3 1 16,3 3-1-16,6 0 1 15,4-2 0-15,9 2-3 0,0-6-12 16,9-12-57-16,-2 16-14 16</inkml:trace>
  <inkml:trace contextRef="#ctx0" brushRef="#br0" timeOffset="36322.8456">4628 8702 477 0,'0'0'4'15,"0"0"1"-15,0 0 0 16,0 0 0-16,4 5 1 0,-4 5 0 16,-5 5-3-16,0 7-3 15,-6 3 0-15,2 7 0 16,-4 0 0-16,-2 3 0 15,1 2 0-15,-4-5 0 16,4-1 0-16,-2-7 0 0,2-2 0 16,1-7 0-16,3-3 0 15,0-2 0-15,10-10 0 16,-8 10 0-16,8-10 0 16,5 0 0-16,8 0 0 0,-1 0 0 15,6-4 0-15,2-2 0 16,3 4 0-16,6-4 0 15,-2 4 0-15,1 0 0 16,-8-6-29-16,5 8-56 0,-6 0-3 16</inkml:trace>
  <inkml:trace contextRef="#ctx0" brushRef="#br0" timeOffset="36713.0589">4965 9014 482 0,'0'0'4'0,"0"0"2"15,0 0 1-15,-12-12 2 0,12 12-6 16,-11-15-3-16,8 6 0 16,-1-5 0-16,4 2 0 15,7 3 0-15,6-2 0 0,4 4 0 16,3 2 0-16,3 3 0 15,1 2 0-15,-3 2 0 16,1 6 0-16,-8 7 0 0,-6 2 0 16,-5 4 0-1,-3 3 0-15,-9 0 0 0,-3 3 0 16,-5-1 0-16,2-4 0 16,0 0 0-16,3-8 0 15,2 2 0-15,2-9 0 0,8-7 0 16,0 11 0-16,11-11 0 15,3-3 0-15,9-5 0 16,2-2 0-16,7-5-30 16,-2-2-56-16,4-5-3 0</inkml:trace>
  <inkml:trace contextRef="#ctx0" brushRef="#br0" timeOffset="36957.9955">5360 8480 499 0,'0'0'2'16,"0"0"0"-16,0 0 1 0,0 0 2 16,1 12-5-16,8 7 0 15,6 9 0-15,-1 5 0 16,7 13 0-16,4 6 0 16,0 13 0-16,-6 4 0 0,-1 3 0 15,-6 4 0-15,-12 1 0 16,-5-2 0-16,-12-2 0 15,-13-1 0-15,-10-2 0 16,-9-10 0-16,-6-1-23 16,-10-9-63-16,-7-8-4 15</inkml:trace>
  <inkml:trace contextRef="#ctx0" brushRef="#br0" timeOffset="37421.847">2881 8365 344 0,'0'0'6'0,"-7"0"2"16,-5 0 3-16,-1 0 1 0,-9 8 3 15,-5 7 2-15,-8 9-1 16,-9 14 2-16,1 11-5 16,0 13-1-16,-1 12-1 15,7 13-2-15,9 7-2 0,10 0-2 16,14 3 2-16,8-5-7 16,21-2 0-16,17-7 0 15,18-9 0 1,18-9 0-16,20-7-6 0,13-2-56 0,18-17-24 15,13-6-2-15</inkml:trace>
  <inkml:trace contextRef="#ctx0" brushRef="#br0" timeOffset="37993.4278">6031 8767 423 0,'0'0'5'15,"0"0"1"-15,-7-13 1 0,7 13 1 16,-18-12 0-16,4 9 1 16,-7 3 1-16,-4 5 0 15,1 10-3-15,-9 5-2 16,9 10-2-16,-4 1 1 15,8 7-1-15,6 2 0 0,6-1-3 16,8-2 0-16,8-7 0 16,11-3 0-16,11-7 0 15,5-5 0-15,10-2-12 16,-6-13-33-16,14 0-39 16,-3 0-2-16</inkml:trace>
  <inkml:trace contextRef="#ctx0" brushRef="#br0" timeOffset="38322.6965">6265 8925 414 0,'0'0'5'16,"0"0"1"-16,-13 3 2 0,13-3 0 16,-14 16 1-1,6-5 0-15,0 4 0 0,3 0 0 16,2 0-4-16,3-1-1 15,14-1-2-15,0-1 0 16,11-7 1-16,3-2-1 0,4-3 0 16,0 0 0-16,-2-8 0 15,2 1 0-15,-7-6 0 16,-6-1 0-16,-3-4 0 16,-9 1 0-16,-4-4-2 0,-6 0 0 15,-9 3 0-15,-6 1 0 16,-5 5 0-16,0 5-3 15,-5 7-5-15,1 0-8 16,7 4-20-16,10 7-47 0,0 1-2 16</inkml:trace>
  <inkml:trace contextRef="#ctx0" brushRef="#br0" timeOffset="39007.2558">6734 8824 409 0,'0'0'7'0,"0"0"2"0,0 0 2 16,-2-10 1-16,2 10 0 15,-15-5 0-15,4 0 1 16,0 5-1-16,-8-3-6 0,8 3-2 16,-1 3-3-16,-1 4 0 0,3 3-1 15,6 0 0-15,1 4 0 16,3 1 0-16,3 1 0 15,4-2 0-15,5 4 0 16,1-6 2-16,5-2-2 0,-2 0 0 16,-2-6 0-16,-3 4 0 15,-1-5 0-15,-10-3 0 16,12 5 0-16,-12-5 0 16,0 0 0-16,0 0 0 0,0 0 0 15,0 0 0-15,-7-5 0 16,7 5 0-16,-12-6 0 15,12 6 0-15,-11-5 0 16,11 5 0-16,0 0 0 16,-9-1 0-16,9 1 0 15,0 0 0-15,0 0 0 0,0 0 0 16,0 0 0-16,0 0 0 16,0 0 0-16,0 0 0 15,0 0 0-15,0 0 0 0,0 0 0 16,0 0 0-16,0 0 0 15,0 0 0-15,0 0 0 0,0 0 0 16,0 6 0-16,0-6 0 16,6 11 0-16,-6-11 0 15,14 21 0-15,-4-12 0 16,-1-2 0-16,-1 3 0 0,2 0 0 16,-3 0 0-16,-7-10 0 15,11 14 0-15,-11-14 0 16,0 18 0-1,0-18 0-15,-13 12 0 0,-2-4 0 16,0-1 0-16,-4-2 0 16,-4 1 0-16,-2-4 0 0,0 0 0 15,1 1 0-15,6-3 0 16,-2 0 0-16,5 0 0 16,0-5-32-16,15 5-52 0,-12-8-4 15</inkml:trace>
  <inkml:trace contextRef="#ctx0" brushRef="#br0" timeOffset="39480.4428">7051 8742 481 0,'0'0'4'0,"0"0"2"0,0 0 2 15,0-10 0-15,0 10-4 0,0 0-4 16,0 0 0-16,-9 10 0 16,5 10 0-16,-6 3 0 15,3 8 0-15,0 4 0 0,0 3 0 16,5 1 0-16,2-3 0 16,2-3 0-16,7-6 0 15,8-4 0-15,3-9 0 0,-1-4 0 16,4-4 0-16,0-6 0 15,2 0 0-15,0-13 0 16,-6-2 0-16,1-10 0 0,-3-2 0 16,-4-10 0-16,-8 0 0 15,-3-5 0-15,-2 1 0 16,-7 5 0-16,-6 2 0 16,-4 6 0-16,-3 8 0 15,-3 8 0-15,-1 9 0 0,2 3 0 16,1 8 0-16,4 6 0 15,2 10 0-15,8-3 0 16,7 6 0-16,0 3 0 16,12-1 0-16,8 0 0 15,5-3-4-15,5 2-80 0,5-14-3 16</inkml:trace>
  <inkml:trace contextRef="#ctx0" brushRef="#br0" timeOffset="39657.9622">7503 8853 446 0,'0'0'5'0,"0"0"1"16,-3 7 2-16,-2 7 0 15,-1 1 1-15,5 4 0 0,-4 5 1 16,2 7 0-16,3-1-10 16,0 1 0-16,0 1 0 15,8-3 0-15,1 0-21 0,-3-5-62 16,4-5-5-16</inkml:trace>
  <inkml:trace contextRef="#ctx0" brushRef="#br0" timeOffset="40075.8356">8094 8774 477 0,'0'0'3'0,"0"0"2"15,0 0 0-15,0 0 0 16,0 0 0-16,8 3 0 0,2-3-1 15,7 0-2-15,3-3-7 16,8 3-14-16,2 5-47 16,2-5-19-16</inkml:trace>
  <inkml:trace contextRef="#ctx0" brushRef="#br0" timeOffset="40235.4181">8124 8886 401 0,'0'0'5'16,"0"0"2"-16,0 0 2 15,0 0 0-15,0 0 2 16,0 10 0-16,7-8 0 0,11 1 0 16,7-3-9-16,10 0-9 15,7-11-40-15,10 4-33 16,3-2-3-16</inkml:trace>
  <inkml:trace contextRef="#ctx0" brushRef="#br0" timeOffset="40541.6849">8715 8638 465 0,'0'0'4'0,"0"0"1"15,-9-7 2-15,9 7 1 16,0 0 0-16,-10-8 1 0,10 8-4 16,0 0-5-16,10-5 0 15,10 5 0-15,7 0 0 16,3 0 0-16,5 0 0 15,2 2 0-15,-2 6 0 16,-3-1 0-16,-7 3 0 0,-7 6 0 16,-9 4 0-16,-6 1 0 15,-3 1 0-15,-10 7 0 16,1-3 0-16,-7 1 0 16,2-2 0-16,-2 2 0 15,4-7 0-15,-1 0 0 0,11-3 0 16,2-7-18-16,0-10-67 15,5 12-2-15</inkml:trace>
  <inkml:trace contextRef="#ctx0" brushRef="#br0" timeOffset="40920.4076">9360 8638 445 0,'0'0'5'15,"0"0"2"-15,0 0 1 16,0-10 2-16,0 10-1 15,-15-5 0-15,5 5 1 16,-2 0-2-16,-1 5-8 16,-2 2 0-16,2 3 0 0,-2 6 0 15,9-2 0-15,-2 6 0 16,5 0 0-16,3 0 0 16,5 1 0-16,7-3 0 15,1-3 0-15,4 0 0 0,1-3 0 16,-3-2 0-16,0 0 0 15,-3-3 0-15,-2-2 0 16,-10-5 0-16,3 18 0 0,-3-18 0 16,-21 15 0-16,2-7 0 15,-6-1 0-15,-5-2 0 16,-2 2 0-16,0-7 0 16,-1 0 0-16,6 0 0 0,2-7 0 15,8-8-12-15,9 3-18 16,8-9-54-16,8-4-3 15</inkml:trace>
  <inkml:trace contextRef="#ctx0" brushRef="#br0" timeOffset="41005.2338">9337 8611 340 0,'0'0'6'0,"9"-5"0"16,5 2 1-16,-2-2-5 16,8-12-59-16,3 17-8 15</inkml:trace>
  <inkml:trace contextRef="#ctx0" brushRef="#br0" timeOffset="41352.56">10006 8558 503 0,'0'0'3'0,"0"0"2"15,-5 0-5-15,5 0 0 0,-20 14 0 16,10 0 0-1,-2 1 0-15,2 4 0 0,0 10 0 16,5-3 0-16,5 4 0 16,5-3 0-16,10 0 0 15,7-9 0-15,8 2 0 0,2-6 0 16,10-6 0-16,3-8 0 16,3 0 0-16,-4-10 0 15,-2-7 0-15,-4-3 0 16,-10-10 0-16,-11 0 0 0,-13-7 0 15,-6 5 0-15,-15 0 0 16,-13 5 0-16,-4 4 0 16,-7 8 0-16,2 14 0 15,-7-4 0-15,-5 13-79 0,13 10-14 16</inkml:trace>
  <inkml:trace contextRef="#ctx0" brushRef="#br0" timeOffset="42324.4141">3451 10372 384 0,'0'0'6'0,"0"0"3"15,0-12 2-15,0 12 1 0,-17-16 1 16,4 10 1-16,-6 0 0 16,-7-1 0-16,-6 5-5 15,0 2-3-15,-7 5-1 16,5 7-2-16,2 3 0 0,2 7 0 15,5 0-1-15,8 6-1 16,9-4 1-16,6 1-2 16,7-3 0-16,7-5 0 0,11-7 0 15,2-4 0-15,7-4 0 16,1-4 0-16,-1-10 0 16,0-4 0-16,-4-6 0 15,1-10 0-15,-9 0 0 16,0-8 0-16,-2-5 0 15,-6-5 0-15,-5-4 0 0,-2 2 0 16,-3 3 0-16,-2 7 0 16,0 4 0-16,0 9 0 15,0 8 0-15,0 21 0 0,0 0 0 16,-5 14 0-16,5 13 0 16,0 12 0-16,5 8 0 15,3 5 0-15,2 8 0 16,2-2 0-16,2-2 0 0,2-5 0 15,2-5 0-15,4-4 0 16,-8-12-7-16,6-1-80 16,-2-7-3-16</inkml:trace>
  <inkml:trace contextRef="#ctx0" brushRef="#br0" timeOffset="42552.3972">3898 10307 455 0,'0'0'3'16,"0"0"1"-16,0 0 1 0,3 16 1 15,1-4 2-15,-1 5-1 16,2 5 1-16,3 5 0 16,-3 4-1-16,4 3-7 0,-4 1 0 15,0-1 0-15,1-1-3 16,1-2-20-16,5-4-61 0,-7-1-4 15</inkml:trace>
  <inkml:trace contextRef="#ctx0" brushRef="#br0" timeOffset="42752.8662">4303 10285 454 0,'0'0'1'0,"0"0"2"0,0 0 2 16,0 12 0-16,0 1 0 16,3 7 2-16,-2 2-1 0,6 8 1 15,-2-1-2-15,-1 4-3 16,0-1-6-16,6 2-17 16,-7-1-61-16,3-8-4 15</inkml:trace>
  <inkml:trace contextRef="#ctx0" brushRef="#br0" timeOffset="42935.2322">4229 10389 452 0,'0'0'3'0,"0"0"1"16,0 0 1-16,5-4 0 0,2-2-1 15,8 4 1-15,5-3-2 16,1 2-5-16,5-6-21 15,4 4-58-15,4 5-2 16</inkml:trace>
  <inkml:trace contextRef="#ctx0" brushRef="#br0" timeOffset="43349.2048">4795 10231 463 0,'0'0'3'16,"0"0"2"-16,0 0 1 16,0 0 0-16,0 0 0 0,-2 5 1 15,2 2 0-15,0 6 1 16,0 4-8-16,-4 3 0 16,1 7 0-16,-2-3 0 15,-5 9 0-15,-3-6 0 16,1 4 0-16,-3-5 0 0,-2-4 0 15,1-2 0-15,2-4 0 16,1-4 0-16,3-3 0 16,10-9 0-16,-12 11 0 15,12-11 0-15,0 0 0 16,0 0 0-16,5 0 0 0,5 0 0 16,5-3 0-16,0-2 0 15,2-3 0-15,3 6 0 16,2-3 0-16,1 2 0 0,-6 0 0 15,3 2 0-15,-3-1 0 16,-4 2 0-16,-1 0 0 16,1 0-5-16,-12 20-61 0,-1-20-22 15,16 4-1-15</inkml:trace>
  <inkml:trace contextRef="#ctx0" brushRef="#br0" timeOffset="43833.5292">5049 10513 478 0,'0'0'4'0,"0"0"0"16,0 0 3-16,0 0 0 15,-2-10 1-15,2 10-5 16,0-14-3-16,0 6 0 0,0-2 0 15,7 0 0-15,3 0 0 16,3 3 0-16,-1 2 0 16,3-2 0-16,-3 7 0 15,2 0 0-15,0 0 0 0,-2 3 0 16,-12-3 0-16,18 16 0 16,-12-1 0-16,-3 0 0 15,-3 2 0-15,-3 0 0 0,-8 7 0 16,-2-3 0-16,-2-1 0 15,-2-1 0-15,0-1 0 16,-1-3 0-16,6 0 0 16,1-2 0-16,9-6 0 15,2-7 0-15,2 9 0 16,11-6 0-16,4-3 0 0,7 0 0 16,2-3 0-16,6-1 0 15,-2-1 0-15,5-2 0 16,-8 2 0-16,3-1 0 15,-7 1 0-15,-5 0 0 0,-4 3 0 16,-8 2 0-16,-6 0-51 16,0 0-38-16,0 0-2 0</inkml:trace>
  <inkml:trace contextRef="#ctx0" brushRef="#br0" timeOffset="44134.9309">5557 10074 481 0,'0'0'1'16,"0"0"1"-16,2 5 1 16,5 8 1-16,8 7 1 0,3 7 0 15,2 8 1-15,6 5-2 16,1 11-4-16,-1 4 0 0,1 2 0 15,-4 2 0-15,-6-2 0 16,-4 3 0-16,-8-3 0 16,-5-3 0-16,-10-1 0 15,-10-2 0-15,-5-4 0 16,-15-2 0-16,-7-6 0 0,-3 1-13 16,5-7-74-16,-19-9-2 15</inkml:trace>
  <inkml:trace contextRef="#ctx0" brushRef="#br0" timeOffset="44703.9229">3039 9997 363 0,'0'0'7'0,"0"0"0"0,-14 0 3 16,5 0 0-16,-5 5 2 16,-4 5 1-16,-5 9 1 15,-4 10 2-15,-1 11-5 16,1 11-1-16,-1 14 0 0,7 9-2 16,2 8-1-16,13 2-2 15,6 3 0-15,6-5-2 16,15-4-3-16,9-5 0 15,19-6 0-15,8-11 0 0,10-6-3 16,18 0-24-16,20-14-57 16,-8-10-3-16</inkml:trace>
  <inkml:trace contextRef="#ctx0" brushRef="#br0" timeOffset="45385.9058">6123 10300 415 0,'0'0'3'16,"0"0"2"-16,0 0 1 16,-7-13 0-16,-3 11 0 0,-5-1 1 15,-2 3 0-15,-8 0 0 16,0 5-3-16,2 5-1 15,-2 5-1-15,6 5 1 16,3 3-1-16,7-1 0 16,9 2 1-16,7-1-1 15,11 0 1-15,3-2 0 0,7 0-1 16,4-5-1-16,4-2 0 16,-2 0 0-16,-1 1 0 15,-6-3-1-15,-5-2 0 0,-4 2 1 16,-6 0-1-16,-10-1 1 15,-4-2 0-15,-10 2 0 0,-6-1 0 16,-7 2 1-16,-2-2-1 16,-5-3 0-16,-6 1-1 15,6-4 0-15,-3-1-1 16,5 0-3-16,5-3-7 16,11-6-36-16,1 2-38 0,10-6-1 15</inkml:trace>
  <inkml:trace contextRef="#ctx0" brushRef="#br0" timeOffset="45587.0613">6382 10442 433 0,'0'0'5'16,"0"0"0"-16,0 5 2 15,0 4 1-15,0 3 0 16,0 3-1-16,0 3 1 0,2 3-1 15,-2 3-4-15,3 0-6 16,-1-7-10-16,-2-17-48 0,15 25-23 16,-7-12-3-16</inkml:trace>
  <inkml:trace contextRef="#ctx0" brushRef="#br0" timeOffset="46166.3321">6548 10519 308 0,'0'0'9'16,"0"0"7"-16,0-9 1 15,0 9 4-15,0 0 3 0,0-12 0 16,0 12 1-16,0-8 0 16,0 8-9-16,0 0-4 15,0 0-5-15,0 0 0 0,0 5-7 16,0 8 0-16,0-2 0 15,0 5 0-15,0 2 0 16,0-1 0-16,0 0 0 16,0-2 0-16,0-3 0 15,2-1 0-15,-2-11 0 16,3 10 0-16,-3-10 0 16,0 0 0-16,0 0 0 0,6-6 0 15,-4 0 0-15,0-7 0 16,1-3 0-16,4-3 0 0,0-3 0 15,4 2 0-15,-2 0 0 16,1 5 0-16,3 3 0 16,-1 2 0-16,-2 8 0 0,3 2 0 15,-1 4 0-15,-2 7 0 16,2 3 0-16,-2 2 0 16,1 0 0-16,1 4-4 15,-3 0-7-15,0-5-14 0,-9 0-60 16,14-6-2-16</inkml:trace>
  <inkml:trace contextRef="#ctx0" brushRef="#br0" timeOffset="46618.2809">7108 10290 460 0,'0'0'3'15,"0"0"0"-15,0 0 2 0,-6 10-1 16,1 0 1-16,-2 8 0 16,0 1 1-16,-4 8 0 0,-1 0-3 15,5 8 0-15,0 0-2 16,1-1 1-16,6 0-1 16,0-8-1-16,6-4 0 15,6-2 1-15,0-8-1 16,6-5 1-16,-4-4 1 15,6-3-2-15,3-6 0 0,0-10 0 16,-4-1 0-16,-1-5 0 16,-5-6 0-16,1-7 0 15,-7-2 0-15,-4-2 0 16,-3-1 0-16,-7-2 0 16,-10 7 0-16,4 5 0 0,-5 6 0 15,-1 9 0-15,-4 6 0 16,5 9 0-16,1 5 0 15,4 7 0-15,6 7 0 0,0 4 0 16,7 4 0-16,5 0 0 16,7 0 0-16,6 0 0 15,4-1 0-15,7-4-5 0,1-5-41 16,10-5-41-16,0-4-2 16</inkml:trace>
  <inkml:trace contextRef="#ctx0" brushRef="#br0" timeOffset="46810.4295">7589 10449 458 0,'0'0'4'0,"0"0"1"0,0 12 1 16,-2-2 1-16,2 5 0 16,0 0-1-16,-3 3 1 0,3 6 0 15,0 1-3-15,5-6-4 16,1 1-4-16,-1-2-6 15,7-6-41-15,-5 3-35 0,6-10-1 16</inkml:trace>
  <inkml:trace contextRef="#ctx0" brushRef="#br0" timeOffset="47001.8184">8010 10332 472 0,'0'0'3'16,"0"0"1"-16,0 0 0 16,0 0 0-16,4 0 0 0,-4 0 1 15,18 3-1-15,0 0-3 16,-4-3-8-16,14 2-31 16,-3 1-47-16,0-2-1 15</inkml:trace>
  <inkml:trace contextRef="#ctx0" brushRef="#br0" timeOffset="47152.42">7995 10546 423 0,'0'0'4'0,"0"0"2"15,0 0 2-15,10 5 0 16,3-5 0-16,1 0 0 16,11-3-1-16,5 1-6 0,0-1-42 15,12-9-41-15,2 0-1 16</inkml:trace>
  <inkml:trace contextRef="#ctx0" brushRef="#br0" timeOffset="47661.3918">8696 10127 399 0,'0'0'6'0,"0"0"3"16,-11-3 1-16,11 3 2 0,0 0 0 15,0 0 1-15,0 0 1 16,0 0 0-16,16-9-6 16,7 0-2-16,8 3-2 15,4-2 0-15,3 1-4 0,2-1 0 16,-5 5 0-16,-8 3 0 15,-3 3 0-15,-11 6 0 16,-8 9 0-16,-5 2 0 16,-5 7 0-16,-8 5 0 0,-1 4 0 15,-4 1 0-15,1-3 0 16,4 4 0-16,1-6 0 16,2-1 0-16,8-4 0 15,2-9-2-15,5 2-30 16,14-8-54-16,-1-6-2 0</inkml:trace>
  <inkml:trace contextRef="#ctx0" brushRef="#br0" timeOffset="47987.0463">9333 10174 422 0,'0'0'5'15,"0"0"2"-15,-6-13 2 16,6 13 0-16,-17-4 1 15,7 1 0-15,-5 3 1 0,-3 3 0 16,1 4-5-16,-2 5-2 16,6 2-2-16,1 6 0 0,4 1-1 15,5-1 1-15,3-1-2 16,3 1 0-16,7-3 0 16,5 1 0-16,-1 0 0 15,2-6 0-15,1 2 0 16,-1-4 0-16,-5 0 0 0,-1-5 0 15,-10-5 0-15,9 12 0 16,-9-12 0-16,-11 12 0 16,-8-9 0-16,0 3 0 15,-3 2 0-15,-7-7-19 16,1-1-67-16,3 0-3 16</inkml:trace>
  <inkml:trace contextRef="#ctx0" brushRef="#br0" timeOffset="48139.2015">9250 10136 435 0,'0'0'4'0,"0"0"1"16,13-6 2-16,-6 0 1 15,8 1 0-15,5 1 0 16,5-1 0-16,5-1-3 0,7 6-10 16,-5 8-53-16,8-5-25 15,-1-1-3-15</inkml:trace>
  <inkml:trace contextRef="#ctx0" brushRef="#br0" timeOffset="48504.8462">10120 10112 497 0,'0'0'2'0,"0"0"1"0,-10 0 0 16,0 3 1-16,-2 4-2 15,-5 6-2-15,-4 1 0 16,1 6 0-16,3 1 0 0,3 5 0 16,1 1 0-16,8-2 0 15,5-3 0-15,8-2 0 16,4-2 0-16,13-3 0 0,-1-11 0 16,6 1 0-16,6-5 0 15,-2-5 0-15,1-7 0 16,-3-5 0-16,-2-7 0 15,-6-2 0-15,-6-6 0 16,-10-3 0-16,-8 0 0 0,-7 1 0 16,-8 6 0-16,-10 3 0 15,-5 11 0-15,-5 2 0 16,3 12 0-16,-3 0 0 16,3 12-83-16,9 2-8 15</inkml:trace>
  <inkml:trace contextRef="#ctx0" brushRef="#br0" timeOffset="49582.7869">3802 11511 415 0,'0'0'4'0,"0"0"1"16,0 0 1-16,0 0 2 0,0 0 0 15,2 12 1-15,-2 1 1 16,-5 6 0-16,-3 7-4 16,-4-3-1-16,-6 6 0 15,4 6-2-15,-8-6-1 0,2-1 0 16,-3 1-1-16,-2-4 2 15,0-3-1-15,2-2 0 16,4-2 0-16,1-6-1 0,4-3 1 16,3 2-2-16,11-11 0 15,0 0 0-15,13 5 0 16,9-5 0-16,8-4 0 16,8 0 0-16,-1-1 0 15,10 0 0-15,0-2 0 16,-3-1 0-16,-3 4 0 0,-6 1 0 15,-3 0 0-15,-9 1 0 16,-2 2-2-16,-8 0-28 16,-13 0-55-16,15 5-3 0</inkml:trace>
  <inkml:trace contextRef="#ctx0" brushRef="#br0" timeOffset="49839.1023">4227 11739 464 0,'0'0'3'0,"0"0"1"16,0 0 3-16,0 5 1 16,0-5 0-16,0 20 1 0,0-5-1 15,0 3-8-15,0 2 0 16,0 2 0-16,0 2 0 0,0-1 0 15,2-1 0-15,-2 0 0 16,5-2 0-16,-3-3 0 16,5 3-7-16,-4-5-79 15,3-5-3-15</inkml:trace>
  <inkml:trace contextRef="#ctx0" brushRef="#br0" timeOffset="50083.8332">4594 11764 467 0,'0'0'2'0,"0"0"2"16,0 0 0-16,0 0 2 0,0 0 0 15,10 0 1-15,0 0 0 16,8 0 1-16,2 3-8 15,5-3 0-15,5 0 0 0,2 0 0 16,0 0 0-16,-2 0-29 16,2 0-56-16,-5 0-3 15</inkml:trace>
  <inkml:trace contextRef="#ctx0" brushRef="#br0" timeOffset="50582.2929">5310 11748 488 0,'0'0'3'0,"0"0"0"0,-3-9 1 15,3 9 1-15,-12-12 0 16,3 7-2-16,-7 0-3 15,2-2 0-15,-4 5 0 0,-2 2 0 16,3 2 0-16,-6 5 0 16,3 5 0-16,6 6 0 15,-2-1 0-15,7 4 0 16,4-2 0-16,5-2 0 0,0-2 0 16,12 0 0-16,6-8 0 15,2-5 0-15,2-2 0 16,0-5 0-16,1-10 0 15,0-2 0-15,-4-2 0 0,-1-9 0 16,-6-6 0-16,-5-3 0 16,-1-6 0-1,-6-4 0-15,0 0 0 0,-6 2 0 16,1 7 0-16,-2 0 0 16,0 13 0-16,-2 3 0 15,9 22 0-15,-9 0 0 0,6 15 0 16,3 12 0-16,0 11 0 15,3 3 0-15,4 10 0 0,4 2 0 16,3 2 0-16,-1-6 0 16,9-14-67-16,-1 7-22 15</inkml:trace>
  <inkml:trace contextRef="#ctx0" brushRef="#br0" timeOffset="50949.9312">5619 11831 483 0,'0'0'4'0,"0"0"2"0,0 0 2 15,0-12-1-15,0 12-4 16,0-18-3-16,0 9 0 16,7-1 0-16,3-5 0 15,5 7 0-15,0-3 0 0,2 7 0 16,0 4 0-16,1 0 0 15,-4 4 0-15,-3 7 0 16,-4 4 0-16,-4 3 0 0,-3-1 0 16,0 3 0-16,-5 4 0 15,-6-5 0-15,4 2 0 16,-5-4 0-16,-1 1 0 0,3-6 0 16,3-2 0-16,7-10 0 15,-13 12 0-15,13-12 0 16,0 0 0-16,0 0 0 15,11 2 0-15,3-2 0 16,4-4 0-16,10-13-73 0,4 7-15 16</inkml:trace>
  <inkml:trace contextRef="#ctx0" brushRef="#br0" timeOffset="51147.4612">6344 11727 483 0,'0'0'3'0,"0"0"2"0,0 0 0 16,0 0 1-16,0 0-1 15,0 0-1-15,8 5-4 16,4-2 0-16,-1-3 0 16,9 0 0-16,2 0-38 15,0 0-46-15,2 2-4 0</inkml:trace>
  <inkml:trace contextRef="#ctx0" brushRef="#br0" timeOffset="51283.6075">6347 11853 422 0,'0'0'5'15,"0"0"2"-15,0 0 1 16,0 7 1-16,0-7 0 16,12 8 1-16,-2-5-2 15,5-2-2-15,5-1-20 16,-20 0-64-16,35-1-5 0</inkml:trace>
  <inkml:trace contextRef="#ctx0" brushRef="#br0" timeOffset="51902.2685">6867 11640 453 0,'0'0'5'0,"0"0"2"15,-5-12 1-15,5 12 0 0,0-10 2 16,0 10-1-16,2-17 0 16,8 8-7-16,7 1-2 15,3 0 0-15,5 4 0 0,0 0 0 16,2 4 0-16,1 0 0 16,-4 8 0-16,-6 0 0 15,0 6 0-15,-11 1 0 16,-5 0 0-16,-2 1 0 0,0 2 0 15,-7 0 0-15,-1-5 0 16,1 2-2-16,-1-6 1 16,1 1 0-16,1 0 1 15,6-10 0-15,0 11 1 0,0-11-1 16,13 16 1-16,-1-8 1 16,4-4-2-16,-2 5 0 15,4-2 0-15,-3 1 0 16,0-2 0-16,-3 2 0 15,-5 1 0-15,-3 4 0 0,-4-3 0 16,-10 2 0-16,-1 1 0 16,-6-4 0-16,-3 4 0 0,-7-1 0 15,-3-4 0-15,0 0 0 16,0-4 0-16,5-4 0 16,0 3 0-16,6-6-10 15,6-4-20-15,8-3-53 0,5-2-4 16</inkml:trace>
  <inkml:trace contextRef="#ctx0" brushRef="#br0" timeOffset="52247.366">7396 11670 454 0,'0'0'3'0,"0"0"2"15,0 0 2-15,-7 10 1 0,-3 0 0 16,-1 2 2-16,-3 5-1 15,-2 6-2-15,0-1-7 0,0 3 0 16,7 0 0-16,1-3 0 16,6 0 0-16,4-4 0 15,13-4 0-15,5-3 0 16,8-4 0-16,-1-7 0 0,4 0 0 16,2-7 0-16,0-5 0 15,-6-6 0-15,-5-2 0 16,-7-5 0-16,-8 0 0 0,-7-2 0 15,-7 0 0-15,-8-1 0 16,-4 6 0-16,-9 5 0 16,-2 5 0-16,3 6 0 15,-3 6 0-15,5 0 0 16,2 10-4-16,11-10-72 16,5 16-14-16</inkml:trace>
  <inkml:trace contextRef="#ctx0" brushRef="#br0" timeOffset="52615.379">7791 11705 496 0,'0'0'3'0,"0"0"0"16,0 0 1-16,-12 0 1 0,-1 5-5 15,1 2 0-15,-2 5 0 16,-2 3 0-16,1 0 0 15,5 5 0-15,0 1 0 16,10-2 0-16,0-2 0 0,10-2 0 16,8-3 0-16,1-3 0 15,6-5 0-15,5-4 0 16,0 0 0-16,0-10 0 16,-3-3 0-16,-4-1 0 15,-6-6 0-15,-7-2 0 0,-5-3 0 16,-5-3 0-16,-13 3 0 15,-1 3 0-15,-9 5 0 16,-4 5 0-16,-3 2 0 0,0 7 0 16,-2 3 0-16,4 15 0 15,1-5-12-15,-3 6-76 16,23 0-2-16</inkml:trace>
  <inkml:trace contextRef="#ctx0" brushRef="#br0" timeOffset="53968.4308">11132 8432 337 0,'0'0'9'0,"0"0"3"0,0 0 3 16,-10 3 1-16,10-3 0 16,0 0-1-16,0 0 3 15,-2 9-1-15,6-6-7 0,15 0-3 16,11-3-2-16,14 3 1 15,13-3-1-15,12 0 0 16,16-6 0-16,14-1-1 0,-1-3-2 16,8 2 1-16,-9 1-1 15,-8-3 0-15,-11 8-2 16,-16-4 0-16,-15 4 0 0,-12 2 0 16,-13 0 0-16,-12 0 0 15,-10 0 0-15,0 0 0 16,0 0 0-16,-10 5 0 15,-3 0 0-15,1 0 0 0,-6 0-6 16,2-3-13 0,1-2-41-16,5 7-24 0,-2-1-3 15</inkml:trace>
  <inkml:trace contextRef="#ctx0" brushRef="#br0" timeOffset="54270.048">12703 8279 452 0,'0'0'5'0,"0"0"1"16,0 0 0-16,0 0 1 15,0 0 0-15,-7 0-1 16,7 0 1-16,-10 14 0 0,7 1-4 16,-2 5-2-16,1 1 0 15,-1-2-2-15,2 6-2 16,3-8-5-16,0 0-6 16,0-8-10-16,4 5-15 15,6-7-36-15,-10-7-10 16</inkml:trace>
  <inkml:trace contextRef="#ctx0" brushRef="#br0" timeOffset="54636.6387">12738 8162 277 0,'0'0'8'16,"0"-22"7"-16,0 7 3 0,-8-6 4 15,-1 2 1-15,-6-1 3 16,-5 1-2-16,-8 1 2 16,-2 16-7-16,-7 8-5 0,-2 15-4 15,-1 14-3-15,0 9 0 16,5 13-1-16,5 6-1 15,11 3-1-15,6 1-4 16,13-2 0-16,10-7 0 16,12-5 0-16,10-8 0 15,14-13 0-15,3-7 0 0,8-13 0 16,1-6 0 0,3-9 0-16,-1-12 0 0,0-10 0 15,-10-5 0-15,-6-14 0 16,-3-6 0-16,-15-11 0 0,-6-7 0 15,-12-2 0-15,-8 0 0 16,-5 2 0-16,-14 6 0 16,-5 15 0-16,-10 7 0 0,-4 23 0 15,-11 14 0-15,-1 16 0 16,1 19 0-16,-2 13 0 16,0 10-12-16,11-4-66 0,1 26-8 15</inkml:trace>
  <inkml:trace contextRef="#ctx0" brushRef="#br0" timeOffset="55069.0804">11210 10115 434 0,'0'0'4'16,"0"0"1"-1,0 0 1-15,14 0 2 0,6 0 1 16,10-9 1-16,10 4 0 0,11-2 1 16,12-2-3-16,11-2-2 15,4 2-6-15,2 4 0 16,-4-2 0-16,-1 1 0 0,-9 2-6 15,-3 4-14-15,-16 0-36 16,-4 0-30-16,-11 0-2 16</inkml:trace>
  <inkml:trace contextRef="#ctx0" brushRef="#br0" timeOffset="55784.297">12449 9951 481 0,'0'0'4'0,"0"0"1"0,-12-10 2 15,3 5 1-15,0 0-2 16,0-2-6-16,2-3 0 16,-1 2 0-16,2-2 0 15,6 0 0-15,10 2 0 0,9 4 0 16,0-1 0-16,3 2 0 15,-1 3 0-15,-2 0 0 0,1 8 0 16,-7 2 0-16,-5 4 0 16,-8 4 0-16,-4 2 0 15,-3 2 0-15,-7 2 0 0,-4 0 0 16,-1-2 0-16,-2-3 0 16,3-1 0-16,2-1 0 15,3-5 0-15,2-2 0 16,11-10 0-16,0 11 0 0,6-11 0 15,8 0 0-15,6-5 0 16,3-5 0-16,4-4 0 16,3-3-10-16,0-5 0 15,-2 1-1-15,-7-9 0 16,0-5 1-16,-6-2 1 0,-9-6 4 16,-2 4 3-16,-4-3 4 15,-10 4 2-15,-8 7 2 16,-7 6 2-16,-2 4 0 15,-8 17 0-15,-2 4 0 0,-6 16-1 16,-1 13-1-16,0 5-2 16,1 13 1-16,3 5-3 15,8 3-2-15,12 4 0 0,12-4 0 16,11-4 0-16,17-6 0 16,13-5 0-16,11-11 0 15,7-6 0-15,9-11 0 16,5-6 0-16,2-6 0 0,-7-13 0 15,-3-7 0-15,-7-5 0 16,-10-9 0-16,-13-4 0 16,-9-9 0-16,-13 1 0 15,-10-7 0-15,-13 1 0 16,-7 5 0-16,-9 6 0 16,-13 5 0-16,4 14 0 15,-12 15 0-15,0 9 0 0,1 20-26 16,11 5-59-16,-8 11-3 15</inkml:trace>
  <inkml:trace contextRef="#ctx0" brushRef="#br0" timeOffset="56368.559">8800 11628 418 0,'0'0'4'0,"0"0"1"16,0 0 1-16,0 0 1 15,0 0 1-15,0 0 2 0,20 0 1 16,10 0 2-16,20 0-3 16,17-7-2-16,22-3 1 15,29-3-7-15,15-1-2 16,24-4 0-16,10-5 0 16,6 3 0-16,-3 4 0 15,-9 1 0-15,-12 5 0 0,-19 2 0 16,-16 3 0-16,-25 5 0 15,-24 0 0-15,-17 0 0 16,-14 0 0-16,-15 5 0 0,-19-5 0 16,0 0 0-16,0 11 0 15,-9-9 0-15,-6-2 0 16,15 0-48-16,-15 7-38 0,15-7-3 16</inkml:trace>
  <inkml:trace contextRef="#ctx0" brushRef="#br0" timeOffset="56899.4878">11368 11383 458 0,'0'0'4'0,"0"0"1"15,-9-5 2 1,9 5 1-16,-16-10 1 0,16 10 0 15,-14-8-1-15,14 8-5 16,-13-10-3-16,13 10 0 16,0 0 0-16,15-12 0 0,5 9 0 15,2 1 0-15,-2-1 0 16,1 3 0-16,0 0-3 0,2 0-1 16,-11 5 0-16,-12-5 0 15,8 15 1-15,-8-5 2 16,-2 3 0-16,-6-3 1 15,-2 4 0-15,3-4 1 16,-9 0 0-16,6 0 0 0,10-10 0 16,-12 17 0-16,12-17 0 15,0 13 0-15,0-13 0 16,8 12 0-16,2-4 0 16,-1 0 0-16,6-4 0 15,0 4 0-15,-2-4 0 16,-1 2-1-16,1 1 0 0,-13-7 0 15,12 15 1-15,-12-15 0 16,-2 14 0-16,-8-6 0 0,-10 2 1 16,-3-3-2-16,-4 1 0 15,-6 0 0-15,-1-6 0 16,-3 4 0-16,-3-6 0 0,5 0 0 16,0-3-10-16,10 0-16 15,3 1-53-15,9-9-7 16</inkml:trace>
  <inkml:trace contextRef="#ctx0" brushRef="#br0" timeOffset="57278.7403">11423 11115 452 0,'0'0'4'16,"0"0"0"-16,0 0 1 16,-9-3 1-16,-2 3 1 15,-9 7 2-15,-8 11 0 16,-4 2 1-16,-5 12-5 0,-2 10-5 15,-3 6 0-15,6 3 0 16,1 7 0-16,14-4 0 0,2 4 0 16,15-10 0-16,4 0 0 15,19-9 0-15,11-6 0 16,8-5 0-16,11-9 0 16,6-9 0-16,3-3 0 0,4-7 0 15,-5-7 0-15,0-10 0 16,-8-3 0-16,-7-13 0 15,-12-7 0-15,-4-7 0 16,-12-7 0-16,-11-9 0 0,-8 5 0 16,-14-2 0-16,-11 6 0 15,-3 9 0-15,-14 11 0 16,-3 9 0-16,-7 15 0 16,-3 13 0-16,-2 6 0 15,10 16-28-15,0 2-58 0,7-1-4 16</inkml:trace>
  <inkml:trace contextRef="#ctx0" brushRef="#br0" timeOffset="58665.5803">3774 13273 431 0,'0'0'5'0,"0"0"3"16,0 0 2-16,-5-10 1 15,5 10 1-15,-2-12-1 16,2 1 1-16,0 1-1 0,7 3-11 15,10-3 0-15,3 2 0 16,4 4 0-16,5 1 0 16,-4 1 0-16,1 2 0 15,-3 8 0-15,-5 4 0 16,-16 6 0-16,-2 2 0 16,-7 4 0-16,-11 3 0 0,-7 0 0 15,-3 0 0-15,-1 1 0 16,-7-6 0-16,6-2 0 15,0-2 0-15,12-3 0 0,3-6 0 16,0-4 0-16,15-5 0 16,0 0 0-16,0 0 0 15,17 5 0-15,3-5 0 0,5-2 0 16,5-1 0-16,0-2 0 16,5 0 0-16,-5 1 0 15,-1-2-2-15,-4-2-14 16,-3 4-34-16,-4 4-38 0,-6-2-1 15</inkml:trace>
  <inkml:trace contextRef="#ctx0" brushRef="#br0" timeOffset="59192.671">3791 12916 407 0,'0'0'4'0,"0"0"2"16,-7-12 1-16,-3 6 1 0,-5 4 1 15,-5 2 2-15,-2 2 1 16,-8 11 0-16,-2 10-2 16,-3 14-2-16,3 7-1 0,-1 11-1 15,6 8-2-15,2 8-4 16,6 5 0-16,11-1 0 15,8 2 0-15,4-1 0 16,12-9 0-16,5-5 0 16,12-12 0-16,10-11 0 15,6-6 0-15,8-12 0 16,-1-15 0-16,7-9 0 16,2-9 0-16,3-9 0 15,-1-8 0-15,-5-5 0 0,-5-9 0 16,-5-6 0-16,-7-6 0 15,-8-9 0-15,-11-6 0 0,-9-4 0 16,-15-3 0-16,-8 1 0 16,-13 1 0-16,-11 9 0 15,-9 6 0-15,-9 7 0 16,-4 19 0-16,-4 7 0 0,0 15 0 16,-3 5 0-16,-1 9 0 15,3 10 0-15,7 5 0 16,3 8 0-16,7 3 0 15,10 9 0-15,2-3-29 0,1 9-58 16,24 1-4-16</inkml:trace>
  <inkml:trace contextRef="#ctx0" brushRef="#br0" timeOffset="59669.8172">2869 13971 384 0,'0'0'5'0,"0"0"0"15,-10 4 2-15,10-4 3 0,-4 9 2 16,4-9 3-16,12 12 0 16,13-4 1-16,17-4-2 15,20-1-2-15,20-3 1 16,17-5-10-16,17-5-3 16,21-2 0-16,7-1 0 15,7-1 0-15,7 1 0 16,-6 3 0-16,-3 1 0 0,-10 3 0 15,-12 4 0-15,-15-1 0 16,-13 1 0-16,-16 2 0 0,-21 0 0 16,-19 0 0-16,-10 0 0 15,-10 0 0-15,-13 2 0 16,-10-2 0-16,0 0 0 16,-15 8 0-16,0-4 0 0,-2 4 0 15,1-1 0-15,-6-2 0 16,5 6-27-16,-8-1-63 15,0-2-2-15</inkml:trace>
  <inkml:trace contextRef="#ctx0" brushRef="#br0" timeOffset="59984.1087">3823 14524 468 0,'0'0'1'0,"0"0"2"15,0 0 0-15,0 0 1 16,2 5 1-16,-2 2 0 0,0 5 0 15,0 3 1-15,0 3-2 16,0 5-1-16,0-2-1 16,0-1-4-16,0 0-2 15,0 0-8-15,-4-10-18 0,-6 4-53 16,10-3-3-16</inkml:trace>
  <inkml:trace contextRef="#ctx0" brushRef="#br0" timeOffset="60415.9379">3821 14273 402 0,'0'0'4'15,"-12"-3"2"-15,5 2 2 0,-11 1 2 16,-5 0 1-16,-4 4 1 16,-2 10 1-16,-9 3 1 15,1 9-3-15,1 11-2 16,5 11-1-16,2 3-5 0,8 7-3 15,9 4 0-15,7-1 0 16,5 1 0-16,12-5 0 16,6-4 0-16,11-4 0 15,4-9 0-15,9-5 0 0,5-11 0 16,7-7 0-16,0-10 0 16,4-4 0-16,0-7 0 15,1-11 0-15,-1-10 0 16,-10-5 0-16,-2-10 0 15,-9 1 0-15,-7-10 0 16,-7-6 0-16,-14-5 0 0,-9-1 0 16,-2-7 0-16,-21 2 0 15,-4-1 0-15,-8 5 0 0,-4 10 0 16,-6 6 0-16,1 15 0 16,1 9 0-16,0 15 0 15,6 7 0-15,5 5 0 16,2 9-28-16,3 6-59 15,22 1-3-15</inkml:trace>
  <inkml:trace contextRef="#ctx0" brushRef="#br0" timeOffset="60922.2969">5602 13852 442 0,'0'0'2'0,"0"0"2"16,0 0 1-16,0 0 1 16,0 0 0-16,0 0 0 0,0 0 0 15,17-10-1-15,2 10-5 16,5-8-12-16,9-8-55 15,2 11-18-15</inkml:trace>
  <inkml:trace contextRef="#ctx0" brushRef="#br0" timeOffset="61081.4318">5601 13971 406 0,'0'0'4'15,"0"0"2"-15,0 0 1 16,-7 11 2-16,7-11 1 15,0 9 0-15,0-9 1 0,25 8-1 16,-2-8-6-16,16-3-12 16,0 3-51-16,8-7-22 15</inkml:trace>
  <inkml:trace contextRef="#ctx0" brushRef="#br0" timeOffset="61391.6186">5971 13626 422 0,'0'0'5'16,"0"0"2"-16,0 0 2 16,0 0 0-16,0 0 1 0,0 0 2 15,11 3 0-15,3 5 0 16,7 1-3-16,3 4-5 16,9 3-4-16,4 3 0 15,5 3 0-15,0 3 0 16,-2 0 0-16,-5 0 0 15,-10 5 0-15,-6 1 0 0,-13 1 0 16,-6 6 0-16,-8-3 0 16,-12 2 0-16,-7-3 0 15,-5 3 0-15,-3-2 0 0,-1-8 0 16,4 3 0-16,2-7 0 16,11-1-24-16,17-8-64 15,-7 1-2-15</inkml:trace>
  <inkml:trace contextRef="#ctx0" brushRef="#br0" timeOffset="66281.9059">7443 13273 400 0,'0'0'5'16,"3"-10"2"-16,-3 10 4 16,7-15 1-16,-2 4 2 15,-4 4 1-15,3-2-1 16,-4 9 1-16,0 0-4 0,0 9-4 16,-8 19-7-16,-7 9 0 15,-4 8 0-15,1 6 0 16,-4 17 0-1,2 1 0-15,0-2 0 0,5-5 0 16,5-5 0-16,10-5 0 16,0-8 0-16,6-2 0 15,6-14 0-15,6-1 0 16,1-12 0-16,8 0 0 0,4-6 0 16,3-4 0-16,0-1-4 15,-4-8-30-15,-12-3-54 16,12-3-4-16</inkml:trace>
  <inkml:trace contextRef="#ctx0" brushRef="#br0" timeOffset="66462.6715">7336 13672 414 0,'0'0'4'0,"0"0"2"0,0 0-1 15,0 0 1-15,0 0-1 16,2-8 1-16,12 6-1 15,5-3-1-15,8 5-7 0,4-2-8 16,13 2-14-16,8 2-50 16,3-2-6-16</inkml:trace>
  <inkml:trace contextRef="#ctx0" brushRef="#br0" timeOffset="67198.1671">7958 13607 379 0,'0'0'7'0,"0"0"1"0,-7-12 1 15,7 12 2-15,-18-10 1 16,3 5 1-16,-7 3 1 16,-3-1 0-16,-2 3-4 0,-1 8-3 15,1 2-2-15,-1 4-1 16,7 4-1-16,10-2-1 16,1 5-1-16,8-4 0 0,4 1-1 15,9-1 1-15,8-5-1 16,-2-2 1-16,8-5 0 15,-2-3 0-15,-3-2 1 16,4-2-1-16,-4-9 1 0,-4-1 0 16,-7-5-2-16,1-2 0 15,-3 1 0-15,-1 0 0 16,-6 1 0-16,0 5 0 16,0 2 0-16,0 10 0 15,0 0 0-15,0 0 0 16,2 10 0-16,1 2-2 0,1 3 1 15,1 5 0-15,5-2 2 16,2-1-1-16,1-2-2 16,4-6 0-16,1-2-2 15,-1-1-1-15,6-6-1 0,-2 0-1 16,0-7 0-16,-1-4 0 16,-1-3 2-16,-1-1 2 0,-6 1 0 15,-1-4 4-15,-6 2 2 16,-1 4 1-16,-4-3 2 15,0 6-2-15,0 9 0 16,0-10 0-16,0 10-1 16,0 0-1-16,-4 14-1 0,1 2-1 15,3-1-1-15,0 2 1 16,0 2 1-16,3 2 0 16,1-4-1-16,1-2 1 15,0-6 0-15,-5-9 1 16,8 12 0-16,-8-12 0 15,10 0 0-15,-10 0 1 0,12-17-1 16,-4 2 0-16,4 1 0 16,-5-6-2-16,8 3 0 0,0-4-1 15,0 9 0-15,-5-3-1 16,6 8 0-16,-7 2 1 16,3 5-1-16,1 0 1 0,-3 10 0 15,2 2 0-15,-1 3 0 16,-4 0-1-16,5 5-2 15,-4-2-5-15,4-1-11 16,0-1-28-16,1 0-36 16,4-3-4-16</inkml:trace>
  <inkml:trace contextRef="#ctx0" brushRef="#br0" timeOffset="67683.6151">8800 13474 436 0,'0'0'5'16,"0"0"2"-16,0 0 3 0,0-8 1 16,0 8-1-16,0 0 0 15,0 0 1-15,-7 2 0 0,-3 11-11 16,-5 11 0 0,-2 7 0-16,2 8 0 15,0 0 0-15,2 4 0 0,4-1 0 16,6-3 0-16,3-3 0 15,7-10 0-15,5-4 0 16,6-7 0-16,4-1 0 16,4-11 0-16,-2-3 0 0,1 0 0 15,2-7 0-15,-2-10 0 16,-2-3 0-16,-6-7 0 16,-2-6 0-16,-7-3 0 15,-6-3 0-15,-2 1 0 16,-10-4 0-16,-3 5 0 0,-6 1 0 15,-1 10 0-15,-5 4 0 16,-1 10 0-16,3 6 0 16,0 4 0-16,3 2 0 15,3 12 0-15,4 3 0 0,1 5 0 16,7 1 0-16,5 8 0 16,3-5 0-16,9 3 0 15,1 0 0-15,6-10 0 0,3 4 0 16,3-6 0-16,5-3 0 15,-2-7-8-15,9-10-60 16,-5 5-21-16</inkml:trace>
  <inkml:trace contextRef="#ctx0" brushRef="#br0" timeOffset="67931.4734">9225 13632 434 0,'0'0'5'16,"0"0"2"-16,0 12 1 0,-2-4 2 16,-3 4 0-16,5 6 1 15,-2 1 0-15,-1 3 0 0,3-2-7 16,0 5-4-16,0-2 0 16,0-4 0-16,5 1 0 15,0-3 0-15,0-7 0 16,0 5 0-16,-5-7-5 15,10 2-25-15,10-5-56 0,-20-5-3 16</inkml:trace>
  <inkml:trace contextRef="#ctx0" brushRef="#br0" timeOffset="68178.9454">9721 13563 453 0,'0'0'1'0,"0"0"3"16,0 0 3-16,0 0-1 16,0 0 2-16,0 0-1 15,9 0 1-15,3 0-1 0,4-3-4 16,5 3-8-16,2-5-25 15,2 2-54-15,0 2-4 16</inkml:trace>
  <inkml:trace contextRef="#ctx0" brushRef="#br0" timeOffset="68332.4727">9673 13716 422 0,'0'0'5'15,"0"0"2"-15,0 0 2 16,0 0 2-16,7 2 0 0,6-2 1 15,6 0-1-15,9-4 0 16,4-1-9-16,5-3-11 16,6-2-73-16,4 3-4 15</inkml:trace>
  <inkml:trace contextRef="#ctx0" brushRef="#br0" timeOffset="69016.8012">10518 13733 511 0,'0'0'0'15,"0"10"0"-15,0-10 0 16,3 16 0-16,-3-16 0 15,0 12 0-15,0-12 0 0,2 15 0 16,-2-15 0-16,0 0 0 16,0 0 0-16,0 0 0 15,0 0 0-15,0 0 0 16,0-7 0-16,0 7 0 0,-2-13 0 16,2-5-25-16,0 18-70 15</inkml:trace>
  <inkml:trace contextRef="#ctx0" brushRef="#br0" timeOffset="69980.3359">10650 13391 277 0,'0'0'7'16,"0"0"8"-16,0 0 3 16,0 0 4-16,4-9 2 15,-4 9 4-15,4-7-1 16,-4 7 1-16,0-10-6 16,0 10-6-16,0 0-5 15,0 0-3-15,0 0-3 0,0 0-2 16,-11 10-3-16,4 6 0 15,2 4 0-15,-2 11 0 16,-1 1 0-16,-2 9 0 16,1 2 0-16,-2 1 0 15,4-2 0-15,0-4 0 16,2-2 0-16,0-8 0 16,5-3 0-16,-3-8 0 0,0-5 0 15,3-12 0-15,0 10 0 16,0-10 0-16,0 0 0 15,0 0 0-15,0 0 0 0,0 0 0 16,0 0 0-16,0 0 0 16,0 0 0-16,0 0 0 15,0-5-14-15,0 5-75 16,11-14-2-16</inkml:trace>
  <inkml:trace contextRef="#ctx0" brushRef="#br0" timeOffset="70355.8711">11478 13546 455 0,'0'0'4'0,"0"0"2"15,0 0 1-15,0 0 1 16,0 0 0-16,0 0 0 15,15-10 0-15,0 7-1 16,4 3-7-16,2-3 0 16,7 3 0-16,2-2-13 15,3 2-30-15,0 0-44 0,-11 2-2 16</inkml:trace>
  <inkml:trace contextRef="#ctx0" brushRef="#br0" timeOffset="70531.9469">11453 13699 403 0,'0'0'5'16,"0"0"2"-16,0 0 3 16,0 10 3-16,0-10-1 0,5 5 1 15,7-5 1-15,3 0 0 16,13 0-5-16,2-5-4 16,3-5-4-16,10 2-7 15,3-4-11-15,3-3-67 16,-2 6-3-16</inkml:trace>
  <inkml:trace contextRef="#ctx0" brushRef="#br0" timeOffset="70851.7827">11778 13329 424 0,'0'0'6'0,"0"0"2"15,0 0 0-15,-7 0 2 16,7 0 0-16,0 0 1 0,0 0 1 15,0 14 1-15,15-5-6 16,10 4-5-16,8-1-2 16,6 5 0-16,5 7 0 15,4-4 0-15,2 4 0 0,-6 3 0 16,-11 2 0 0,-8 1 0-16,-13 0 0 15,-12 4 0-15,-5-2 0 16,-14 3 0-16,-9 0 0 15,-2-6 0-15,-2 2 0 0,-4-5 0 16,4 1 0-16,2-7 0 16,4 4 0-16,2-12-10 15,3 2-78-15,9-4-2 0</inkml:trace>
  <inkml:trace contextRef="#ctx0" brushRef="#br0" timeOffset="71499.5722">12584 13309 400 0,'0'0'5'16,"5"-9"4"-16,2-1 4 16,-1-2 1-16,1-3 3 0,-2 0 0 15,2-3 1-15,-2 6 0 16,-3-1-18-16,-2 13 0 15,-12 0 0-15,-6 16 0 0,-6 9 0 16,-1 7 0-16,-5 10 0 16,3 5 0-16,-3 4 0 15,10 2 0-15,3-3 0 16,11-5 0-16,6-6 0 0,10-4 0 16,9-13 0-16,5-2 0 15,8-11 0-15,6-6 0 16,-1-3 0-16,0-5 0 15,-2-9 0-15,-3-6 0 16,-2-10 0-16,-10-8 0 16,-8-3 0-16,-6-9 0 0,-6-4 0 15,-8-4 0-15,-9 3 0 16,-9 9 0-16,4 3 0 16,-10 11 0-16,5 7 0 0,-3 16 0 15,0 9 0-15,3 5 0 16,7 12 0-16,2 5 0 15,6 11 0-15,10 1 0 0,2 3 0 16,12-1 0-16,13 0 0 16,3-6 0-16,9-3 0 15,7-4 0-15,4-11 0 16,4 3-14-16,-3-8-76 0,-1-5-3 16</inkml:trace>
  <inkml:trace contextRef="#ctx0" brushRef="#br0" timeOffset="71669.1198">12986 13456 423 0,'0'0'5'16,"0"0"3"-16,0 8 3 16,0-8 0-16,-7 17 2 15,-1 0 0-15,4 6 1 16,-2-2-1-16,-1 8-13 16,7-3 0-1,-3 3 0-15,3-3 0 0,3-2 0 16,2-3-10-16,7-12-76 15,-2 1-2-15</inkml:trace>
  <inkml:trace contextRef="#ctx0" brushRef="#br0" timeOffset="71864.5974">13218 13372 481 0,'0'0'4'0,"0"0"1"15,0 0 0-15,0 0 1 16,7-5-1-16,3 5 0 0,3 0-5 16,1 0 0-1,9-2 0-15,4 2-4 0,-4 0-36 16,7 2-47-16,-3 6-1 16</inkml:trace>
  <inkml:trace contextRef="#ctx0" brushRef="#br0" timeOffset="72035.1683">13225 13555 413 0,'0'0'6'16,"0"0"3"-16,0 0 2 0,0 0 0 15,10 0 1-15,0 0 0 16,3-3-1-16,4-1 0 16,8-2-9-16,3 1-8 15,6 4-20-15,20-5-57 16,-13-2-4-16</inkml:trace>
  <inkml:trace contextRef="#ctx0" brushRef="#br0" timeOffset="72382.2641">13894 13338 458 0,'0'0'5'0,"0"0"1"15,0 0 0-15,0 0 1 16,0 0 1-16,-7 12 1 0,0-3-1 15,-2 7-4-15,-3-4-4 16,-6 5 0-16,4 3 0 16,-6-2 0-16,-2-1 0 15,-3-2 0-15,2-6 0 16,-2 4 0-16,0-4 0 0,6-1 0 16,1-3 0-16,4-2 0 15,6-3 0 1,8 0 0-16,0 0 0 0,15 0 0 15,10 0 0 1,3 0 0-16,6 0 0 0,3-3 0 16,3 3 0-16,-2-3 0 15,-3 1 0-15,-6-1 0 16,-5-2 0-16,1 5-15 0,-14 0-52 16,-1-4-22-1</inkml:trace>
  <inkml:trace contextRef="#ctx0" brushRef="#br0" timeOffset="72587.3921">13914 13372 449 0,'0'0'5'15,"0"0"2"-15,0 0 0 0,0 0 2 16,-5 5 1-16,3 5 0 16,2 0 1-16,0 7-8 15,0 2-3-15,0 7 0 16,0-2 0-16,0 3 0 15,5-1 0-15,0-2 0 16,-1 3 0-16,1-9 0 0,6 6-35 16,-4-9-52-16,3-4-3 15</inkml:trace>
  <inkml:trace contextRef="#ctx0" brushRef="#br0" timeOffset="72947.2711">14321 13325 477 0,'0'0'3'0,"0"0"2"0,-2-11 1 16,2 11 0-16,-13-6 0 15,3 3 2-15,-2 0-8 16,0 3 0-16,-4 3 0 16,3 6 0-16,-1 2 0 0,5 4 0 15,2 3 0-15,-2-1 0 16,9-1 0-16,0 7 0 15,6-5 0-15,6 4 0 16,0-5 0-16,4-2 0 16,0 4 0-16,2-6 0 15,-2-1 0-15,-4-2 0 16,0-2 0-16,-12-8 0 16,8 12 0-16,-8-12 0 15,-11 8 0-15,-5-5 0 0,-5-2 0 16,-1 5 0-16,-8-4 0 15,0 3 0-15,-2-5 0 16,4 0-25-16,1 2-59 0,5-4-7 16</inkml:trace>
  <inkml:trace contextRef="#ctx0" brushRef="#br0" timeOffset="73096.387">14326 13171 435 0,'0'0'3'0,"0"0"0"16,0 0 1-16,13-9-1 16,-3 9-3-16,-10 0-13 15,9-5-63-15,7 5 0 0</inkml:trace>
  <inkml:trace contextRef="#ctx0" brushRef="#br0" timeOffset="73411.0674">14640 12980 464 0,'0'0'4'0,"0"0"1"15,-13-7 0-15,13 7 2 0,-17 0-1 16,7 0 1-16,-3 7-1 16,2 1 1-16,2 1-7 15,2 3 0-15,7 5 0 16,0-3 0-16,10-1 0 0,5-4 0 15,5-4 0 1,2-2 0-16,3-3 0 0,0-5 0 16,-5-5 0-16,-3-5 0 15,-4-2 0-15,-13-1 0 16,0 3 0-16,-13-2 0 0,-6 5 0 16,-6 2 0-16,-7 8 0 15,-3 2 0-15,5 9-17 16,-6 6-70-16,9 2-2 0</inkml:trace>
  <inkml:trace contextRef="#ctx0" brushRef="#br0" timeOffset="75319.1113">12288 12884 333 0,'0'0'7'0,"0"0"4"0,0 0 3 15,0 0 2-15,-12-8 1 16,12 8 0-16,-16 13 2 0,7 9 0 16,-6 8-5-16,5 12-4 15,2 10-3-15,-2 7 0 16,5 11 0-16,0 3-1 0,5 19 1 31,0 3-7-31,3-6 0 16,-1 0 0-16,-2-4 0 15,4-6 0-15,-4-5 0 16,0-5 0-16,-6-23 0 0,1-7 0 16,0-5 0-16,-4-7 0 15,0-2 0-15,2-5 0 16,-1-2 0-16,2-6 0 15,-2-3 0-15,8-9 0 0,-10 13 0 16,10-13 0-16,0 0 0 16,0 0 0-16,0 0 0 15,0 0 0-15,0 0 0 16,0 0 0-16,0 0 0 0,0 0 0 16,18-2 0-16,3-6 0 15,14-2 0-15,13 0 0 0,14 0 0 16,9-2 0-1,22 3 0-15,9-2 0 0,17 2 0 16,15 3 0-16,8 2 0 16,5 2 0-16,9-4 0 15,3 3 0-15,-5 3 0 0,4-2 0 16,-15 2 0-16,-8-2 0 16,-11-1 0-1,-15 1 0-15,-9-1 0 0,-13 0 0 16,-11 1 0-16,-11-1 0 15,-10 1 0-15,-10 0 0 16,-7 2 0-16,-6 0 0 0,-9 0 0 16,-4 0 0-16,-4 0 0 15,2 0 0-15,-6 2 0 16,-2 0 0-16,1 1 0 0,1-3 0 16,-2 2 0-16,-9-2 0 15,12 3 0-15,-12-3 0 16,0 0 0-16,0 0 0 15,0 0 0-15,0 0 0 0,0 0 0 16,0 0 0-16,0 0 0 16,0 0 0-16,0 0 0 15,0 0 0-15,0 0 0 16,0 0 0-16,5-8 0 0,-5-4 0 16,0-10 0-16,0-3 0 15,2-9 0-15,4-8 0 16,1-11 0-16,5-9 0 15,4-4 0-15,1-11 0 0,5-5 0 16,-4-5 0 0,7-2 0-16,-6 3 0 0,2-3 0 15,-2 1 0-15,-1 7 0 16,-3 1 0-16,-3 4 0 0,0 4 0 16,-4 8 0-16,2 4 0 15,-5 11 0-15,2 4 0 16,-5 8 0-16,-2 10 0 15,4 7 0-15,-2 4 0 0,-2 7 0 16,0 9 0-16,0-8 0 16,0 8 0-16,0 0 0 15,0 0 0-15,0 0 0 16,0 0 0-16,0 0 0 0,0 0 0 16,0 0 0-16,0 0 0 15,0 0 0-15,0 0 0 16,0 0 0-16,0 0 0 15,0 0 0-15,0 0 0 16,0 0 0-16,0 0 0 0,0 0 0 16,0 0 0-16,0 0 0 15,0 0 0-15,0 0 0 16,0 0 0-16,0 0 0 0,0 0 0 16,-15 0 0-16,0 5 0 15,-7 1 0-15,-6 0 0 16,-6 2 0-16,-6 2 0 0,-12 1 0 15,-6 4 0-15,-6-3 0 16,-9 3 0-16,-6-1 0 16,-6 5 0-16,-6-1 0 15,-6 2 0-15,-6-2 0 16,-1-3 0-16,3-1 0 0,-5-1 0 16,3-1 0-16,0-1 0 15,2-2 0-15,4 1 0 16,0-2 0-16,-1-1 0 15,6 0 0-15,0 0 0 0,3 1 0 16,3-1 0-16,0-2 0 16,5 0 0-16,4-3 0 15,2 1 0-15,7-3 0 16,5 0 0-16,8 0 0 0,2 0 0 16,11-3 0-16,4-2 0 15,7 3 0-15,6 0 0 0,2-1 0 16,6 1 0-16,5-1 0 15,2 3 0-15,10 0 0 16,-18 0 0-16,18 0 0 16,-9 0 0-16,9 0 0 0,0 0 0 15,0 0 0-15,0 0 0 16,-8 0 0-16,8 0 0 16,0 0 0-16,0 0 0 15,0 0 0-15,0 0 0 16,0 0 0-16,0 0 0 15,0 0 0-15,0 0 0 16,0 0 0-16,0 0-81 0,0 0-10 16</inkml:trace>
  <inkml:trace contextRef="#ctx0" brushRef="#br0" timeOffset="88726.4555">15531 8378 340 0,'0'0'9'16,"0"0"5"-16,8-10 4 0,-8 10 2 15,11-12 2-15,-11 12 0 16,5-18 0-16,-3 8 1 15,-2 0-9-15,-7 0-7 0,-8 3-7 16,-5-1 0-16,0 6 0 16,-7 2 0-16,-6 0 0 15,1 10 0-15,-5 4 0 16,1 7 0-16,4 4 0 0,2 2 0 16,9 2 0-16,4 1 0 15,6 3 0-15,11-9 0 16,0 0 0-16,15-4 0 15,7-7 0-15,6-2 0 16,6-9 0-16,4-4 0 0,2-12 0 16,2-4 0-16,-3-6 0 15,2-7 0-15,-8-10 0 16,1-8 0-16,-9-6 0 16,-6-6 0-16,-4-7 0 0,-5-5 0 15,-8 3 0-15,-2-2 0 16,-5 5 0-16,-4 10 0 15,-4 10 0-15,3 12 0 16,-2 9 0-16,2 11 0 16,10 15 0-16,-12 0 0 0,7 24 0 15,2 9 0 1,3 17 0-16,0 4 0 0,4 10 0 16,2 11 0-16,4 1 0 15,3-2 0-15,1-4 0 0,4-7 0 16,-1-2 0-16,1-12 0 15,-4-6 0-15,1-9 0 0,0-5 0 16,-2-5 0-16,1-5 0 16,-5-7-7-16,3-12-75 15,-3 0-8-15</inkml:trace>
  <inkml:trace contextRef="#ctx0" brushRef="#br0" timeOffset="88947.6158">15964 8373 405 0,'0'0'5'16,"0"0"3"-16,0 0 1 16,0 0 2-16,0 0 3 15,9 5 1-15,-4 7 1 0,-3 3 0 16,0 2-4-16,3 8-12 16,-2 0 0-16,1 4 0 15,2-4 0-15,-1 3 0 0,-3-4 0 16,3-1 0-16,2-4 0 15,-2-1 0-15,1-7-2 16,4-5-59-16,-7 2-25 16,-3-8-3-16</inkml:trace>
  <inkml:trace contextRef="#ctx0" brushRef="#br0" timeOffset="89232.8959">16447 8211 448 0,'0'0'6'0,"0"0"1"0,0 0 1 16,0 0 0-16,0 0 2 16,0 0 0-16,2 5 1 15,1 11-8-15,-3 6-3 0,3 5 0 16,-3 3 0-16,2 8 0 15,1-4 0-15,-1 3 0 16,1-4 0-16,-1-4 0 16,1-3 0-16,-1-3 0 0,3 0 0 15,-5-8-35-15,0 2-52 16,0-7-1-16</inkml:trace>
  <inkml:trace contextRef="#ctx0" brushRef="#br0" timeOffset="89577.6243">16311 8390 430 0,'0'0'4'0,"0"0"2"0,0 0 1 16,0 0 2-16,0 0 2 15,12 3 1-15,3-3 1 16,7 2 1-16,2-2-9 0,9 0-5 15,2 0 0-15,5 0 0 16,2 0 0-16,-5 0 0 16,-3-2 0-16,-6-1 0 15,-3 3 0-15,-5-2 0 0,-8 2 0 16,-12 0 0-16,13-3 0 16,-13 3 0-16,0 0 0 15,0 0 0-15,0 0 0 0,0 0 0 16,0 0 0-16,0 0 0 15,0 0 0-15,0 0 0 16,-4 0-51-16,4 0-38 16,-14 3-1-16</inkml:trace>
  <inkml:trace contextRef="#ctx0" brushRef="#br0" timeOffset="91215.0012">17377 8098 376 0,'0'0'7'0,"1"-10"3"16,3 0 3-16,-2 3 2 15,1-3 2-15,-2 0 0 16,-1 0-1-16,0 10 1 16,0 0-5-16,-13 3-4 0,-4 21-5 15,-3 6-3-15,-1 8 0 16,-6 8 0-16,4 4 0 16,2 4 0-16,3-2 0 0,6-7 0 15,6-4 0-15,6-3 0 16,11-8 0-16,5-6 0 15,5-4 0-15,4-5 0 16,2-5 0-16,3-5 0 16,0-5 0-16,-1 0 0 0,-1-8 0 15,-9-2 0 1,2-7 0-16,-7-3 0 0,-8-2 0 16,-6 1 0-16,-4-5 0 15,-8 4 0-15,-5 2 0 16,-5 3 0-16,-3 4 0 0,-5 8 0 15,5 4 0-15,-2 1 0 16,4 1 0-16,4 4 0 16,11 8-21-16,13-1-65 15,-2-2-4-15</inkml:trace>
  <inkml:trace contextRef="#ctx0" brushRef="#br0" timeOffset="91558.1988">17747 8291 432 0,'0'0'6'0,"0"0"0"16,0 0 2-16,0-8 1 15,0 8 1-15,-14-2 0 0,-2 2 0 16,2 8 1-16,-6 2-4 0,-1 4-5 16,2 5-2-16,4 5 0 15,3-2 0-15,9 0 0 16,3-2 0-16,12-4 0 0,6 1 0 15,6-10 0-15,6-2 0 16,0-2 0-16,3-3 0 16,2-6 0-16,-8-3 0 15,-3-8 0-15,-3 1 0 0,-9-7 0 16,-7 2 0-16,-5-5 0 16,-4 4 0-16,-7 2 0 15,-6 3 0-15,-3 7 0 16,-3 1 0-16,-2 9 0 0,1 2-32 15,-3 7-52-15,11 7-4 16</inkml:trace>
  <inkml:trace contextRef="#ctx0" brushRef="#br0" timeOffset="91893.8792">18138 8242 457 0,'0'0'4'0,"0"0"0"15,0 0 1-15,0 0 1 16,-12 0 0-16,-4 7 1 0,2 4 0 16,-4-2 0-16,-2 5-3 15,5 4 0-15,0 1-4 16,5 1 0-16,8 1 0 0,4-4 0 16,10-5 0-16,6-2 0 15,7-5 0-15,3-5 0 16,1 0 0-16,-4-2 0 0,1-8 0 15,-2-5 0 1,-7 1 0-16,-5-6 0 0,-5-1 0 16,-7-1 0-16,-7 0 0 15,-5 3 0-15,-9 1 0 16,-1 2 0-16,-2 9 0 0,-1 4-3 16,-4-2-31-16,-12 5-50 15,19 0-4-15</inkml:trace>
  <inkml:trace contextRef="#ctx0" brushRef="#br0" timeOffset="92184.8931">18312 7911 413 0,'0'0'7'16,"0"0"2"-16,12-9 1 0,-12 9 2 15,13-3 0-15,1 8 4 16,9 13 0-1,2 7 0-15,-2 9-16 16,6 11 0-16,0 10 0 0,-1 12 0 16,2-1 0-1,-8 3 0-15,-7 1 0 0,-7-3 0 16,-8 2 0-16,-8-7 0 16,-14 5 0-16,-14-4 0 15,-8-2 0-15,-11-4 0 0,-12 1 0 16,-7-7 0-16,-6-4 0 15,-9-8-8-15,-6-4-80 0,3-5-2 16</inkml:trace>
  <inkml:trace contextRef="#ctx0" brushRef="#br0" timeOffset="92698.7171">15293 7803 321 0,'0'0'4'15,"0"0"1"-15,-16 0 1 16,3 0 3-16,-2 3 1 15,-8 6 4-15,-9 12 2 16,-15 30 6 0,-3 16-2-1,-2 12 0-15,2 16-2 0,1 6-1 16,8 10-2-16,4 3-1 16,12 6-14-16,25-31 0 0,11-5 0 15,16-5 0-15,13-12 0 16,15 0 0-16,12-13 0 15,10-7 0-15,17-4 0 16,-2 6-58-16,10-21-29 0,5-11 0 16</inkml:trace>
  <inkml:trace contextRef="#ctx0" brushRef="#br0" timeOffset="93431.014">19098 8095 399 0,'0'0'6'15,"0"-10"3"-15,0 10 2 16,0-14 2-16,0 14-2 15,-13-13 2-15,1 13 0 16,-6 0 2-16,-7 10-6 16,-5 7-3-16,-2 13 0 0,-2 3-6 15,3 6 0-15,1 0 0 16,8 7 0-16,7-5 0 16,10-4 0-16,5-4 0 15,12-4 0-15,11-6 0 0,12-5 0 16,-2-9-2-16,18 1-30 15,9-8-51-15,-7-2-5 16</inkml:trace>
  <inkml:trace contextRef="#ctx0" brushRef="#br0" timeOffset="93740.1949">19319 8232 399 0,'0'0'5'16,"-10"0"2"-16,-1 0 2 15,-1 4 2-15,-3 5 1 0,-4 3 1 16,-7 0 0-16,4 2 1 15,-1 4-4-15,9 1-3 16,2 1-1-16,12-2-1 16,5 2-5-16,12-8 0 0,10-2 0 15,4-5 0-15,13-3 0 16,-2-2 0-16,6-2 0 16,-7-10 0-16,-1 2 0 15,-10-8 0-15,-5 2 0 16,-7-7 0-16,-11-2 0 0,-7 3 0 15,-16-3 0-15,-3 5 0 16,-6 5 0-16,-5 3 0 0,-4 7 0 16,4 5 0-16,0 0-3 15,7 9-21-15,5 4-25 16,14-3-37-16,6 1-1 16</inkml:trace>
  <inkml:trace contextRef="#ctx0" brushRef="#br0" timeOffset="94110.3304">19845 8128 440 0,'0'0'5'16,"0"0"0"-16,0-13 3 15,0 13 0-15,-7-12 0 0,-3 7 0 16,-3 0 1-16,-6 2 1 16,-4 3-5-16,-3 3-2 15,5 7-1-15,-1 2-2 16,0 3 0-16,6 3 0 0,6-1 0 15,10 3 0-15,5-3 0 16,13 5 0-16,0-4 0 16,11 1 0-16,1-4 0 0,1 2 0 15,-1-4 0-15,1-1 0 16,-9-2 0-16,-2-2 0 16,-8-4 0-16,-4 5 0 15,-8-9 0-15,-5 7 0 0,-10-5 0 16,-2 4 0-16,-8-5 0 15,-3 2 0-15,-2-3 0 16,-3 0 0-16,2 0 0 16,2 0 0-16,6 0 0 15,3-3-5-15,5 3-25 0,15 0-54 16,0 0-2-16</inkml:trace>
  <inkml:trace contextRef="#ctx0" brushRef="#br0" timeOffset="94610.7574">20403 7771 407 0,'0'0'5'0,"0"0"3"15,0 0 2-15,-4-13-1 0,4 13 1 16,0 0 0-16,-17 13 2 16,2 9 0-16,-2 13-3 15,-5 7-2-15,-1 10 0 0,-2 7-2 16,-2 11-5-16,2-1 0 16,5-2 0-16,11-2 0 15,0-6 0-15,9 0 0 16,4-7 0-16,8-4 0 15,10-10 0-15,3 0 0 0,8-8 0 16,1-3 0-16,3-2 0 16,0-8 0-1,4-1 0-15,-6-7-3 0,-8-4-83 16,3-5-4-16</inkml:trace>
  <inkml:trace contextRef="#ctx0" brushRef="#br0" timeOffset="95007.2099">20787 8036 434 0,'0'0'6'0,"0"0"1"16,0 0 0-16,0 0 0 15,0 0 2-15,-2 8 0 16,0 6 2-16,-3 1 0 15,-3 5-5-15,-1 2-2 0,-2 1-4 16,-3 4 0-16,-4-3 0 16,-2-2 0-16,-2-4 0 15,0-2 0-15,-4-1 0 16,4-3 0-16,3-5 0 16,-2 0 0-16,5 0 0 0,5-4 0 15,11-3 0-15,0 0 0 16,0 0 0-16,10-5 0 15,15-3 0-15,0 4 0 0,7-3 0 16,3-1 0-16,5 5 0 16,-5-4 0-16,-1 7 0 15,-7-2 0-15,-5 2 0 0,-1-3-2 16,-6 3-26-16,7 3-56 16,-22-3-4-16</inkml:trace>
  <inkml:trace contextRef="#ctx0" brushRef="#br0" timeOffset="95208.6748">20820 8085 418 0,'0'0'6'0,"0"0"2"16,0 0 0-16,0 0 1 16,0 0 2-16,0 13 1 15,0 1 0-15,0 2 1 0,0 6-6 16,0 3-2-16,0 2-3 15,1 5-2-15,2-2 0 16,5-1 0-16,-3-7-13 0,3 1-69 16,1-3-3-16</inkml:trace>
  <inkml:trace contextRef="#ctx0" brushRef="#br0" timeOffset="95560.9843">21161 8107 438 0,'0'0'6'16,"0"0"1"-16,0-9 2 16,0 9 1-16,-3-10 1 15,3 10-1-15,-12-10 1 0,2 7-2 16,-3 3-9-16,1 3 0 16,-4 7 0-16,0 2 0 15,-1 3 0-15,1 2 0 16,2 1 0-16,3 2 0 0,3-3 0 15,4 3 0-15,4-3 0 16,3 1 0-16,6-3 0 16,2 0 0-16,6 2 0 0,0-5 0 15,0 0 0-15,1-2 0 16,-1-2 0-16,-7-3 0 16,3 3 0-16,-13-8 0 0,9 6 0 15,-9-6 0-15,-4 11 0 16,-9-7 0-16,-4-1 0 15,-4 5-35-15,21-8-49 16,-33 7-3-16</inkml:trace>
  <inkml:trace contextRef="#ctx0" brushRef="#br0" timeOffset="95728.2267">21083 8142 455 0,'0'0'4'15,"0"0"2"-15,5-10 1 0,-5 10 0 16,18-10 0-16,-4 3-1 16,7-1 0-16,-1-1-7 0,10 6-32 15,0-2-48-15,-6 0-5 16</inkml:trace>
  <inkml:trace contextRef="#ctx0" brushRef="#br0" timeOffset="96056.2007">21384 7766 413 0,'0'0'7'0,"0"0"3"15,0-8 1-15,0 8 1 16,0 0-1-16,0 0 1 16,0 0 0-16,0 13 1 0,8 11-7 15,4 6-2-15,8 8-4 16,-2 6 0-16,9 9 0 15,-1-2 0-15,8 6 0 0,-4-3 0 16,-6 3 0-16,-2-4 0 16,-4 1 0-16,-8-4 0 15,-10-1 0-15,0 1 0 16,-12-5 0-16,-11-6 0 0,-4-1 0 16,-6-9 0-16,-4-2 0 15,0-5 0-15,-1-7 0 16,1-4 0-16,7-4 0 0,0 3-79 15,10-13-11-15</inkml:trace>
  <inkml:trace contextRef="#ctx0" brushRef="#br0" timeOffset="96260.6504">21924 8053 471 0,'0'0'4'0,"0"0"2"16,0 0 0-16,0 0 1 16,10-9-1-16,2 3 1 15,1 1-3-15,6 4-4 16,8 1 0-16,-6-6-23 0,6 6-61 16,-4 0-4-16</inkml:trace>
  <inkml:trace contextRef="#ctx0" brushRef="#br0" timeOffset="96411.2466">21894 8182 401 0,'0'0'8'0,"0"0"2"15,0 0 3-15,0 0 1 16,10 0-1-16,2 0 1 16,3-5 0-16,10 0 0 15,3 5-9-15,2-10-11 16,9 5-36-16,0-2-42 0,2-3-2 15</inkml:trace>
  <inkml:trace contextRef="#ctx0" brushRef="#br0" timeOffset="96767.5261">22463 7806 446 0,'0'0'5'0,"0"0"2"15,0 0 1-15,0 0 0 16,0 0 1-16,0 0 0 16,0 0 1-16,0 0-1 15,8-6-9-15,9 6 0 0,1-2 0 16,7 2 0-16,3-3 0 16,2 3 0-16,0 0 0 15,-1 0 0-15,-8 0 0 16,-1 5 0-16,-8 2 0 0,-4 10 0 15,-8 2 0-15,-3 8 0 16,-6 2 0 0,-6 6 0-16,2 3 0 15,-1-2 0-15,1 0 0 16,0-2 0-16,3-5 0 0,10-8 0 16,-5-4-8-16,-4-2-78 15,11-3-3-15</inkml:trace>
  <inkml:trace contextRef="#ctx0" brushRef="#br0" timeOffset="97108.7117">23045 7868 451 0,'0'0'4'0,"0"0"2"0,0 0 1 15,0-11 0-15,0 11 1 16,0 0-1-16,-15-4 1 0,3 4 0 15,-1 0-3-15,-2 7-5 16,-3 8 0 0,6 2 0-16,-3 5 0 15,10 4 0-15,3-2 0 16,2 1 0-16,0-3 0 16,7 3 0-16,4-8 0 15,3 1 0-15,-3-6 0 0,-2 0 0 16,-1-3 0-16,-8-9 0 15,12 14 0-15,-12-14 0 16,0 10 0-16,-10-6 0 16,-7 2 0-16,-6 1 0 15,-4-2 0-15,-3 2-7 0,8-4-79 16,-13-3-3-16</inkml:trace>
  <inkml:trace contextRef="#ctx0" brushRef="#br0" timeOffset="97292.2215">22975 7744 476 0,'0'0'3'0,"0"0"2"0,13-12 1 16,-3 7 0-16,2-1 0 16,1 0 0-16,7 2-3 15,4 2-3-15,-2 2 0 0,8 2-15 16,-9 8-70-16,4-2-3 15</inkml:trace>
  <inkml:trace contextRef="#ctx0" brushRef="#br0" timeOffset="97624.4907">23505 7758 452 0,'0'0'3'16,"0"0"2"-16,-13 6 1 15,3 3 0-15,0 6 1 0,-5 0 0 16,3 6 1-16,2 5 1 16,5 1-1-1,5-2-8-15,12-3 0 16,8-1 0-16,8-6 0 16,10-6 0-16,-1-6 0 15,0-6 0-15,0-9 0 16,-5-5 0-16,-5-9 0 0,-12-1 0 15,-5-7 0-15,-10-6 0 16,-4 2 0-16,-14 2 0 16,-10 6 0-16,-6 4 0 15,-3 13 0-15,-3 7 0 0,-3 6 0 16,9 0-70 0,-1 18-20-16</inkml:trace>
  <inkml:trace contextRef="#ctx0" brushRef="#br0" timeOffset="99542.3891">16522 10275 366 0,'0'0'8'0,"0"0"3"0,0 0 0 15,0 0 1-15,-8-12 2 16,8 12 0-16,-15-7 1 15,1 2 0-15,-1 5-6 16,-8 0-3-16,-5 2-2 0,1 8-1 16,-5 5-1-16,-1 1-1 15,0 8 1-15,7 1-1 16,4 1 0-16,4 2-1 0,11-1 1 16,2-7-1-16,8 0 2 15,9-3-1-15,8-9 0 16,5-4 0-16,5-4 1 15,5-4 1-15,-2-9 0 0,3-9-1 16,-2-3-2-16,-1-7 0 16,-6-8 0-16,-2-5 0 15,-10-4 0-15,-5-10 0 16,-5-3 0-16,-5-1 0 0,-2 4 0 16,-8 0 0-16,-3 12 0 15,1 5 0-15,1 12 0 16,-1 6 0-16,8 13 0 15,4 11 0-15,-13 12 0 16,5 13 0-16,8 9 0 0,0 12 0 16,0 8 0-16,3 8 0 15,2 4 0-15,8 2 0 16,-1-6 0-16,5-8 0 16,0-1 0-16,3-10 0 0,-2-8 0 15,2-7 0-15,0-3 0 16,-6-9-6-16,2-5-82 15,-2-2-1-15</inkml:trace>
  <inkml:trace contextRef="#ctx0" brushRef="#br0" timeOffset="99794.8023">16845 10265 448 0,'0'0'5'0,"0"0"2"16,0 0 0-16,0 0 1 0,0 0 0 16,5 5 1-16,-5 6 1 15,0 1-1-15,0 7-9 16,3 1 0-16,-3 3 0 16,2 7 0-16,1-6 0 15,1 3 0-15,-1-4 0 0,4 1 0 16,-3-9-12-16,7-8-56 15,-2 7-20-15</inkml:trace>
  <inkml:trace contextRef="#ctx0" brushRef="#br0" timeOffset="100009.7521">17364 10190 477 0,'0'0'4'0,"0"0"2"0,0-9 1 16,0 9 1-16,8-7 1 16,-8 7-9-16,16-13 0 0,-2 6 0 15,2 4 0-15,5-1 0 16,7 4 0-16,-3-3-4 16,-4 3-83-16,15 0-3 15</inkml:trace>
  <inkml:trace contextRef="#ctx0" brushRef="#br0" timeOffset="100176.8934">17448 10335 405 0,'0'0'7'0,"0"0"2"16,0 0 4-16,0 0 3 0,11 8-1 16,1-8 2-1,11 0-1-15,4 0-3 0,6-3-13 16,12 1 0-16,5-8 0 15,-2 7-87-15,15-2-1 16</inkml:trace>
  <inkml:trace contextRef="#ctx0" brushRef="#br0" timeOffset="127068.2297">18503 10006 352 0,'0'0'8'16,"2"-13"4"-16,-2 13 4 15,16-18 1-15,-9 11 1 16,0-3 1-16,0 3-1 0,2-3 0 15,-9 10-6-15,0 0-5 16,5 10-2-16,-10 4-2 16,-8 6-2-16,-4 6 0 0,-6-2 0 15,-2 6 2-15,-7 2-3 16,0-5 0-16,-5-2 0 16,4 0 0-16,-2-6 0 15,2-4 0-15,9-2 0 16,4-3 0-16,2-2 0 15,6-4 0-15,12-4 0 0,-9 0 0 16,9 0 0-16,12-4 0 16,10-1 0-16,3-1 0 15,10-1 0-15,5 0 0 16,10 1 0-16,0-1 0 16,8 2 0-16,-5 2 0 0,-3 0 0 15,-3 3 0-15,-8-1 0 16,-6 1 0-16,-12 0 0 0,-2 0-4 15,-8 1-5-15,-11-1-13 16,0 0-55-16,0 0-10 16</inkml:trace>
  <inkml:trace contextRef="#ctx0" brushRef="#br0" timeOffset="127342.0743">18572 9982 361 0,'0'0'9'0,"0"0"5"0,0 0 2 16,5-7 0-16,-5 7 0 15,0 0 1-15,0 0 0 16,8 0 0-16,-5 13-7 16,2 10-5-16,-1 4-3 0,1 4 0 15,3 6 0-15,0 4 0 16,-4 2-1-16,4-2 0 15,-5-4-1-15,1 0 0 16,2-4-1-16,-4-2-4 0,-2-6-7 16,5-2-17-16,0-4-55 15,-5-8-1-15</inkml:trace>
  <inkml:trace contextRef="#ctx0" brushRef="#br0" timeOffset="127735.2431">18972 9916 438 0,'0'0'5'0,"0"0"2"15,0 0 2-15,0-10-2 16,0 10 1-16,0 0 1 16,-16 18 0-16,5 1-1 0,-1 8-4 15,0 9-2-15,-1 3-2 16,3 5 2-16,3 3-1 15,5-2-1-15,4-2 2 0,8-6-2 16,7-8 0-16,-1-1 0 16,8-8 0-16,1-8 0 15,-3-2 0-15,3-8 0 16,-3-2 0-16,-1-7 0 16,-7-8 0-16,1-5 0 0,-7-6 0 15,-1 0 0-15,-5-3 0 16,-2-2 0-16,-9 6 0 15,-3 1 0-15,-9 7 0 16,1 5 0-16,-5 6 0 16,-5 6 0-16,6 0-11 15,-6 8-13-15,8 4-61 0,6 3-3 16</inkml:trace>
  <inkml:trace contextRef="#ctx0" brushRef="#br0" timeOffset="128136.6727">19396 10045 433 0,'0'0'5'0,"0"0"-2"16,-6-2 3-16,-3 2 1 15,-7 2 0-15,2 8 1 0,-4 2 0 16,-1 6 0-16,1 3-4 15,3 5 0-15,7 1-2 16,3 3 0-16,5-5 0 16,7 0-1-16,9-3 0 0,4-5 1 15,4-5 0-15,1-5 0 16,0-2 0-16,5-5 0 16,-7-2-2-16,2-5 0 15,-8-8 0-15,0-5 0 0,-4-2 0 16,-9-10 0-16,1 6 0 15,-5-5 0-15,-5 3 0 16,-7 3 0-16,0 3 0 0,-8 7 0 16,-2 5 0-16,-3 8 0 15,-2 2 0-15,4 2 0 16,3 6-17-16,-2 2-14 16,-6 2-55-16,16 0-2 0</inkml:trace>
  <inkml:trace contextRef="#ctx0" brushRef="#br0" timeOffset="128502.6925">19843 10253 466 0,'0'0'4'0,"0"0"1"16,0 0 2-16,0 0 1 0,0 0 1 15,0 0 0-15,0 0-6 16,0 0-3-16,0-5 0 16,0 5 0-16,0 0 0 15,0 0 0-15,0 0 0 0,0 0 0 16,2-12 0-16,-2 12 0 15,0 0 0-15,0 0 0 16,0 0 0-16,7-8 0 16,-7 8 0-16,0 0 0 15,0 0-3-15,0 0-7 0,0 0-7 16,0 0-16-16,0 0-53 16,-2 6 1-16</inkml:trace>
  <inkml:trace contextRef="#ctx0" brushRef="#br0" timeOffset="129022.7681">20457 9810 432 0,'0'0'6'0,"0"0"0"16,0 0 2-16,-8-10 0 15,8 10 0-15,-12 1 1 16,-3 13 0-16,-2 6 0 0,-3 9-4 15,0 9-2-15,0 3-2 16,3 9 0-16,-1 0 1 16,7 1-1-16,10-3-1 15,1-4 0-15,9-6 0 0,7-4 1 16,6-5 1-16,-2-9-2 16,2-2 0-16,1-5 0 15,0-8 0-15,-2-5 0 16,-1-3 0-16,1-9 0 0,-9-6 0 15,-3-2 0-15,-1-2 0 16,-1-6 0-16,-7 7 0 16,-4-8 0-16,-7 10 0 15,-1-1 0-15,-8 8 0 0,-4 3 0 16,4 1 0-16,-5 5 0 16,2 3-8-16,0 0-19 15,-1 3-59-15,11 5-2 0</inkml:trace>
  <inkml:trace contextRef="#ctx0" brushRef="#br0" timeOffset="129419.8783">20768 9818 475 0,'0'0'3'0,"0"0"1"15,0 0-1-15,0 0 1 0,-8 7 1 16,-2 5 0-16,1 10 0 16,-4 5 0-16,3 9-3 15,0 0-2-15,0 6 0 16,5 3 0-16,3-5 0 16,4-1 0-16,8-4 0 0,7-4 0 15,1-7 0-15,4-4 0 16,1-6 0-16,2-4 0 0,-3-7 0 15,-1-3 0-15,0-5 0 16,-6-11 0-16,-2 0 0 16,-4-10 0-16,-6 2 0 15,-3-6 0-15,0 5 0 0,-12 0 0 16,-4 5 0-16,-6 3 0 16,2 7 0-16,-2 6 0 15,-2 4 0-15,0 0-14 16,5 2-21-16,19 8-51 15,-10 0-3-15</inkml:trace>
  <inkml:trace contextRef="#ctx0" brushRef="#br0" timeOffset="129820.0923">21245 9931 450 0,'0'0'4'0,"0"0"1"16,0 0 0-16,-8-7 2 16,8 7-1-16,-20 0 1 15,6 7 0-15,-6 5 0 16,-2 6-4-16,2 3-1 0,-1 8 0 16,7 3-1-16,0-3 0 15,8 3-1-15,6-4 0 16,5-3 1-16,10-4 0 15,4-6 1-15,4-2-2 0,2-5 0 16,5-6 0-16,-3-2 0 16,1-10 0-16,-3-6 0 15,-5-5 0-15,-3-6 0 16,-8 0 0-16,-5-6 0 0,-4 4 0 16,-11-1 0-16,-8 4 0 15,-5 7 0-15,-8 4 0 16,0 8 0-16,-3 2 0 15,3 5 0-15,0 0-6 0,8 7-25 16,13 3-55-16,1-3-2 16</inkml:trace>
  <inkml:trace contextRef="#ctx0" brushRef="#br0" timeOffset="130022.5503">21651 9789 488 0,'0'0'4'0,"0"0"2"16,0 0-2-16,0 0 1 16,0 0-1-16,-3 11-4 15,-1 7 0-15,2 8 0 0,-2 8 0 16,-1 7 0-16,0 5 0 16,-2 7 0-16,1 1 0 15,1-7-7-15,3-5-79 0,-1 5-3 16</inkml:trace>
  <inkml:trace contextRef="#ctx0" brushRef="#br0" timeOffset="131059.304">22051 9884 380 0,'0'0'9'0,"0"0"2"16,0-12 3-16,0 12 1 15,-5-11 1-15,5 11 0 16,-8-10-1-16,8 10 1 16,-10 0-8-16,5 8-4 0,3 5-2 15,2 7-2-15,0 2 0 16,0 3 0-16,0-3 0 15,2-1 0-15,3-1 0 16,-3-4 0-16,6-6 0 16,-8-10 1-16,8 10 1 15,-8-10 0-15,1-5-2 0,-1-8 0 16,0-1 0-16,0-10 0 16,0-2 0-16,0-6 0 15,4 1 0-15,0 4 0 16,-1 3 0-16,2 4 0 0,3 8 0 15,1 6 0-15,1 6 0 16,3 11 0-16,-1 6 0 0,4 0 0 16,-2 8 0-16,4-1-2 15,-4 2 2-15,2-1 0 16,-4-6-1-16,-8-2 1 16,4-5 0-16,-8-12 1 0,5 14 1 15,-5-14-2-15,0 0 0 16,8-15 0-16,-6-3 0 15,0-2 0-15,8 1 0 16,-3-6 0-16,2 0 0 16,0 5 0-16,1 2 0 15,-2 6 0-15,2 5 0 0,-1 7 0 16,-9 0 0-16,16 12 0 16,-4 8 0-16,-5 2-2 15,3 3 1-15,2 3-1 16,-4-2-2-16,-1 2-5 0,3-3-9 15,0-5-17-15,10-3-50 16,-8-5-2-16</inkml:trace>
  <inkml:trace contextRef="#ctx0" brushRef="#br0" timeOffset="131568.2063">22550 9807 363 0,'0'0'9'15,"0"0"3"-15,2-7 1 0,-2 7 0 16,0 0-2-16,0 0 2 15,0 0-1-15,0 0 1 16,11 10-7-16,-9 7-4 16,3 5-2-16,0 3 0 15,0 3 2-15,-1 1-1 0,5-4 0 16,-5-6-1-16,1-1 1 16,1-3 0-16,-6-15 2 15,10 10-1-15,-10-10 1 16,11-10 0-16,-5-2 0 0,1-6-1 15,6-4 1-15,-1-3-1 16,0-2-1-16,-2 1 0 16,2 2-1-16,-1 5-1 15,-1 3-1-15,-6 9 0 0,-4 7 0 16,8 3-1-16,-3 9 1 16,-2 3-1-16,2 4 1 15,2 1 1-15,0 1 1 16,1-1-1-16,0-3 1 0,-1-5 0 15,2-5 0-15,0-2 1 16,3-5-1-16,0-5 1 16,2-4 1-16,-1-6-1 15,3-5 0-15,-2 2 0 0,3-2 0 16,-4 3-1-16,0 2-2 16,-1 6 0-16,-7 6 0 15,-5 3 0-15,17 12 0 16,-12 8 0-16,0 8 1 0,2 4-2 15,1 5-6-15,-3-1-17 16,3 5-54-16,1-5-2 16</inkml:trace>
  <inkml:trace contextRef="#ctx0" brushRef="#br0" timeOffset="132325.9006">15849 10957 281 0,'0'0'0'0,"0"0"1"16,0 4 4-16,0-4 5 0,12 8 1 16,8-2 2-16,7-2 5 15,15 1-1-15,13-5 3 16,19 5 0-16,25-5-5 15,21 0-3-15,29-5-3 0,23 0-1 16,29-2-4-16,20-4 1 16,25 2-2-16,21-4 0 0,21 0 1 15,11 1-1-15,19 0 0 16,15 2 1-16,10 3-1 16,12-3 0-16,13 3-1 15,12 2 1-15,6 2-1 16,3 0-1-16,7 3 0 0,-10 0 1 15,-4 0-1-15,-16 0 0 16,-19 0 0-16,-23 0 1 16,-31 0 0-16,-35 0 0 15,-33 0 1-15,-34-2 0 16,-40-2 1-16,-29-2 0 16,-35 1-2-16,-24 2-2 0,-19-1 0 15,-22-2 0-15,-6 4 0 16,-16 2 0-16,0 0 0 15,-16-3 0-15,0 3 0 0,-14 0-7 16,-2 0-25-16,-2 3-55 16,-18-1-2-16</inkml:trace>
  <inkml:trace contextRef="#ctx0" brushRef="#br0" timeOffset="137098.1469">3297 12195 204 0,'0'0'5'0,"0"0"-1"0,-4 3 2 0,4-3-4 15,0 0 1-15,0 0 3 16,0 15 3-16,0-15 4 16,13 8 1-16,4-1 1 15,11-2 1-15,9 2 1 0,16-5 3 16,10 6-3-16,23-8-2 15,11 5-3-15,15-5-2 16,8 2-3-16,13 3-1 16,7 0-1-16,8 0-1 0,10 2 0 15,3 1-1-15,3-1 1 16,10 1-1-16,5 0 0 16,5-6 0-16,2 3 1 15,11-3 0-15,3 4 1 0,3-5 1 16,3-1-1-16,3 6 0 15,-1-4 0-15,-4 1 0 16,0-1-1-16,-13 3 0 16,-9 2-1-16,-13-2 0 0,-10 3-1 15,-19 1 0 1,-18 1 0-16,-18-2-1 0,-20-1 1 16,-17 1-1-16,-14-5 1 15,-16-1 0-15,-12 1 1 0,-12-1-1 16,-13-2 1-16,11 0 0 15,-11 0 0-15,0 0-3 16,0 0 0-16,0 0 0 16,0 0-2-16,0 0-22 0,0 0-60 15,0 0-3-15</inkml:trace>
  <inkml:trace contextRef="#ctx0" brushRef="#br0" timeOffset="142916.61">16991 12864 411 0,'0'0'4'0,"0"0"2"16,0-10 1-16,0 10 1 15,-7-17 0-15,0 7 2 0,-6 1 0 16,-2-2 0-16,-5 4-3 16,-3-1-3-16,-3 5 0 15,-1 3-2-15,-1 8-1 0,-2 4 0 16,5 4-1-16,0 4 0 16,9-1 0-16,3 3 0 15,5 1 0-15,8-3 0 16,3 0 1-16,11-6-1 15,6-4 1-15,8-5 0 0,2-5 0 16,3-5 1-16,5-7-1 16,3-8 1-16,-2-8-1 15,-4-9 1-15,-5-5 1 16,-3-10 0-16,-4-4-3 16,-9-9 0-16,-3 0 0 0,-9 4 0 15,-2 1 0-15,-4 8 0 16,-5 9 0-16,0 9 0 15,-1 13 0-15,2 6 0 0,-2 10 0 16,10 5 0-16,-9 21 0 16,0 7 0-16,9 14 0 15,0 5 0-15,0 10 0 0,9 7 0 16,0 6 0-16,1-4 0 16,3-1 0-16,4-5 0 15,-2-9 0-15,4-4 0 16,-3-4-23-16,-7-9-62 0,7-6-4 15</inkml:trace>
  <inkml:trace contextRef="#ctx0" brushRef="#br0" timeOffset="143366.3717">17382 12941 425 0,'0'0'5'0,"0"0"3"15,-10-10 0-15,10 10 2 16,-8-15 1-16,6 4-1 16,-2-1 1-16,4 0 0 0,9 0-5 15,1 2-3-15,7 3 0 16,5 0-3-16,-4 4 0 15,7 3 0-15,-6 0 0 0,4 10 0 16,-11 2 0-16,1 0 0 16,-6 8 0-16,-7-3 0 15,0 9 0-15,-7-7 0 16,-2 3 0-16,-4-2 0 16,-2-5 0-16,-3 3 0 0,6-4 0 15,-1-3-2-15,4-4 2 16,9-7-1-16,-10 10 1 15,10-10 1-15,0 0-1 16,7 5 0-16,5-5 2 0,9 0-2 16,-1-3 0-16,4-4-3 15,8 2-6-15,-4-5-26 16,4-2-49-16,2 2-1 0</inkml:trace>
  <inkml:trace contextRef="#ctx0" brushRef="#br0" timeOffset="143566.8458">18016 12825 462 0,'0'0'3'0,"0"0"1"0,0 0 1 15,5-4-1-15,-5 4 1 0,20-3 0 16,-8 0 0-16,6-3-1 15,-1 1-9-15,8 2-21 16,9 2-56-16,-14 1-3 0</inkml:trace>
  <inkml:trace contextRef="#ctx0" brushRef="#br0" timeOffset="143720.4976">17984 12929 356 0,'0'0'6'15,"0"0"4"-15,0 0 3 16,0 0 1-16,0 0 2 15,0 0 0-15,12 2 1 16,5-2 0-16,11 0-6 16,4 0-5-16,12 0-18 0,10-2-66 15,5-4-5-15</inkml:trace>
  <inkml:trace contextRef="#ctx0" brushRef="#br0" timeOffset="144430.7606">19177 12569 372 0,'0'0'7'15,"0"0"3"-15,0-12 3 0,0 12 0 16,2-10 2-16,-2 10 1 16,5-14 1-16,-5 14-1 15,8-12-6-15,-8 12-3 16,0 0-1-16,5 16-3 0,-5 1 0 15,-3 8 0-15,-6 3-3 16,1 6 0-16,-9 1 0 16,-1 3 0-16,-2-6 0 15,-2-1 0-15,-3-4 0 16,2-4 0-16,1 0 0 16,2-9 0-16,3-2 0 0,5-2 0 15,-1-3 0-15,13-7 0 16,-12 11 0-16,12-11 0 0,4 0 0 15,11 0 0-15,7 0 0 16,5 0 0-16,9 0 0 16,2-3 0-16,6-2 0 0,-1 5 0 15,3 0 0-15,-6 0 0 16,-6 0 0-16,-4 0 0 16,-7 0 0-16,-5 0 0 15,-9 0 0-15,-9 0 0 0,11 0 0 16,-11 0 0-16,0 0-21 15,-6 5-64-15,6-5-4 16</inkml:trace>
  <inkml:trace contextRef="#ctx0" brushRef="#br0" timeOffset="144716.6048">19674 12797 444 0,'0'0'3'0,"0"0"2"16,0 0 0-16,0 0 3 16,5 3 1-16,-5-3 1 15,3 21 0-15,-1-8 1 0,-2 7-5 16,0 0-6-16,0 2 0 16,0 4 0-16,0-5 0 15,-2 2 0-15,-1-1 0 0,1-5 0 16,2 1 0-16,-3-3 0 15,3-3 0-15,0 0 0 16,0-12 0-16,0 18-30 16,10-14-57-16,-10-4-2 15</inkml:trace>
  <inkml:trace contextRef="#ctx0" brushRef="#br0" timeOffset="145154.7924">20245 12815 441 0,'0'0'5'16,"0"0"1"-16,0 0 3 16,0 0 0-16,0 0 1 15,0 0 0-15,0 0 1 16,8-6-1-16,12 6-10 16,0-2 0-16,10-1 0 0,7-1 0 15,8 1 0-15,2 3 0 16,3 0 0-16,-2-2 0 15,-4 2 0-15,-5 0 0 0,-11 0 0 16,-3 0 0-16,-8 0 0 16,-7 0 0-16,-10 0 0 15,0 0 0-15,0 0 0 16,0 0 0-16,-5 0 0 0,-5 0 0 16,0 5 0-16,-8-5 0 15,9 1-47-15,-3 5-42 16,-1-1-2-16</inkml:trace>
  <inkml:trace contextRef="#ctx0" brushRef="#br0" timeOffset="145927.7203">21046 12671 355 0,'0'0'8'16,"0"0"3"-16,0 0 4 15,-7-10 1-15,7 10 2 16,-7-12 0-16,7 4 1 0,0-4 1 15,0 0-7-15,7 2-4 16,5-1-3-16,3 4-3 16,2-1-3-16,8 3 0 0,0 3 0 15,0 2 0-15,4 0 0 16,-6 5 0-16,0 3 0 0,-7-2 0 16,-3 5 0-16,-3-2 0 15,-7 1 0-15,-3 4 0 16,-3-2 0-16,-7 0 0 15,-3-2 0-15,1-1 0 0,3 4 0 16,-7-3 0-16,7 1-2 16,2-4 2-1,7-7-1-15,-9 17 1 0,9-17 0 16,4 17 0-16,5-10 1 16,3 6-1-16,6-4 2 15,-1 4-2-15,1-1 0 0,1-3 0 16,-3 0 0-16,-2 1 0 15,-4-2 0-15,-10-8 0 16,13 12 0-16,-13-12 0 0,-4 15 0 16,-5-11 0-16,-2 4 0 15,-7-3 0-15,-5-1 0 16,-4 1 0-16,3 1 0 0,-10-6 0 16,5 1 0-16,4-1-2 15,0 0-3-15,3 0-3 16,7 4-7-16,2-4-16 15,1-5-50-15,12 5-4 0</inkml:trace>
  <inkml:trace contextRef="#ctx0" brushRef="#br0" timeOffset="147085.2148">21621 12711 362 0,'0'0'8'0,"0"0"3"16,0 0 4-16,2-11-1 0,-2 11 2 16,0 0 0-16,0-9-1 15,0 9 0-15,-8 0-6 16,-2 2-5-16,-2 10-2 0,-3 0-1 16,2 4-2-16,3 4 0 15,1-1 1-15,1 1 0 16,8 0 0-16,0-2 1 15,15-6 0-15,0 0 0 0,5-2 1 16,4-5 1-16,2-2-1 16,1-3 1-16,0-3 1 15,-2-4 0-15,-4-5 0 16,-5-4-4-16,-2-3 0 16,-7-4 0-16,-7 3 0 0,-3-4 0 15,-10 4 0-15,-6 3 0 16,-4 2 0-16,-6 4 0 15,-1 6 0-15,-3 3 0 16,3 2 0-16,6 5-6 0,6 5-19 16,6 5-60-16,7-2-4 15</inkml:trace>
  <inkml:trace contextRef="#ctx0" brushRef="#br0" timeOffset="147419.3273">22155 12609 455 0,'0'0'3'0,"0"0"1"15,0 0 1-15,-5-2 0 16,-2 2 0-16,-5 6 0 16,-6 4 1-16,1 8-1 15,-2-1-2-15,5 5-2 0,2 6 0 16,7-3 0-16,5 2 0 15,1-5-1-15,15 0 1 16,6-5 1-16,3-4 0 16,5-2 0-16,0-6 0 0,0-5 0 15,-3-5-2-15,-3-8 0 16,-3-4 0-16,-6-6 0 16,-8-1 0-16,-7-3 0 0,-2 0 0 15,-9 1 0-15,-10 4 0 16,-5 10-40-16,-3 2-46 15,-9 7-2-15</inkml:trace>
  <inkml:trace contextRef="#ctx0" brushRef="#br0" timeOffset="150963.9391">18856 13922 341 0,'0'0'7'0,"0"0"4"0,0 0 3 16,-10-8 2-16,10 8 1 15,0 0 1-15,-10-7 1 16,10 7-1-16,0 0-5 16,0 0-5-16,0 0-1 15,0 0-2-15,15-5-2 16,7 5 0-16,8 0-1 0,1 0 0 15,7 2 0-15,0-2-1 16,0 3 0-16,-9-3 0 16,-6 0-2-16,-6 0 1 15,-7 2 0-15,-10-2 0 0,0 17 0 16,0-2 0-16,-5 5 1 16,-5 1 1-16,0 3-2 0,-3 3 0 15,1 2 0-15,0 2 0 16,2-6 0-16,0-1 0 15,0-3 0-15,10 0-5 16,-5-5-2-16,5-2-7 16,0-4-15-16,0-10-53 15,5 12-4-15</inkml:trace>
  <inkml:trace contextRef="#ctx0" brushRef="#br0" timeOffset="151329.0363">19410 14021 377 0,'0'0'6'0,"0"0"1"16,0 0 1-16,0 0 1 15,-9 0 1-15,-2 0 1 16,-1 5 0-16,-3 4 1 0,0 4-5 16,2 0-2-16,1 1-1 15,0 4-1-15,10-1-1 16,2 0-1-16,7-2 0 0,8 0 1 15,2-3-1-15,6-4 1 16,2-1 0-16,2-7 2 16,0 0-1-16,-4-7 1 15,-1-5 1-15,-7-6-1 16,-2-2-1-16,-9-2 0 0,-4-3-1 16,-2 4 0-16,-13-5-2 15,0 7 0-15,-7 4-2 16,-1 7-1-16,-4 4-2 15,5 4-5-15,-3 2-8 16,7 13-13-16,6 4-43 0,7-4-10 16</inkml:trace>
  <inkml:trace contextRef="#ctx0" brushRef="#br0" timeOffset="151666.7505">19723 14061 396 0,'0'0'6'0,"0"0"0"15,0 0 2-15,0 0-1 16,0 0 2-16,-4 0-1 16,-4 4 1-16,-6 4 0 15,6 2-6-15,-2 7-2 16,2-2 0-16,3 2 0 0,5 3 0 16,8 0 0-16,4-5 0 15,6-2 0-15,1-1 2 16,5-8 0-16,2 4 0 15,-1-8 0-15,-3 0 1 16,-2-8-1-16,1-4 1 16,-9-3 0-16,-5-5-1 0,-5-2 0 15,-2-3 0-15,-5 3-2 16,-7 1-1-16,-5 4-1 0,-3 5-2 16,-2 5-5-16,-3 2-8 15,4 5-28-15,5 12-39 16,-1 3-1-16</inkml:trace>
  <inkml:trace contextRef="#ctx0" brushRef="#br0" timeOffset="151967.4896">20369 14163 478 0,'0'0'3'0,"0"0"0"16,0 0 2-16,0 0-1 15,0 0 2-15,13-6-1 0,-1 3 2 16,11 3-7-16,5-2 0 16,6 2 0-16,3 0 0 0,8 0 0 15,-5 0 0-15,-5 0 0 16,-5 0 0-16,-5 0 0 15,-8 2 0-15,-9-2 0 16,-8 0 0-16,0 0 0 0,4 11-17 16,-11 1-44-16,7-12-26 15,-15 10-2-15</inkml:trace>
  <inkml:trace contextRef="#ctx0" brushRef="#br0" timeOffset="152553.7592">21108 14065 441 0,'0'0'5'15,"0"0"1"-15,0 0 2 16,0-12 2-16,0 12 0 16,0-15 1-16,0 5 1 0,0-2-4 15,5 0-8-15,2 2 0 16,4 0 0-16,6 1 0 16,3 3 0-16,5 4 0 15,3-1 0-15,-4 3 0 16,1 7 0-16,0 1 0 0,-7 4 0 15,-7 1 0-15,-3 4 0 16,-7-3 0-16,-1 6 0 16,-9-4 0-16,-2-2 0 15,-2 1 0-15,-4 3 0 0,4-6 0 16,-3-3 0-16,4 2 0 16,3-2 0-16,4 1 0 15,5-2 0-15,0 2 0 0,7 0 0 16,3-3 0-16,5 5 0 15,0-2 0-15,2 0 0 16,-2 0 0-16,2-2 0 16,-4 1 0-16,-6-2 0 0,-7-7 0 15,10 14 0-15,-10-14 0 16,-10 9 0-16,-5-6 0 16,-1 2 0-16,-13-2 0 15,3-3 0-15,-8 0 0 16,3 0 0-16,4 0-10 0,-3-3-13 15,12-11-50-15,3 6-14 16</inkml:trace>
  <inkml:trace contextRef="#ctx0" brushRef="#br0" timeOffset="152898.4649">21644 14048 435 0,'0'0'1'0,"0"0"2"0,0 0 2 15,0 0 2-15,-11 11 1 16,1-2 0-16,-3 3 0 16,1 4 0-16,-3 3-1 15,5 3-2-15,0 0-2 16,6-1 0-16,4-1-2 16,6-6 1-16,9 3-1 0,5-7 2 15,5-5 0-15,3-2-3 16,2-3 0-16,-3-6 0 15,1-6 0-15,-9-7 0 16,-1-4 0-16,-9-7 0 0,-4 1 0 16,-7-1 0-16,-8 3 0 15,-10 2 0-15,-5 5 0 16,-5 8 0-16,-7 2 0 0,5 10 0 16,-1 0-2-16,6 12-28 15,22 3-55-15,-8 2-3 16</inkml:trace>
  <inkml:trace contextRef="#ctx0" brushRef="#br0" timeOffset="153233.3333">22066 14046 440 0,'0'0'4'0,"0"0"0"15,0 0 1 1,0 0 1-16,0 0-1 0,-11 9 1 15,3-2 0-15,-1 4 1 16,-1 1-5-16,3 6-1 0,0-1 0 16,7 2 0-16,0 1 0 15,12-2 0-15,5-6 0 16,6-1 0-16,6-7 2 16,2-1 0-16,6-6-1 0,-3-4 2 15,-1-7 1-15,-8-10-3 16,-4-1-2-16,-9-6 0 15,-6-1 0-15,-8-1 0 16,-11 3 0-16,-15 6 0 0,-6 7 0 16,-6 7 0-16,-6 8 0 15,3 8-2-15,-7 9-83 16,12 5-2-16</inkml:trace>
  <inkml:trace contextRef="#ctx0" brushRef="#br0" timeOffset="154532.4609">17009 14100 359 0,'0'0'4'0,"0"0"3"15,-5-15 0-15,5 15 2 16,-13-14 0-16,1 8 0 0,-3 2 1 16,-4 4 0-16,-4 0-3 15,-3 10-3-15,0 7-1 16,1 3-3-16,0 4 0 16,3 3 0-16,6 1 0 15,7-3 0-15,6-3 0 0,3-2 1 16,12-4 1-16,4-5 0 15,9-5 1-15,2-6-1 16,8-6 1-16,0-8 1 16,4-10-1-16,-4-10 0 0,-1-3 0 15,0-13-1-15,-10-4-1 16,-3-8-1-16,-4-7 0 16,-10 0 0-16,-7-1-2 0,0 5 2 15,-11 4 0-15,4 8 0 16,-5 12 1-16,-2 9-1 15,3 16 1-15,-3 19 1 16,3 22 0 0,4 10 1-16,4 16-1 0,3 9 0 15,0 10 2-15,5 7 0 16,7 3-1-16,9-7-1 16,1-6-2-16,3-4-4 15,-1-5-7-15,-1-11-14 16,-1-10-56-16,-1-2-3 0</inkml:trace>
  <inkml:trace contextRef="#ctx0" brushRef="#br0" timeOffset="154887.6023">17429 14197 376 0,'0'0'5'0,"0"0"4"15,0-13 2-15,-2 6 1 0,-4-5 2 16,6-1 1-16,-3-2 0 15,3 3-1-15,0-1-4 16,3 1-2-16,5 5-5 16,4 2-1-16,4 0-1 15,-2 2-2-15,2 3 0 0,1 3 1 16,-8 5-1-16,4 4 0 16,-6 3 0-1,-7 1-1-15,0 7 1 0,-2-3 1 16,-8 0-1-16,0-1 1 0,-2 4-1 15,-4-8 1-15,4 0 0 16,3-3 0-16,-2-2 0 16,6-2 0-16,5-8 1 15,0 9-1-15,0-9 1 0,16 3 0 16,3-3-1-16,4 0-5 16,6 0-21-16,22-7-54 15,-12-6-4-15</inkml:trace>
  <inkml:trace contextRef="#ctx0" brushRef="#br0" timeOffset="155068.6386">18080 14071 392 0,'0'0'4'0,"0"0"5"0,0 0 1 15,0 0 1-15,0 0 1 16,0 0-2-16,0 0 1 15,10 0 1-15,1 0-8 16,8 0-17-16,-4 9-54 0,1-6-14 16</inkml:trace>
  <inkml:trace contextRef="#ctx0" brushRef="#br0" timeOffset="155232.2012">18028 14234 327 0,'0'0'3'16,"0"0"2"-16,0 0 3 0,0 12 4 15,0-12 4-15,8 9 1 16,6-3-1-16,4 0 0 16,10-4-2-16,6 2-10 15,3-1-29-15,5-3-49 0,4 3-5 16</inkml:trace>
  <inkml:trace contextRef="#ctx0" brushRef="#br0" timeOffset="156029.6303">16962 15515 394 0,'0'0'5'16,"0"0"1"-16,0 0 1 16,-10-11 0-16,-3 7 1 0,-2 1 1 15,-3 1-1-15,-8 2 0 16,-1 2-3-16,-3 8-3 16,0 5 0-16,3 3-2 15,2 4 0-15,4 3 0 16,9-5-1-16,5 1 1 15,7 0 0-15,7-7 0 16,5-1 1-16,11-9 0 0,7-4 1 16,2-2 0-16,8-13 0 15,-2-4 1-15,1-9 0 0,1-6 0 16,-6-14 0-16,-4-2-1 16,-7-5 1-16,-8-13-1 15,-5 3 0-15,-5-1 1 0,-5 6 0 16,-8 8 0-16,1 8 0 15,-4 14-2-15,2 8 1 16,-7 20-1-16,4 11 1 16,3 16-2-16,-2 15 0 0,6 7-1 15,1 12 1-15,4 6 0 16,0 7 0-16,12-6-1 16,5-1-3-16,8-6-5 15,-2-7-13-15,9-6-60 16,1-8-4-16</inkml:trace>
  <inkml:trace contextRef="#ctx0" brushRef="#br0" timeOffset="156400.3521">17357 15565 402 0,'0'0'6'0,"0"0"2"0,0 0 2 16,-5-11 2-16,5 11 1 15,-5-9 0-15,5 9 0 16,-2-15 0-16,2 15-6 16,2-14-2-16,8 10-3 15,5 2-1-15,0-1-2 0,2 3 1 16,0 3-1 0,-1 3 0-16,-5 2 0 0,3 8 0 15,-12-2 0-15,-2 6 1 16,-5 0-1-16,-8 0 1 15,-1 3 0-15,-6-4-1 16,2 1 1-16,-1-3 0 0,2-2-1 16,4-3 1-16,3-2 0 15,10-10 0-15,-8 13 0 0,8-13 0 16,13 2 0-16,4-2 0 16,4-2-3-16,15-3-15 15,-4-4-63-15,11-8-3 16</inkml:trace>
  <inkml:trace contextRef="#ctx0" brushRef="#br0" timeOffset="156581.903">17887 15492 431 0,'0'0'1'0,"0"0"0"0,0 0 2 16,7 0 1-16,3 0 0 15,3 0 1-15,8 0-1 16,0 0-4-16,10 0-20 16,13 0-56-16,-12 0-2 0</inkml:trace>
  <inkml:trace contextRef="#ctx0" brushRef="#br0" timeOffset="156729.5079">17944 15591 403 0,'0'0'0'0,"0"0"1"15,0 0 1-15,0 0 3 16,0 0 0-16,10 8 1 0,4-6 0 16,8 1-6-16,1-3-23 15,12 0-49-15,5 0-4 16</inkml:trace>
  <inkml:trace contextRef="#ctx0" brushRef="#br0" timeOffset="157145.7667">18722 15376 449 0,'0'0'1'0,"0"0"2"0,-3 7 1 15,3-7 1 1,-20 17 1-16,3-1 1 0,-3 1 0 16,-5 0 0-16,-2 6-1 15,-2-4-1-15,-5 1-1 16,8 2-2-16,1-4-1 0,2-1 0 15,5-2-1-15,4-5 0 16,6 0 0-16,8-10 0 16,-2 15 1-16,12-14 1 0,12-1-2 15,8 0 0-15,7 0 0 16,5-6 0-16,6 0 0 16,-5-1 0-16,4 2 0 15,-10 0 0-15,-8 2 0 16,-11 2 0-16,-3 1 0 15,-15 0 0-15,9 9 0 0,-9 3 0 16,-2 5 0-16,-3-4 0 16,-4 10 0-16,1-4 0 15,-3 4 0-15,2-3 0 16,-1 0 0-16,2-1-4 0,-1-4-6 16,6 5-14-16,-2-8-60 15,5-2-2-15</inkml:trace>
  <inkml:trace contextRef="#ctx0" brushRef="#br0" timeOffset="157497.6537">19139 15468 447 0,'0'0'1'15,"0"0"0"-15,0 0 1 0,0 0 0 16,-12 12 2-16,2 0 1 0,-2 6-1 15,-1 2 1 1,1 2-1-16,2 5 0 0,5 1 0 16,0-4-1-16,5-4-1 15,8 0 0-15,6-8 0 16,4-4 0-16,4-6 0 16,0-2 0-16,3-2 0 0,-2-6 1 15,-1-4 0-15,-5-8-1 16,1-3 1-16,-8-4-3 15,-5 0 0-15,-5-2 0 0,-5 0 0 16,-11 5 0-16,-1 7 0 16,-5 3 0-16,-1 6 0 15,-3 5-9-15,10 6-7 0,-6 5-22 16,5 6-48 0,6-2 1-16</inkml:trace>
  <inkml:trace contextRef="#ctx0" brushRef="#br0" timeOffset="157849.166">19565 15445 423 0,'0'0'4'16,"0"0"0"-16,-3-1 1 16,-6 1 2-16,-7 4 2 0,-2 3 0 15,-4 6 1-15,0 2-1 16,-1 2-2-16,4 5-2 15,4 3 0-15,7 0-2 16,6-3-1-16,4-2-1 0,13-3 0 16,5-4 0-16,8-6 1 15,-1-4 0-15,3-3 0 16,2-5-2-16,-4-7 0 16,-3-6 0-16,-6-5 0 15,-6-1 0-15,-8-6 0 16,-5 0 0-16,-10 1 0 0,-5-4 0 15,-8 12 0-15,-5-2 0 16,-2 10 0-16,-2 6 0 16,3 7 0-16,-1 2-7 0,11 13-22 15,16 2-55-15,-7-1-3 16</inkml:trace>
  <inkml:trace contextRef="#ctx0" brushRef="#br0" timeOffset="158584.2874">20045 15363 389 0,'0'0'6'16,"0"0"4"-16,0 0 1 0,0 0 2 16,0 0 0-16,0 0 0 15,0 0 0-15,0 0 1 0,-3 16-7 16,0 0-3-16,1 7-2 15,2 0-1-15,-3 6-1 16,0-2 0-16,3-2 1 16,0-2-2-16,0-3 1 0,0-6 0 15,0-5 1-15,0-9 1 16,0 8 0-16,0-8 0 16,0-8-1-16,0-3 1 15,0-7 0-15,3-4 1 16,2-5-3-16,1-3 0 0,3 0 0 15,-2 3 0-15,4 2 0 16,-1 6-2-16,-6 1 1 16,6 11-1-16,1 7 1 15,-2 3 0-15,1 9 0 0,3 2 0 16,-4 3 0-16,7 6 1 16,-4-2 0-16,1 0-1 15,-1-2 1-15,-5-3 0 0,-2-4 1 16,1-4 0-16,-6-8 0 15,0 0 0-15,9 0 1 16,-4-5-1-16,0-8 1 16,0-2 0-16,2-7-2 0,6-2 0 15,-1 1 0-15,-1 0 0 16,-2 4 0-16,3 4-2 16,-1 8 0-16,-1 2 1 15,-10 5-1-15,15 14 1 16,-10 2 0-16,0 3 0 15,-1 6 1-15,1 0-1 0,0-3-3 16,1 3-8-16,-1-5-18 16,-8-5-53-16,8 0-2 15</inkml:trace>
  <inkml:trace contextRef="#ctx0" brushRef="#br0" timeOffset="159107.6499">20546 15316 409 0,'0'0'2'15,"0"0"-2"-15,0 0 1 0,0 0 0 16,0 9 0-16,-2 0 2 16,-2 3-1-16,3 5 1 15,1 3-1-15,0 3 1 0,0 0 0 16,1-2-1-16,3-1 0 16,1-6-1-16,-4-3 2 15,8-2 1-15,-9-9 0 16,10 6 1-16,-10-6 0 15,15-10 1-15,-8 0-1 16,3-5 0-16,3-5-1 0,1 3-2 16,4-5-1-16,-3 1-1 15,0 5 0-15,-3 3-2 16,0 6 1-16,1 2-1 0,-6 5 1 16,-7 0-1-16,10 19 1 15,-9-6 0-15,6 1 1 16,-4 2 0-16,1-3 0 15,-1-4 1-15,-3-9 1 0,12 10-1 16,-12-10 1-16,18-3 0 16,-9-4 0-16,4-5 0 15,2-3-1-15,2-5 0 0,2 0 0 16,0 0-1-16,1 1 0 16,-3 1-1-16,-2 8 0 15,0 2 0-15,-2 8 0 16,-1 3-1-16,-3 10 1 15,-1 7 0-15,0 2 1 16,-1 4 0-16,0 5 0 16,1 2 0-16,-4 0-4 0,-1-3-5 15,5 5-18-15,4-3-55 16,-12-2 0-16</inkml:trace>
  <inkml:trace contextRef="#ctx0" brushRef="#br0" timeOffset="160115.358">16327 16075 221 0,'-14'0'6'0,"-11"0"5"0,-5 0 4 16,-4 0 4-16,-1 2 2 16,-6-2 3-16,4 0 1 0,-2 3-1 15,16-1-2-15,16 1-4 16,7-3-4-16,25 5-3 15,19-5-3-15,36 0-1 16,23-3 0-16,45-4 0 0,34-6-2 16,39 1-1-16,30 0 0 15,30-2-1-15,27 5 0 16,53 1-1-16,-28 8 1 16,7 0-1-16,6 8 1 15,-5 1 0-15,0 5 0 16,-11 1 1-16,-13-3-1 0,-50 3 1 15,22-3-1-15,-27 0-1 16,-16-2-2-16,-32 0 0 16,-24-3 0-16,-31 1 0 15,-25-5 0-15,-38 1 0 0,-18-2 0 16,-23-2 0-16,-28 0 0 16,-27 0 0-16,-5 0 0 0,-34-2 0 15,-22-2 0-15,-23 4-7 16,-23-6-7-16,-30 4-5 15,-22-1-6-15,-22 0-12 16,-28 3-17-16,-20-2-9 0,-19 0 1 16,-16 2 3-16,-19 0 8 15,-11 0 14-15,-19 4 17 16,-10-1 20-16,-5 5 26 16,-1 1 14-16,4 1 1 15,3 4-4-15,15-3-5 16,11 2-8-16,30-1-7 15,17-2-4-15,29-3 1 0,26-1 1 16,29-5 0-16,32 3 3 16,28-4 2-16,28 0-1 0,25-4-2 15,24 0-3-15,28-4-1 16,30-1-2-16,32-6-2 16,41 2-4-16,33-4-2 0,43-1 1 15,42-2 0-15,40 6 1 16,35-1-1-16,37 8 1 15,20 2-1-15,19 5 0 16,12 10 0-16,1 9-1 16,3 1-1-16,-13 5 1 0,-9 5 0 15,-28-1-3-15,-15 0 0 16,-28-2 0-16,-26-3 0 16,-30-4 0-16,-33-4 0 15,-34 1 0-15,-33-10 0 16,-29 0 0-16,-32-4 0 0,-25-3 0 15,-21 0 0-15,-21 0 0 16,-11 0 0-16,-16-5 0 16,-9 2 0-16,-7 1 0 15,-12-4 0-15,-1 6-22 0,-7 0-66 16,-18-4-3-16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50:42.82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1569 3928 220 0,'0'0'5'0,"0"0"3"0,-7-12 1 16,-3 2 1-16,-3 0 1 15,-4-2-1-15,-3-3 0 0,-12 1 0 16,-3 4-4-16,-13 2-3 16,2 8-2-16,-5 0-1 15,-4 12 0-15,-2 3 0 16,0 10 1-16,3 0-2 0,1 7 1 15,6-5 0-15,3 10 0 16,7-5 0-16,1 11-1 16,10 4 0-16,3 2 0 0,7 5 0 15,7 9-1-15,2 6 1 16,7 5 0-16,0 6-1 16,9 7 4-16,1 10-1 15,5 4 0-15,2 6 1 16,1 6-1-16,5 6 3 0,-1 5 0 15,-3 4 1-15,2 2 1 16,-7-7 1-16,3 9 0 16,-4 2 2-16,0-3 1 15,-9-4-2-15,4 1 0 0,-3-2-1 16,5-5-1-16,-3 0 0 16,1-6-3-16,-1-5 0 15,1-5-1-15,-1 5 0 0,1-7-1 16,-4-1 0-16,-1 0 1 15,3-4-1-15,-4-3 0 16,1-2 1-16,-1-3-1 16,-2-8 0-16,0-3 0 0,0-5 1 15,0-7 0-15,0-2 0 16,0-6 0-16,0-6 0 16,0-7 0-16,-2 0 0 15,-1-7-1-15,1-6 0 16,-4-1-1-16,3-8 1 15,-1-5 0-15,-1-2 0 16,0-5-1-16,0-1 1 0,5-11 1 16,-10 13 1-16,10-13-1 15,-13 8 1-15,13-8 0 0,-12 4 0 16,12-4 0-16,-10 0 0 16,10 0 0-16,0 0-1 15,0 0 0-15,0 0-2 16,0 0 1-16,0 0-1 0,0 0 0 15,0 0 0-15,0 0 0 16,0 0-2-16,0 0 1 16,0 0 1-16,0 0-1 0,0 0 0 15,10 0 1-15,5 0-2 16,17 2-10-16,5 6-36 16,23-8-32-16,13 0-2 15</inkml:trace>
  <inkml:trace contextRef="#ctx0" brushRef="#br0" timeOffset="1054.6332">1040 8430 225 0,'0'0'5'0,"0"0"3"0,0 0 1 16,-13 0 6-16,13 0 0 15,0 0 0-15,-10-3 1 16,10 3 4-16,-3 8-4 16,3-8-1-16,21 15-1 15,3-8-1-15,12 4-2 0,13-7 0 16,10 4-2-16,13-8-2 15,8 0-1-15,5-6-1 16,2 0-1-16,-8-5-1 16,-4 1-1-16,-9 3 1 0,-10-1-1 15,-10 3 0-15,-13 2 1 16,-8 1-1-16,-5 2 1 16,-8-2 1-16,-12 2 0 15,8 0 0-15,-8 0-1 16,0 0 1-16,0 0-1 15,-8 7-5-15,-3-7-13 0,10-10-54 16,1 10-14-16</inkml:trace>
  <inkml:trace contextRef="#ctx0" brushRef="#br0" timeOffset="8172.065">4965 4095 346 0,'0'0'1'0,"0"0"-1"16,0-10-1-16,0 10 1 15,0 0-2-15,0 0 1 0,0 0-2 16,0 0-3-16,0 0-17 15,7 4-44-15,13 4-5 16</inkml:trace>
  <inkml:trace contextRef="#ctx0" brushRef="#br0" timeOffset="62003.3023">3051 7885 322 0,'0'0'0'0,"-16"5"-3"16,2 0 0-16,-7 4 1 15,-8-2 0-15,-8 6 3 16,-5 3 1-16,-9 1 1 15,-6 0 3-15,-6 0 1 0,0 0 3 16,-4 3 0-16,0 1 1 16,-7-2 0-16,6 1-3 15,-4 2 2-15,-3-2-3 16,3 0 1-16,0 2-2 16,2 1-1-16,1-2-1 0,2 3 1 15,5 2-1-15,5-1 0 16,4-1 0-16,8 5-1 15,1 0-1-15,9 1-1 0,10 2 1 16,0 5-2-16,10 2 0 16,2 8 0-16,11 6 0 15,2 6 0-15,5 6-1 0,5 6 2 16,5 6-1-16,5 7 1 16,3 5-1-16,-4 3 0 15,6 7 0-15,0 3 1 16,-2 2-1-16,1 3 0 15,-5 3 1-15,0-3-1 0,-8 5 1 16,2-5-1-16,-5 1 1 16,-3-2 0-16,-1-2-1 15,1 3 0-15,-2-3 1 16,-3 0 0-16,0 0-1 16,0 3 1-16,0 0 0 0,0-3 0 15,0 2 0-15,-5-2 0 16,-5 0 0-16,0 3 1 15,-3-1 0-15,2-2-1 0,-2 3 0 16,1 2 0-16,-4-2 0 16,4 6 0-16,-1-3 1 15,-1 3-1-15,4-1 0 0,0 4 1 16,0 0 0-16,3 3-1 16,-6-1 0-16,6-2-1 15,2 0 1-15,-2-2-1 16,2 0 1-16,1-5-1 0,0 2 0 15,-1-2 0-15,2 1 0 16,1-5 0-16,0-1 0 16,-3 0 1-16,2-2 0 15,1 0-1-15,-4-6 1 16,4 2 0-16,-3-10 0 0,0 4 0 16,-2-9 0-16,2 2 0 15,-3-3-1-15,0-7 0 16,1 1 1-16,0-6-1 0,-3-3 1 15,0-3-1-15,3-5 1 16,-4-3-1-16,2-5 1 16,0-7 0-16,0-1-1 15,-3-6 0-15,2-4 0 0,3-4 0 16,-1-4 0-16,-2-4 0 16,3 0 0-16,2-4 0 15,-3-5 0-15,3 3 1 16,3-8-2-16,2-7 1 15,-3 16-1-15,3-16 1 0,10 7-1 16,-10-7 0-16,22 12 1 16,-4-4-1-16,4-4 1 15,2 7 0-15,9-3-1 16,4-4 1-16,9 1 0 16,6 1 0-16,8-5 0 0,9 5 1 15,8-4-1-15,10 1 0 16,4 1 1-16,12 1 0 15,8 3-1-15,4 2 1 0,7 5-1 16,13 2 2-16,1 5-1 16,8 1 0-16,8 6 0 15,2 1 1-15,7-3-1 0,4 0-1 16,1-5 1-16,1-9-1 16,-1-6 0-16,-2-4 0 15,-2-6 0-15,-3-9 0 16,-7-8 0-16,-3-2-1 15,-10-1 0-15,-7-1-1 0,-10 6 1 16,-10-1 0-16,-8 7 0 16,-8 4-1-16,-13 3 0 15,-10 5 2-15,-10 8-1 16,-10-1-3-16,-6 3-9 16,-15-3-26-16,-10-4-44 0,-2-1-1 15</inkml:trace>
  <inkml:trace contextRef="#ctx0" brushRef="#br0" timeOffset="64612.3425">2855 7907 319 0,'0'0'0'15,"0"0"-3"-15,0 0 0 0,0 0 0 16,4 3-1-16,4-3 2 16,6 1 0-16,9 2 1 15,7-3 2-15,15 3 4 0,4-1 0 16,13 1 0-16,13 3 2 16,10-2-1-16,9 4-2 15,8 1 0-15,-1 2 0 0,14-2-1 16,7 3 0-16,2-4 1 15,-2 2 0-15,13-6 0 16,3 1 1-16,4-5-1 16,7 0 1-16,1-8-2 15,1-1 0-15,1-1 1 16,0-4-2-16,2 4 0 0,0 0 0 16,-5 3 0-16,-2 1 1 15,-4 6-1-15,-3 6 2 16,-4 3-1-16,4 3 0 0,-9 1 1 15,2 2 0-15,0-5-1 16,5-1 0-16,-2-2 0 16,0-4-1-16,4 0 0 15,-1-1-1-15,-3-2 1 0,-3 3-1 16,3-1 0-16,-12 6-1 16,1 2 1-16,-5 2 0 15,-4 5 0-15,-4-4 1 0,2 3-2 16,0 2 1-16,-2-10 0 15,3 0 0-15,-5-8 0 16,6 0-1-16,1-10 1 16,0 0 0-16,-5-5-1 15,-3 0 1-15,-2 2-1 16,-5 2 0-16,-6 0 0 0,2 4 0 16,-7-1 0-16,-4 3 0 15,0 0 0-15,1 3 0 16,-6-1 0-16,0-2 1 15,0 2-1-15,2-1 0 0,-4 1 0 16,4-2 1-16,-2 2-1 16,1 3 1-16,-1 0-1 0,2 0 1 15,-4 0-1-15,-4 0 1 16,4 6 0-16,-2-4-1 16,-2 4 1-16,2-5-1 15,-4-1 0-15,3 0 1 0,-3 0-1 16,2 0 0-1,-2-1 0-15,-3-5 0 0,2-2 1 16,1 2-1-16,-3 1 0 16,-2-3 0-16,-2 4 0 15,-3-1 1-15,-2 2-1 16,-2 1 0-16,-3 2 1 0,1-3-1 16,-1 0 1-16,-2-1-1 15,2-1 1-15,-1-5 0 16,4 0-1-16,0-5 0 15,-3 0 0-15,3-2 0 0,-3 2 0 16,-2 1 0-16,-5 1 0 16,-7 3 0-16,4 1 0 15,-14 3 0-15,3 3 0 0,-9 1 0 16,3-1 0-16,-5 0 0 16,-1 3 0-16,1 0 0 15,-2 0 0-15,0-1 0 16,-2 1 0-16,-4 0 0 0,-1 0 0 15,-3 4 0-15,-4 4 0 16,1-1 0-16,-2 6 1 16,-1-1-1-16,-4 3 1 15,1 2 0-15,1 3-1 16,-2 0 1-16,2 0 0 16,0 2-1-16,2 3 1 0,-4 1-1 15,2 0 0-15,-3 4 0 16,4-3 1-16,-4 3-1 15,1-1 1-15,-1-1-1 0,-2-2 0 16,2 3 1-16,1-3-1 16,-1-1 1-16,5 2-1 15,2-1 0-15,-2 3 1 0,0 3-1 16,5 3-1-16,-4 5 1 16,4-1-1-16,-2 3 1 15,-2 8 0-15,-2 0 0 0,0 4-1 16,1-7 2-16,-2 5-1 15,1 0 0-15,0 0 1 16,-2 0-1-16,-2 0 0 16,2 3-1-16,2 1 1 15,-4 1 0-15,2 2 0 0,-2-1 0 16,3 3 0-16,-4-1 0 16,-1 1 0-16,0 7 1 15,0-1-1-15,0 5 0 16,-1 0 1-16,-4 2-1 0,-1 0 0 15,-2 0 1-15,2-2-1 16,-2-4-1-16,0-8 3 16,-1 1-2-16,-1-7 1 15,3-2 0-15,-4-5 0 0,2 3-1 16,-1-1 1-16,-3-1-1 16,3-2 0-16,-3 1 0 15,-1 1 0-15,2-4 0 0,-1-2 0 16,3-5 1-16,0-4 0 15,2-6-1-15,1-3 1 16,2-1 0-16,1-3-1 16,1-2 0-16,-3-2-1 15,4 2 1-15,-1 2-1 16,1-4 1-16,-3 5-1 0,2-4 1 16,2-2 0-16,-2 0 0 15,1-3 0-15,2-3 0 16,-3 2 0-16,3 1 0 15,-2 1 0-15,-1-3 0 0,0 10 0 16,-2-1-1-16,-3 6 1 16,2 0 0-16,-5 2-1 0,-3 0 1 15,-2 0 0-15,0-2 0 16,-5-2-1-16,1-1 1 16,6-2 0-16,-4-6 0 15,-1 1 0-15,1 0-1 0,-1 1 1 16,-2 0-1-16,-4 0 1 15,0 3 0-15,-5-1-1 16,-2 4 1-16,0-2-1 16,0-1 1-16,4-1-1 15,-2-1 1-15,11-3 0 16,-1 0 0-16,4-7 0 0,6-2 0 16,10-5-1-16,-10 7 0 15,10-7-2-15,-1 15 0 16,1-8-1-16,0 6 1 0,1 2-1 15,7-3 1-15,0 5-2 16,-1-4 1-16,0-1-4 16,3-1-1-16,-2-2-4 15,-8-9-5-15,15 8-12 0,-15-8-26 16,10 0-21-16,-5-8-4 16</inkml:trace>
  <inkml:trace contextRef="#ctx0" brushRef="#br0" timeOffset="66243.9285">13593 11301 260 0,'0'0'0'0,"0"0"0"16,0 0 0-16,13 5 2 15,-6-3 0-15,5 3 2 0,6 0 3 16,5 3 3-16,1 4 2 16,6 0-1-16,8 3 2 15,6 3 0-15,1 6-1 0,9 1-1 16,3 5-3-16,3-3-1 16,2 5-2-16,6 5-1 15,-1-2 0-15,0 0-2 0,5 1 0 16,3 2-1-16,1-1 0 15,2 0 0-15,4 1 1 16,-3-1 0-16,8 1 0 16,3 1 1-16,-8 5-1 15,8 1 1-15,-3 6 0 16,-1 7 0-16,1 1 0 0,0 11 0 16,0 0-1-16,1 1 0 15,-1 1 0-15,-4 2-1 16,0-7 0-16,-3-5 0 15,-9-3 0-15,-4-7 0 0,-10-7 0 16,-4-3 0-16,-13-7 0 16,-6-3 0-16,-1 0-1 15,-9 2 0-15,-3 2-2 0,-4 6 1 16,-9 2-1-16,-7 6-1 16,-1 6 1-16,-12 11 1 15,-9 6-2-15,-12 5 1 0,-5 7 0 16,-8 7 1-16,-7-1 0 15,-5 3 0-15,-2 5-1 16,-3 0 1-16,-2-2 0 16,-2 0 1-16,0 0 0 15,-1-5 0-15,1 0-1 16,0 0 2-16,-2-5 0 16,7 0-1-16,-2 0 1 0,4-7-1 15,0-6 1-15,0-3-1 16,10-6 1-16,0-11-1 15,8 2 1-15,8-13 1 0,-1-6-1 16,8-2 1-16,6-7-1 16,5-1 0-16,-2-3-1 15,6 1 1-15,-6-5-2 0,0 0 0 16,1-5-1-16,-3 2 0 16,-10-4-1-16,0-3 0 15,-9-6 0-15,-6-1-1 16,-12-1-2-16,-8-2 1 0,-9 0-3 15,-11-2-1-15,-10-3 0 16,-11 5-2-16,-11-2 1 16,-7 2 0-16,-13 2 0 15,-10 3 1-15,-5 5 2 16,-9 2 3-16,-8 0 1 16,-5 4 5-16,-5 2 1 0,-5-5 3 15,-10 5 1-15,0 2 3 16,-7-3 0-16,-5 1 0 15,-3 4-1-15,-2 0-1 0,-5 3 0 16,-4 2-2-16,-1 3 1 16,-2-5-2-16,-2 1 0 15,-3-3 0-15,4-6 0 0,0-2 0 16,4-7-1-16,-2-5 0 16,5-3 0-16,1-9-1 15,3 0-1-15,4-7 0 16,2 0-1-16,2 0 0 0,5 0-1 15,9 3 0-15,10 1-1 16,9 4 1-16,10 0-1 16,11 6 0-16,11-3-1 15,9 0-2-15,11 1-2 16,8-9-5-16,18-2-12 16,1-2-49-16,7-18-6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01:42.8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20979 13438 371 0,'0'0'1'16,"0"0"-1"-16,0 0-6 0,-10 10-41 15,10-10-23-15,-10 3-6 16</inkml:trace>
  <inkml:trace contextRef="#ctx0" brushRef="#br0" timeOffset="1964.4772">4204 10256 19 0,'0'0'-3'0,"0"0"-8"0</inkml:trace>
  <inkml:trace contextRef="#ctx0" brushRef="#br0" timeOffset="92486.8137">4654 12596 290 0,'0'0'8'0,"0"0"4"16,0 0 4-16,0 0 2 15,0 0 3-15,0 0 1 16,0 0 1-16,-5-5-1 16,5 5-6-16,0 0-5 0,0 0-3 15,-11 8-3-15,7 0-2 16,2 4-1-16,-2 3-2 16,3 0 0-16,1-3 0 15,0 3 1-15,0-6-1 0,0-9 2 16,14 15-1-16,-3-15 1 15,3 0 1-15,2 0 1 16,-2-7 1-16,1-3 0 16,-3 0 0-16,0-2 1 0,-3-3-6 15,-5 0 0-15,-4 1 0 16,-2 4 0-16,-9-1 0 16,-3 6 0-16,-4 3 0 0,-1 4 0 15,-4 6 0-15,0 6 0 16,7 4 0-16,-2 0 0 15,6 4 0-15,1-2 0 16,8 0 0-16,3-5 0 16,6 0 0-16,7-8 0 0,4 0 0 15,5-7 0-15,3 0 0 16,3-7 0-16,-3-3 0 16,2-7 0-16,-5 1 0 15,-4-4 0-15,-6 1 0 16,-4-1 0-16,-6-3 0 0,-4 4 0 15,-10-1 0-15,-6 5 0 16,-5 6 0-16,-6 3 0 16,-4 6 0-16,-1 3 0 0,-4 9 0 15,5 3 0-15,7 5 0 16,6-1 0-16,7 2 0 16,9-4 0-16,4 15-73 15,17-20-18-15</inkml:trace>
  <inkml:trace contextRef="#ctx0" brushRef="#br0" timeOffset="94152.7024">4622 12644 221 0,'0'0'9'0,"0"0"3"16,0 0 4-16,0 0 3 0,0 0 2 15,-11-3 0-15,11 3 1 16,0 0 2-1,0 0-9-15,0 0-2 0,-9 0-5 16,9 0-2-16,0 0-1 16,0 0 0-16,0 0 0 15,9 0 0-15,-1 3 1 0,7 2 1 16,3-3 0-16,3 3 1 16,7-3 0-16,2 4-2 15,4-2 0-15,4-1-1 0,7-3-1 16,-6 0 0-16,9 2-1 15,2-2 0-15,-1 0-1 16,1 0 0-16,-4 0 0 16,2 0 0-16,0 0-1 0,-4 0 0 15,-3 0-1-15,-2 0 1 16,1 0-1-16,-3 0 1 16,0-2 0-16,3 2 0 15,-3-3 2-15,3-1-3 0,0 1 0 16,1 0 0-16,-1-1 0 15,-1 1 0-15,-2 3 0 16,-3-2 0-16,1 2 0 16,-5 0 0-16,2 0 0 0,-2 0 0 15,0 0 0-15,2 2 0 16,3 1 0-16,-3-1 0 16,-2 0 0-16,6 1 0 0,-8 0 0 15,5-1 0-15,-6 0 0 16,-2-2 0-16,0 3 0 15,-2-1 0-15,-1 1 0 16,0-3 0-16,3 0 0 16,-5 2 0-16,8-2 0 0,-5 0 0 15,3 0 0-15,-1 0 0 16,0 0 0-16,-2-2 0 16,2 2 0-16,-6 0 0 15,3-3 0-15,-1 3 0 0,-2-2 0 16,-1 2 0-16,0 0 0 15,1 0 0-15,-1 0 0 16,-1 0 0-16,-2 0 0 16,4 0 0-16,-3 0 0 15,-2 0 0-15,1 0 0 0,0 0 0 16,-2-3 0-16,-1 3 0 16,-2 0 0-16,0 0 0 0,-10 0 0 15,12 0 0-15,-12 0 0 16,0 0 0-16,10 0 0 15,-10 0 0-15,0 0 0 16,0 0 0-16,0 0 0 16,0 0 0-16,0 0 0 0,0 0 0 15,0 0 0-15,0 0 0 16,0 0 0-16,0 0 0 16,0 0 0-16,0 0 0 15,0 0 0-15,0 0 0 16,-5 0 0-16,5 0 0 0,-12 3-15 15,0-1-73-15,1 1-3 16</inkml:trace>
  <inkml:trace contextRef="#ctx0" brushRef="#br0" timeOffset="94709.6536">6743 12509 384 0,'0'0'6'16,"0"0"3"-16,0 0 1 16,0 0 1-16,0 0 1 15,0 0 0-15,0 0 0 0,0 0 2 16,0 0-4-16,0 0-3 15,12 6-1-15,-1 0 0 16,7-2 1-16,3 4-2 16,0-1-5-16,7 0 0 15,-1-2 0-15,3-3 0 0,-4 4 0 16,0-4 0-16,-3 0 0 16,-4 0 0-16,-3 1 0 15,-4 0 0-15,-12-3 0 0,15 2 0 16,-15-2 0-16,5 13 0 15,-5-4 0-15,-7 4 0 16,-1 1 0-16,-7 7 0 16,-1 1 0-16,-5-3 0 0,-2 10 0 15,-4-5 0-15,2-2 0 16,-2 0 0-16,2 0 0 16,3-1 0-16,-1-4 0 15,8-5 0-15,0 0 0 16,6-2 0-16,0-2 0 0,9-8 0 15,0 0 0-15,-9 9 0 16,9-9 0-16,0 0 0 16,0 0 0-16,0 0 0 15,0 0-4-15,0 0-53 0,9-7-33 16,0 2-1-16</inkml:trace>
  <inkml:trace contextRef="#ctx0" brushRef="#br0" timeOffset="95350.4601">7016 13028 427 0,'0'0'5'15,"0"0"3"-15,-13-11 1 16,13 11 2-16,-5-12 1 0,3 4 0 16,2-1 0-16,0-1 1 15,5 0-11-15,4 3-2 0,9 1 0 16,0 5 0-16,1 1 0 15,4 0 0-15,-3 4 0 16,-1 6 0-16,-1 5 0 16,-6-1 0-16,-5 4 0 15,-3 5 0-15,-4-3 0 0,-6 4 0 16,-4-5 0-16,-2 1 0 16,-3-2 0-16,0 0 0 15,0-6 0-15,3-2 0 16,1-6 0-16,11-4 0 0,-9 3 0 15,9-3 0-15,0-12 0 16,2-5 0-16,11-3 0 16,-1-5 0-16,6-3 0 15,1-3 0-15,1 4 0 16,2 1 0-16,-4 4 0 0,-6 5 0 16,1 5 0-16,-13 12 0 15,12-8 0-15,-12 8 0 0,5 10 0 16,-5 2 0-16,0 5 0 15,0 0 0-15,0 6 0 16,3 3 0-16,2-5 0 16,0 4 0-16,1-8 0 0,8-2 0 15,0 0 0-15,7-10 0 16,6 1 0-16,-8-6-84 16,11-6-6-16</inkml:trace>
  <inkml:trace contextRef="#ctx0" brushRef="#br0" timeOffset="96729.349">4636 12691 230 0,'0'0'5'0,"0"0"4"15,0 0 3-15,0 0 3 16,0 0 1-16,0 0 1 0,0 0 2 16,0 0 1-16,0 0-5 15,0 0 0-15,0 0-2 16,0 0-2-16,0 0-1 0,0 0 0 15,11-8 0-15,3 1-1 16,4-3 0-16,1-7-1 16,9-1 0-16,2-4-2 15,7-3 1-15,8-5-1 0,2-3 1 16,10-5-1-16,3-4 0 16,7-3 0-16,5-5 0 15,2-2-6-15,9-2 0 16,-3 3 0-16,1-5 0 15,1 3 0-15,1 5 0 0,-2-2 0 16,-1 3 0-16,0 2 0 16,-4 1 0-16,-3 2 0 15,-1 2 0-15,0 1 0 16,-8 7 0-16,-2-1 0 0,-5 3 0 16,-4 4 0-16,-5 3 0 15,-9-3 0-15,-7 11 0 0,-4-2 0 16,-6 5 0-16,-5 5 0 15,-4-3 0-15,-3 5 0 16,-10 5 0-16,12-9 0 16,-12 9 0-16,0 0 0 0,11-6 0 15,-11 6 0-15,0 0 0 16,0 0 0-16,0 0 0 16,0 0 0-16,0 0 0 15,0 0 0-15,0 0 0 16,0 0 0-16,0 0 0 0,0 0 0 15,0 0 0-15,0 0 0 16,0 0 0-16,0 0 0 16,0 0 0-16,-3 6 0 15,3-6 0-15,0 0 0 16,-13 7-12-16,13-7-44 0,0 0-33 16,-12 10-1-16</inkml:trace>
  <inkml:trace contextRef="#ctx0" brushRef="#br0" timeOffset="97193.4576">6474 11343 360 0,'0'0'6'0,"0"0"5"0,0 0 3 0,-13 0 0 15,13 0 0-15,-7 0 0 16,7 0 1-16,0 0 1 16,-10 0-4-16,10 0-3 15,5 7-2-15,7-2 0 16,3-2-1-16,8 3 0 0,1-5-6 16,3 2 0-16,3-3 0 15,0 0 0-15,0 0 0 16,-5 0 0-16,-3 0 0 15,-5 0 0-15,-1 2 0 0,-6 1 0 16,-1 2 0-16,-9-5 0 16,11 18 0-16,-11-4 0 15,0 1 0-15,-5 4 0 0,-4 6 0 16,3 0 0-16,-7 0 0 16,2-1 0-16,0 5 0 15,-1-9 0-15,4-4 0 16,-2-1 0-16,3-3 0 15,7-3 0-15,0-9 0 16,-3 11 0-16,3-11 0 0,0 0-13 16,0-11-28-16,0 11-46 15,3-19-2-15</inkml:trace>
  <inkml:trace contextRef="#ctx0" brushRef="#br0" timeOffset="97648.4675">6954 10999 435 0,'0'0'4'0,"0"0"3"15,0 0 1-15,0 0 0 0,0 0 0 16,0 0 0-16,0 15 2 16,0-6 0-16,-4 6-4 15,4 6-3-15,0-4-1 16,0 7 0-16,0-5-2 15,11 1 0-15,-1-4 0 0,5-8 0 16,0-2 0 0,5-3 0-16,-3-3 0 0,3-7 0 15,-2-3 0-15,-4-8 0 16,-2 0 0-16,1-3 0 0,-6 1 0 16,-2 3 0-16,-5-1 0 15,3 8 0-15,-3 10 0 16,0-12 0-16,0 12 0 15,0 5 0-15,0 7 0 0,2 6 0 16,6 2 0-16,-1 4 0 16,1 1 0-16,1 1 0 15,-1 3 0-15,0 0 0 0,-4-4 0 16,-1 1 0-16,-3-5 0 16,-5 4 0-16,-9-3 0 15,-9 0 0-15,-7-4 0 16,-2 4 0-16,-11-5 0 15,-17 3-88-15,16 0-1 16</inkml:trace>
  <inkml:trace contextRef="#ctx0" brushRef="#br0" timeOffset="99094.4592">4666 11328 33 0,'0'0'5'0,"0"0"5"15,0 0 3-15,0-10 3 0,0 10 5 16,0 0 5-16,0-12 4 16,0 12 1-16,0-10-1 15,0 10-2-15,0 0-1 16,0 0-4-16,0 0-2 0,0-10-3 16,0 10-3-16,0 0-3 15,0 0-1-15,0 0-4 16,0 0-1-16,0 0-1 15,-5 10-1-15,3-2 0 16,0 3 1-16,-1 4 0 16,1 5 0-16,2 0 0 0,-3 6 1 15,3-5-1-15,0 6 0 16,0-2 1-16,0 3-1 16,0-2 0-16,0 5 0 0,3-1 0 15,-3 1 0-15,0-2 0 16,0 5 0-16,-3-7-1 15,1 0-1-15,-1 0 1 0,-3-1-1 16,4-5 1-16,0 2-1 16,2 1 0-16,-2-5 0 15,2 7 0-15,-4-6-1 16,3 2 0-16,1-2 0 0,-3 2 0 16,3-2-2-16,-2-3 0 15,2 3 0-15,0 0 0 16,-3-3 0-16,3-2 0 15,0 3 0-15,0-1 0 16,-2-2 0-16,2 2 0 16,-3 0 0-16,3-2 0 0,-3 3 0 15,0-4 0-15,3 4 0 16,-4-6 0-16,4 3 0 16,-2-3 0-16,-2 3 0 0,3-2 0 15,1 2 0-15,-3 0 0 16,1-4 0-16,2 2 0 15,-3 2 0-15,1 0 0 0,-1 0 0 16,0 0 0-16,0-3 0 16,3 3 0-16,-1-5 0 15,1 0 0-15,0 2 0 16,0 0 0-16,0-1 0 16,-3 1 0-16,3-2 0 0,0 2 0 15,0 1 0-15,-2-3 0 16,2 2 0-16,-4 0 0 15,3 0 0-15,1 1 0 0,0 0 0 16,-2-1 0-16,2-2 0 16,0 0 0-16,0-10 0 15,0 14 0-15,0-14 0 16,0 10 0-16,0-10 0 16,0 0 0-16,0 7 0 0,0-7 0 15,0 0 0-15,0 0 0 16,0 0 0-16,0 0 0 0,0 0 0 15,0 0 0-15,0 0 0 16,0 0 0-16,0 0 0 16,0 0 0-16,0-7 0 15,0 0-2-15,0-6-19 16,0 4-40-16,2-14-27 0,-1-4-2 16</inkml:trace>
  <inkml:trace contextRef="#ctx0" brushRef="#br0" timeOffset="99795.9175">4677 11410 213 0,'0'0'7'0,"0"-10"5"16,0 10 3-16,-4-17 4 15,2 7 2-15,2-3 2 16,-3 6 2-16,3-6 0 0,0 13-2 16,-2-12-7-16,2 12-4 15,0 0-3-15,0 0-2 16,-7 10-2-16,5 5-1 15,-1 2 0-15,1 10 0 16,2 6 0-16,0 5 2 16,0 5-1-16,0 1 1 0,2 6 0 15,3 3 0-15,0-1 0 16,-1 0-2-16,-1 0-1 16,3-3 0-16,-1 1 0 15,-3-1-1-15,0 1 0 0,-2-6-1 16,0 1 1-16,0-3 0 15,0 0-1-15,0-2 0 16,0-8 1-16,-2 4 0 0,2-7-2 16,-2 0 0-16,-1-4 0 15,1 0 0-15,2-5 0 16,-4 2 0-16,4-5 0 16,-2 0 0-16,2-2 0 0,-3 0 0 15,3-1 0-15,0-2 0 16,0-3 0-16,-2 1 0 15,2-10 0-15,0 12 0 16,0-12 0-16,-2 15 0 16,2-15 0-16,0 10 0 0,0-10 0 15,0 15 0-15,0-15 0 16,-3 15 0-16,3-15 0 16,0 15 0-16,0-15 0 15,-2 10 0-15,2-10-3 0,0 0-1 16,0 0-4-16,0 0-4 15,0 0-4-15,0 0-9 16,-5-10-26-16,10-5-34 0,-5-5-1 16</inkml:trace>
  <inkml:trace contextRef="#ctx0" brushRef="#br0" timeOffset="101426.3331">4684 11358 317 0,'0'0'7'0,"0"0"2"15,0-11 1-15,0 11 2 16,0 0 3-16,-5-9 1 16,5 9 0-16,-2-10 1 0,2 10-6 15,0 0-3-15,0 0-1 16,-13 0-1-16,8 7-2 16,-2 4-1-16,2 3 0 15,-6 6 0-15,2 5 1 0,-4 0 0 16,1-1 1-16,-3 7-1 15,2-7 1-15,-1 1-1 0,1-5 0 16,3-1-1-16,-2-3-1 16,4-4 1-16,8-12-1 15,-12 10 0-15,12-10 1 16,0 0-1-16,0 0-2 16,0-6 0-16,2-3 0 0,3-3 0 15,5-6 0-15,-2-8 0 16,4 3 0-16,1-2 0 15,-1-3 0-15,-1 0 0 16,3 2 0-16,-4 4 0 16,2-1 0-16,-4 5 0 15,-2 1 0-15,0 5 0 0,-2 2 0 16,-4 10 0-16,6-12 0 16,-6 12 0-16,0 0 0 15,0 0 0-15,0 0 0 0,0 0 0 16,0 12 0-16,-6 3 0 15,2 2 0-15,-3 3 0 0,-3 5 0 16,-1 2 0-16,-1 3 0 16,-4-3 0-16,3 1 0 15,-5-2 0-15,3-6 0 16,1 3 0-16,3-8 0 16,4-3 0-16,-1-4 0 0,8-8 0 15,-10 10 0-15,10-10 0 16,0 0 0-16,0-7 0 15,5-5 0-15,0-2 0 16,5-6 0-16,-2-2 0 16,4-3 0-16,1-1 0 15,-1 1 0-15,1-3 0 0,-5 3 0 16,1 3 0-16,1 5 0 16,-5 2 0-16,0 2 0 15,0 3 0-15,-5 10 0 0,0 0 0 16,4-7 0-16,-4 7 0 15,0 0 0-15,0 0 0 16,0 0 0-16,0 0 0 0,0 0 0 16,0 0 0-16,0 0 0 15,0 0 0-15,0 0 0 16,0 0 0-16,0 0 0 0,0 0 0 16,0 0 0-16,0 0 0 15,0 0 0-15,0 0 0 16,0 0 0-16,0 0 0 15,0 0 0-15,5 5 0 16,1 5 0-16,4 2 0 16,-1 3 0-16,4 8 0 0,-1-4 0 15,4 9 0-15,-2-6 0 16,4 3 0-16,-4-3 0 16,4 0 0-16,-3-5 0 15,-6 1 0-15,2-3 0 0,-1-5 0 16,-3 0 0-16,-7-10 0 15,6 12 0-15,-6-12 0 0,0 0 0 16,2 10 0-16,-2-10 0 16,0 0 0-16,-6 0 0 15,-1-10 0-15,-3-5 0 16,-3-2 0-16,-1-5 0 0,-2-1 0 16,-3-4 0-16,1 0 0 15,2 0 0-15,0 2 0 16,2 5 0-16,0 0 0 15,4 8 0-15,4-1 0 16,6 13 0-16,-11-10 0 16,11 10 0-16,0 0 0 15,6 15 0-15,4-2 0 0,1 9 0 16,8 0 0-16,1 6 0 16,1 2 0-16,0-3 0 15,1 0 0-15,-2-6 0 0,0 5 0 16,-2-11 0-16,-4-3 0 15,-2-2 0-15,-1 0 0 16,-11-10 0-16,13 7 0 0,-13-7 0 16,0 0 0-16,0 0 0 15,-1-10 0-15,-8-2 0 16,0-3 0-16,-3-2 0 0,-3-3 0 16,5-1 0-16,-5 4 0 15,6 5 0-15,1 2 0 16,8 10 0-16,-10-4 0 15,10 11 0-15,0 3 0 16,10 10 0-16,5 1-79 16,2 8-11-16</inkml:trace>
  <inkml:trace contextRef="#ctx0" brushRef="#br0" timeOffset="103131.1959">4781 11065 329 0,'0'0'7'0,"0"0"3"0,0 0 4 15,-10 0 3-15,10 0 3 16,0 0 0-16,-13 0 1 16,13 0-1-16,0 0-3 15,0 0-4-15,0 0-2 0,11 0-3 16,6 0-4-16,5-1-4 16,8-4 0-16,0-1 0 15,7 2 0-15,-3-2 0 0,1 4 0 16,-5-1 0-16,-5 3 0 15,-2 0 0-15,-9 0 0 16,-3 3 0-16,-11-3 0 0,2 18 0 16,-4-9 0-16,-9 6 0 15,-6 2 0-15,0 2 0 16,-8 1 0-16,-2 1 0 16,0-1 0-16,-1 0 0 0,6-3 0 15,-2-3 0 1,5-2 0-16,4 0 0 0,3-3 0 15,12-9 0-15,-10 15 0 16,10-15 0-16,0 13 0 16,0-13 0-16,15 4 0 15,2-2 0-15,3-2 0 0,10 0 0 16,2 0 0-16,5-2 0 16,4-2 0-16,1-4 0 15,-3 3 0-15,-1-1 0 0,-3 5 0 16,-5-2 0-16,-11 0 0 15,1 3 0-15,-8 0 0 16,-12 0 0-16,13 0 0 0,-13 0 0 16,0 0 0-16,0 0 0 15,0 0 0-15,0 0 0 16,0 0 0-16,0 0 0 16,-7 7 0-16,7-7 0 0,-8 8 0 15,5 4 0-15,3-12-68 16,-9 11-25-16</inkml:trace>
  <inkml:trace contextRef="#ctx0" brushRef="#br0" timeOffset="108441.5427">4679 10224 233 0,'0'0'6'15,"0"0"2"-15,0 0 3 0,0 0 3 16,0 0 1-16,0 0 0 16,0 0 0-16,0 0 1 15,0 0-6-15,0 0-3 16,0 0-3-16,0 0-2 0,0 0 0 16,0 0-1-16,0 0-1 15,0 10 1-15,0-10 0 16,3 9 3-16,-3-9 1 15,0 0 1-15,12 10 2 0,-12-10 0 16,13 0 2-16,-13 0 0 16,12-2 1-16,-12 2 0 15,7-11-2-15,-7 11 0 0,5-12-2 16,-5 12-1-16,0-14-1 16,0 14-2-16,-8-10-1 15,8 10 0-15,-12-8-1 16,12 8-1-16,-15 0-1 0,15 0 0 15,-14 8 0-15,14-8 0 16,-16 15 0-16,9-6 0 16,2 2 0-16,3-2 0 15,-1 1 0-15,3-10 1 0,0 15 0 16,0-15 0-16,10 9 1 16,-10-9 0-16,18 0 0 15,-9-1 1-15,3-7-1 16,-1 0 1-16,-1-1 1 15,-1-7-1-15,-2 4 0 0,-1 0 0 16,-6 0-1-16,0-2 1 16,-2 7-1-16,2 7-1 15,-16-12 1-15,7 10-2 16,-4 2 0-16,3 2 0 0,1 5 0 16,-2 1 0-16,1 4 0 15,6-2-1-15,-1 3 1 16,2-3 1-16,3-1-1 0,0-9 1 15,0 16 0-15,0-16 0 16,17 2 0-16,-4-2 1 16,-3 0 0-16,4-5 0 15,-1-5 1-15,-1 1-1 0,1-4 1 16,-6 0-1-16,-4-2 1 16,-3 5-1-16,-3-2-1 15,-4 5 1-15,-8 0-1 0,3 4 0 16,-4 3-1-16,2 0 0 15,-2 3 0-15,2 4 0 16,4 3 0-16,4 2-3 16,2-2-6-16,4-10-55 15,10 10-19-15</inkml:trace>
  <inkml:trace contextRef="#ctx0" brushRef="#br0" timeOffset="110920.9937">4666 10210 111 0,'0'0'9'15,"0"0"5"-15,0 0 6 16,0 0 5-16,0 0 3 0,0 0 5 15,0 0 0-15,2-6 2 16,-2 6-5-16,0 0-5 16,0 0-2-16,0 0-6 15,0 0-2-15,0 0-3 0,0 0-1 16,0 0-2 0,0 0-2-16,0 0 0 0,0 0-2 15,0 0 0-15,0 0-1 16,0 0 0-16,0 0 0 0,0 0-1 15,0 0 1-15,0 0-1 16,0 0 0-16,0 0-1 16,0 0 1-16,0 0-2 15,0 0 1-15,0 0 0 0,0 0 0 16,0 0-2-16,0 0 0 16,0 0 0-16,0 0 0 15,0 0 0-15,0 0 0 16,0 0 0-16,0 0 0 0,-2 4 0 15,2-4 0-15,0 0 0 16,0 0 0-16,0 0 0 16,0 0 0-16,0 0 0 15,-12 11 0-15,12-11 0 0,-16 12 0 16,10-3 0-16,-4 7 0 16,-6-2 0-16,2 3 0 15,-6 3 0-15,-4 5 0 16,1 0 0-16,0 3 0 0,-4-2 0 15,0 2 0-15,-1 1 0 16,1-2 0-16,4 0 0 16,-1 2 0-16,1-2 0 0,3 0 0 15,1 0 0-15,-1 3 0 16,-1 0 0-16,2-1 0 16,1 1 0-16,-4 5 0 15,3-6 0-15,-4 4 0 16,0-1 0-16,4-2 0 0,-1 2 0 15,-4-2 0-15,0-3 0 16,5-3 0-16,-4 2 0 16,3-2 0-16,1-1 0 15,-1-1 0-15,-1-3 0 0,7 1 0 16,-2-5 0-16,4 2 0 16,-1 1 0-16,3-6 0 15,0 0 0-15,6-1 0 16,4-11 0-16,-6 9 0 0,6-9 0 15,0 0 0-15,0 0 0 16,0 0 0-16,0 0 0 16,0 0 0-16,0 0 0 0,0 0 0 15,0 0 0-15,0 0 0 16,0 0 0-16,0 0 0 16,0 0 0-16,0 0 0 0,0 0 0 15,0 0 0-15,0 0 0 16,0-5 0-16,0 5 0 15,0-10-11-15,0-3-53 16,0 13-26-16,4-12-2 16</inkml:trace>
  <inkml:trace contextRef="#ctx0" brushRef="#br0" timeOffset="112043.5065">3845 10994 379 0,'0'0'6'16,"0"0"1"-16,0 0 3 15,3-13 2-15,-3 13 0 16,0 0 0-16,0 0 0 0,0 0 0 15,0 0-4-15,-3 11-1 16,1 3-3-16,-6 8-1 16,2-1 0-16,-2 6 0 15,1 0 1-15,-2 2-1 16,0-1 1-16,4-3-2 0,-5 1 0 16,3-3-1-16,0-3 1 15,1-2-1-15,0-4 1 16,5-2-2-16,1-12 0 15,-5 13 0-15,5-13 0 0,0 0 0 16,0 0 0-16,0 0 0 16,0 0 0-16,0 0 0 15,0 0 0-15,0-13 0 0,5-1 0 16,2-4 0-16,1-5 0 16,2-3 0-16,0-2 0 15,0-1 0-15,0-1 0 16,-1 3 0-16,2 0 0 15,-5 2 0-15,2 7 0 0,-6 3 0 16,4 3 0-16,-2 5 0 16,-4 7 0-16,4-10 0 15,-4 10 0-15,0 0 0 16,0 7 0-16,-6 5 0 0,-2 6 0 16,4 5 0-16,-6 1 0 15,0 6 0-15,0 2 0 16,3-4 0-16,-4-2 0 15,3-1 0-15,2-8 0 0,1-2 0 16,3-6 0-16,2-9 0 16,-5 14 0-16,5-14 0 15,0 0 0-15,0 0 0 0,0 0 0 16,0-14 0-16,0 5 0 16,0-1 0-16,2-3 0 15,1 4 0-15,-1-1 0 16,-2 10 0-16,5-10 0 0,-5 10 0 15,0 0 0-15,0 0 0 16,0 13 0-16,-2-1 0 16,-1 0 0-16,-2 3 0 15,-1 0 0-15,2 0 0 16,-1 1 0-16,2-7 0 0,-1 1 0 16,4-10 0-16,-5 10 0 15,5-10 0-15,0 0 0 16,0 0 0-16,0 0 0 15,0 0 0-15,0 0 0 0,0 0 0 16,0 0 0-16,0 0 0 16,0 0 0-16,7-6 0 15,5-3 0-15,6-1 0 0,5-5 0 16,0 3 0-16,5-2 0 16,2 1 0-16,-3-3 0 15,3 4 0-15,-5 2 0 16,3 0 0-16,-11 3 0 0,-2 2 0 15,-5 0 0-15,0 3 0 16,-10 2 0-16,10-3 0 16,-10 3 0-16,0 0 0 15,0 0 0-15,0 0 0 0,0 0 0 16,0 0 0 0,0 0 0-16,-5 3 0 0,5-3 0 15,-10 5 0-15,10-5 0 16,-15 9 0-16,5-6 0 0,10-3 0 15,-19 12 0-15,19-12-61 16,-1 13-31-16</inkml:trace>
  <inkml:trace contextRef="#ctx0" brushRef="#br0" timeOffset="114540.317">4709 10251 165 0,'0'0'6'16,"0"0"3"-16,0 0 4 15,0 0 4-15,0 0 3 0,-11-8 2 16,11 8 1-16,0 0 3 16,-9 0-4-16,9 0-4 15,0 0-3-15,0 0-3 16,-7 0-2-16,7 0-3 16,0 0-1-16,0 0-3 0,-9 8 1 15,9-8-1-15,0 0 1 16,0 10 1-16,0-10 2 15,9 7 0-15,-2-5 1 0,7 1 1 16,2-3-1-16,0 0 0 16,5 2-1-16,4-2-1 15,2 0-2-15,3 0-1 0,0 0-1 16,2 0 0-16,3 0 0 16,-1 0 0-16,4 0-1 15,0 0 0-15,-4 0 0 16,1 0 0-16,0 0 0 15,-1 0 0-15,1 0 0 16,1 0 0-16,-4 0 1 16,5 0-1-16,1 0 1 0,2 0 0 15,4 0-1-15,-3 0 1 16,5 0-1-16,-2-2 1 16,4 2-2-16,-6 0 1 0,-1 0 0 15,-2-3-1-15,-2 3 1 16,-3 0-1-16,-2 0 2 15,1-2-2-15,-3 2 0 0,-3 0 0 16,3 0 0-16,2-3 0 16,0 1 0-16,-2 2 0 15,0 0 0-15,1-2 0 0,-1 2 0 16,0 0 0-16,0-3 0 16,-4 3 0-16,6 0 0 15,-2-2 0-15,-3 2 0 16,6-3 0-16,-8 1 0 15,5 2 0-15,-5-3 0 0,2 3 0 16,-8-2 0-16,4 2 0 16,-3 0 0-16,-3 0 0 15,3 0 0-15,-1 0 0 16,-1 0 0-16,5 0 0 16,0 0 0-16,-2 0 0 15,3 0 0-15,5 0 0 0,-2 0 0 16,-2 0 0-16,5 0 0 15,-5 0 0-15,-1 0 0 0,-1 0 0 16,-3 0 0-16,-2 0 0 16,1 0 0-16,-5 0 0 15,4 0 0-15,-6 0 0 0,-1 0 0 16,-1 0 0-16,-10 0 0 16,13 0 0-16,-13 0 0 15,0 0 0-15,0 0 0 16,0 0 0-16,0 0 0 15,0 0 0-15,0 0 0 0,0 0 0 16,0 0 0-16,0 0 0 16,0 0 0-16,0 0 0 15,0 0 0-15,0 0 0 16,0 0 0-16,0 0 0 16,0 0 0-16,0 0 0 15,0 0 0-15,0 0 0 0,0 0 0 16,0 0 0-16,0 0 0 15,-9 2 0-15,0-2-17 0,4-8-57 16,5 8-16-16</inkml:trace>
  <inkml:trace contextRef="#ctx0" brushRef="#br0" timeOffset="115127.4794">6859 10100 325 0,'0'0'6'0,"0"0"4"0,-3-11 2 16,3 11 4-16,0 0 1 16,-5-10 1-16,5 10 0 0,0 0 0 15,-7-10-6-15,7 10-4 16,0 0-2-16,0 0-1 15,0 0-2-15,12 10 1 16,-4-3-1-16,7 1 1 0,3 2 1 16,1 3 0-16,6 0 0 15,0-4-2-15,0 3 0 16,0-2-1-16,-1 0 1 0,-1 0-3 16,2-1 0-16,-11-1 0 15,4-2 0-15,-4 0 0 16,2 3 0-16,-8-7 0 15,-8-2 0-15,17 10 0 0,-17-10 0 16,0 8 0-16,0-8 0 16,-6 17 0-16,-8-5 0 15,-3 2 0-15,-3 1 0 0,-6 6 0 16,-6 1 0 0,2-2 0-16,-2-1 0 0,2-1 0 15,3 2 0-15,-1-5 0 16,6-3 0-16,7-2 0 15,3-3 0-15,4 0 0 16,8-7 0-16,-12 6 0 0,12-6 0 16,0 0 0-16,0 0 0 15,0 0 0-15,0 0 0 16,0 0 0-16,0 0 0 16,10-3 0-16,-2 0 0 0,2-4-15 15,4 0-73-15,6 0-2 16</inkml:trace>
  <inkml:trace contextRef="#ctx0" brushRef="#br0" timeOffset="115709.1204">7379 10159 439 0,'0'0'4'0,"0"0"1"0,-6-8 3 15,6 8 0-15,-2-9 1 16,2 9 1-16,0-10-1 0,0 10 1 16,5-13-4-16,-5 13-3 15,17-4-3-15,-1 4 0 16,1 0 0-16,0 2 0 15,-1 5 0-15,3 5 0 16,-4 3 0-16,-2 3 0 0,-4-1 0 16,-6 1 0-16,-3 2 0 15,-3-1 0-15,-6-1 0 16,-8-1 0-16,6-5 0 16,-8 3 0-16,6-8 0 15,2 1 0-15,2-3 0 0,9-5 0 16,-12 0 0-16,12 0 0 15,2-13 0-15,8 1 0 16,4-6 0-16,1-6 0 0,8-3 0 16,-1-3 0-16,3 0 0 15,-3 3 0-15,-4 5 0 16,-1 1 0-16,-4 6 0 0,-8 6 0 16,-5 9 0-16,0 0 0 15,7 9 0-15,-7 6 0 16,0 3 0-16,0 5 0 15,0-1 0-15,0 4 0 16,3-2 0-16,6 1 0 16,2-6 0-16,-2 1 0 0,12-5 0 15,-7-8-13-15,4 0-73 16,7 0-3-16</inkml:trace>
  <inkml:trace contextRef="#ctx0" brushRef="#br0" timeOffset="118530.2609">4668 10164 236 0,'0'0'5'0,"0"0"3"0,0 0 2 16,0 0 4-16,0 0 2 16,0 10 3-16,0-10 3 15,0 0 0-15,0 0-1 16,0 0-1-16,9 2-3 0,-9-2-1 15,0 0-2-15,9-7-1 16,-9 7-3-16,3-12 0 16,2 2-2-16,-3-1 0 15,3-1-1-15,1 0-1 0,-2-3 0 16,1-5-3-16,2 0-3 16,-4-2 0-16,2-2 0 15,-1-5 0-15,0 3 0 16,-2-6 0-16,-2 0 0 0,0-3 0 15,0-3 0 1,0 1 0-16,0-2 0 0,0-1 0 16,0-2 0-16,0 0 0 15,0 2 0-15,3-4 0 0,-3 4 0 16,0-2 0-16,0 5 0 16,0 0 0-16,0 2 0 15,0 3 0-15,0 1 0 16,0 5 0-16,0-1 0 0,0 2 0 15,0 3 0-15,0-2 0 16,0 3 0-16,0-4 0 16,0 5 0-16,0-2 0 0,2 2 0 15,-2-5 0 1,0 6 0-16,0-1 0 16,0-2 0-16,0 2 0 0,0 0 0 15,0 0 0-15,0 3 0 16,0 0 0-16,0 1 0 15,0 2 0-15,0-1 0 16,2 2 0-16,-2 3 0 0,3-5 0 16,-1 6 0-16,-2-1 0 15,3-3 0-15,-3 3 0 16,0 1 0-16,0-2 0 0,2 4 0 16,-2-3 0-16,0 10 0 15,3-14 0-15,-3 14 0 16,2-12 0-16,-2 12 0 0,2-13 0 15,-2 13 0 1,0-7 0-16,0 7 0 0,0 0 0 16,0-11 0-16,0 11 0 0,0 0 0 15,0 0 0 1,0 0 0-16,0 0 0 0,0 0 0 16,0 0 0-16,0 0 0 15,0 0 0-15,0 0 0 16,0 0 0-16,0 0 0 15,0 0 0-15,0 0 0 0,0 0 0 16,0 0 0-16,0 0 0 16,0 0 0-16,0 0 0 15,0 0 0-15,0 0 0 0,-4 5 0 16,4-5 0-16,0 0 0 16,-5 10 0-16,5-10 0 15,0 0 0-15,-10 10 0 16,10-10 0-16,0 0 0 0,-7 13 0 15,7-13 0-15,0 0 0 16,-11 12 0-16,11-12 0 16,0 0 0-16,0 0 0 15,0 0 0-15,-7 7 0 0,7-7 0 16,0 0 0-16,0 0 0 16,0 0 0-16,0 0 0 15,0 0 0-15,0 0 0 16,0 0 0-16,-7 10 0 15,2 0 0-15,-1 2 0 0,-1 8 0 16,0 6 0-16,2 8 0 16,-2 4 0-16,1 8 0 15,-1 3 0-15,4 6 0 0,1 2 0 16,0 3 0-16,2 2 0 16,-3-4 0-16,1 3 0 15,2-2 0-15,0 0 0 16,-3-5 0-16,3 1 0 0,0 0 0 15,-2-3 0-15,2-3 0 16,0-4 0-16,0-4 0 16,-3 0 0-16,0-7 0 15,3-2 0-15,0-2 0 16,-3-7 0-16,3-4 0 0,-2-2 0 16,2 1 0-16,0-6 0 15,0-1 0-15,0-2 0 16,0-9 0-16,0 15 0 15,0-15 0-15,0 12 0 0,0-12 0 16,0 13 0-16,0-13 0 16,0 12 0-16,0-12 0 15,0 14 0-15,0-14 0 0,0 11 0 16,0-11 0-16,0 13 0 16,0-13 0-16,0 0 0 15,0 9 0-15,0-9 0 16,0 0 0-16,0 0 0 0,0 0 0 15,0 11 0-15,0-11 0 16,0 0 0-16,-2 12 0 16,2-12 0-16,0 7 0 15,0-7 0-15,0 10 0 16,0-10 0-16,0 0 0 0,0 0 0 16,0 0 0-16,0 0 0 15,0 0 0-15,0 0-4 16,0 0-7-16,0-5-5 0,0-7-13 15,0-6-57-15,0-2 0 16</inkml:trace>
  <inkml:trace contextRef="#ctx0" brushRef="#br0" timeOffset="119240.3793">4744 8635 312 0,'0'0'7'0,"0"0"5"15,0 0 1-15,0 0 1 16,0 0 3-16,0 0 0 0,0 0-1 16,0 0 1-16,0 0-4 15,-9 14-6-15,0 2 1 0,-1 7 0 16,-5 6 0-16,0 1 0 16,-3 8 0-16,2-2 1 15,-2 1-2-15,1-5 0 16,2 1-4-16,0-7-3 0,5-2 0 15,0-7 0-15,3-2 0 16,2-8 0-16,5-7 0 16,-11 12 0-16,11-12 0 0,0 0 0 15,0 0 0 1,0-12 0-16,0-3 0 0,8-1 0 16,0-10 0-16,4-4 0 15,0-6 0-15,1-5 0 16,4 4 0-16,1-2 0 15,-1-1 0-15,-2 5 0 0,3 3 0 16,-9 5 0-16,3 7 0 16,-4 3 0-16,0 5 0 15,-8 12 0-15,4-11 0 0,-4 11 0 16,0 0 0-16,0 15 0 16,0 0 0-16,0 5 0 15,-2 4 0-15,0 6 0 16,-1 3 0-16,1 1 0 0,2-1 0 15,0-1 0-15,2-3 0 16,1 2 0-16,1-7 0 16,6-4 0-16,-2-1 0 0,2-4 0 15,0-3 0 1,3 2 0-16,-6-7 0 0,5 2 0 16,-4-9-6-16,-8 0-83 15,2 8-2-15</inkml:trace>
  <inkml:trace contextRef="#ctx0" brushRef="#br0" timeOffset="120073.7971">4659 8688 336 0,'0'0'7'0,"0"0"4"0,0 0 4 16,0-13 2-16,0 13 2 15,0-12 1-15,0 12 0 16,5-13 0-16,-5 13-6 16,0 0-4-16,7 0-2 15,1 8-2-15,2 4-2 16,2 8 0-16,3 2-4 16,0 2 0-16,2 7 0 15,0-1 0-15,1-1 0 0,0-2 0 16,-4-2 0-16,4-2 0 15,-6-4 0-15,-2-4 0 16,3-1 0-16,-8-6 0 0,-5-8 0 16,9 13 0-16,-9-13 0 15,0 0 0-15,0 0 0 0,0 0 0 16,-3-10 0-16,-7-6 0 16,4-3 0-16,-8 0 0 15,1-6 0-15,-4 1 0 0,1-5 0 16,1 5 0-16,-2-1 0 15,4 5 0-15,-1 5 0 16,3 3 0-16,4 4 0 16,7 8 0-16,-10-7 0 15,10 7 0-15,0 0 0 16,3 12 0-16,4 3 0 16,2 6 0-16,4 0 0 15,2 7 0-15,3-3 0 0,0 2 0 16,-2-3 0-16,2-1 0 15,-2-4 0-15,-2-7 0 0,-4 1 0 16,2-3 0-16,-12-10 0 16,13 11 0-16,-13-11-25 15,0 0-62-15,0 0-4 0</inkml:trace>
  <inkml:trace contextRef="#ctx0" brushRef="#br0" timeOffset="120666.0327">4475 7996 391 0,'0'0'5'0,"0"0"2"0,0 0 2 16,0 0 0-16,-7-10 1 15,7 10-1-15,0 0 1 16,0 0 0-16,-3 8-3 0,3 6-3 16,3 4-1-16,6 0 0 15,1 3 1-15,3 2-1 16,4-4 2-16,1-1-1 15,2-3 0-15,-1-7 0 0,1-6 0 16,-3-2 2-16,-1-5-6 16,-2-8 0-16,-3-1 0 15,-4-6 0-15,-2-3 0 16,-5 1 0-16,0 1 0 0,-3 0 0 16,-4 4 0-16,2 4 0 15,0 4 0-15,5 9 0 16,0 0 0-16,0 0 0 15,0 9 0-15,5 6 0 16,5 0 0-16,2 2 0 0,3 6 0 16,2-1 0-16,-1 0 0 15,-2 1 0-15,-1-3 0 16,-3 2 0-16,-8-3 0 0,-2 4 0 16,-5-3 0-16,-9 0 0 15,-9 2 0-15,-2 0 0 16,-2 0 0-16,1-2 0 15,2 1 0-15,7-12-37 0,4 11-50 16,7-10-4-16</inkml:trace>
  <inkml:trace contextRef="#ctx0" brushRef="#br0" timeOffset="123092.7559">1084 14709 363 0,'0'0'8'15,"0"0"5"-15,-2-12 1 0,2 12 3 16,-5-12 1-16,5 12 0 16,-7-15 0-16,7 15 1 0,0 0-8 15,-3 7-3-15,1 11-4 16,2 4-4-16,2 8 0 15,3 5 0-15,0 2 0 16,0 5 0-16,2 1 0 16,-1-4 0-16,-2-3 0 0,1-1 0 15,-2-2 0-15,-3-6 0 16,0-3 0-16,0-4 0 16,-5-5 0-16,5-15 0 15,-16 12 0-15,7-13 0 0,-3-11 0 16,-1-14 0-16,3-4 0 15,-3-9 0-15,1-8 0 16,7-7 0-16,3-4 0 16,2 1 0-16,0 2 0 0,12 6 0 15,1 2 0-15,8 7 0 16,2 11 0-16,5 1 0 16,6 10 0-16,3 11 0 0,1 5 0 15,-3 2 0-15,-3 9 0 16,-4 9 0-16,-4 8 0 15,-6-2 0-15,-11 3 0 16,-5 0 0-16,-4 1 0 16,-10-4 0-16,-6-4 0 0,-1 0 0 15,-4-3 0-15,0-3 0 16,3-2 0-16,6-3 0 16,-1-4 0-16,4 5 0 15,7-3 0-15,4 1 0 16,12 4 0-16,6 0 0 15,6 3 0-15,2 0 0 0,4 3 0 16,0-1 0-16,2 2 0 16,-2 4 0-16,-3-5 0 15,-5 4-2-15,-4-3-8 0,2 3-11 16,-8 10-50-16,-3-14-17 16</inkml:trace>
  <inkml:trace contextRef="#ctx0" brushRef="#br0" timeOffset="123444.8392">1661 14930 396 0,'0'0'4'0,"0"0"0"16,0 0 1-16,-8 6 1 16,8-6 1-1,-15 16 0-15,10-3 0 0,-4 4 1 16,4 1-3-16,2 2-1 15,3 0 0-15,3-1-1 0,4-2 1 16,11-2-1-16,-1-6 1 16,5-3 0-16,2 0 0 15,2-6 0-15,-2-6 0 0,4-5-1 16,-10-5 1-16,-6-2 0 16,1-3-1-16,-13-2 0 15,-3-3-2-15,-12 2 1 16,-2 4-1-16,-8 3-1 0,-6 5-1 15,5 4-2-15,-9 6-3 16,10 2-4-16,0 2-6 16,11 11-15-16,3 1-38 0,11-14-17 15</inkml:trace>
  <inkml:trace contextRef="#ctx0" brushRef="#br0" timeOffset="123729.3954">2001 14636 433 0,'0'0'5'0,"0"0"4"0,0-13 1 16,0 13 2-16,2-7 0 15,-2 7-1-15,0 0 1 0,0 0-5 16,-7 12-7 0,2 12 0-16,2 9 0 0,-1 4 0 15,2 5 0-15,2 8 0 16,0-1 0-16,5 1 0 15,4-4 0-15,4-8 0 0,-1-1 0 16,6-8 0-16,-1-4 0 16,3-7 0-16,-1-6 0 15,4-4 0-15,-5-8 0 16,4 0 0-16,-9-8-20 16,1-15-64-16,-1 8-6 0</inkml:trace>
  <inkml:trace contextRef="#ctx0" brushRef="#br0" timeOffset="123889.553">1957 14936 396 0,'0'0'3'0,"0"0"2"15,0 0 2-15,5-3 1 16,4 3 1-16,8 0 1 0,7 0-2 16,1-3 0-1,12 3-10-15,0 0-41 0,7 0-36 16,4 0-4-16</inkml:trace>
  <inkml:trace contextRef="#ctx0" brushRef="#br0" timeOffset="124731.4955">2366 14908 398 0,'0'0'6'0,"0"0"2"15,0 0 4-15,-4-12 2 16,4 12-1-16,0 0 2 0,-3-9 0 15,3 9 1-15,7-7-6 16,2 7-6-16,7-2-4 16,2 2 0-16,5-3 0 15,3 0 0-15,4 3 0 0,-2-2 0 16,-1 2 0-16,-2-2 0 16,-5 2 0-16,-5 0 0 15,-5 2 0-15,-10-2 0 16,-5 20 0-16,-12-6 0 15,-1 5 0-15,-12 1 0 0,-3 4 0 16,2-1 0-16,-2-4 0 16,6 1 0-16,2-5 0 15,6-5 0-15,8-1 0 0,11-9 0 16,0 11 0-16,15-9 0 16,8 1 0-16,7-3 0 15,2 0 0-15,8 0 0 16,2 0 0-16,-2-3 0 0,2 1 0 15,-10 2 0-15,3 0 0 16,-10 0 0-16,0 0 0 16,-13 0 0-16,1 5 0 15,-13-5 0-15,5 15 0 0,-5-15 0 16,-4 18-3-16,4-18-26 16,-14 17-58-16,14-17-3 15</inkml:trace>
  <inkml:trace contextRef="#ctx0" brushRef="#br0" timeOffset="125038.3219">3120 14583 435 0,'0'0'5'0,"0"0"3"0,0 0 2 16,0 0 0-16,0 0-1 15,0 0 1-15,-8 4 0 0,-3 17 1 16,-5 7-8-16,2 8-3 16,-5 9 0-16,6 9 0 15,-4 4 0-15,7 0 0 16,7-2 0-16,-1-2 0 16,4-7 0-16,11-3 0 0,1-6 0 15,6-6 0 1,4-6 0-16,2-6 0 0,1-4 0 15,8-3-19-15,1-6-66 16,-4-7-5-16</inkml:trace>
  <inkml:trace contextRef="#ctx0" brushRef="#br0" timeOffset="125511.6261">3384 14766 480 0,'0'0'4'0,"0"0"0"0,0 0 1 16,0 0-1-16,-10 0 0 15,8 10 0-15,-4 6 0 16,-4 1-2-16,5 7-2 16,-2 4 0-16,1 7 0 15,1-1 0-15,3 1 0 0,2-3 0 16,0-2 0-16,7-3 0 15,4-10 0-15,6-5 0 16,-4-4 0-16,4-8 0 16,1 0 0-16,2-12 0 0,-3-4 0 15,-2-6 0-15,-3-7 0 16,-2-1 0-16,-5-7 0 16,-5-3 0-16,-5-2 0 0,-5 5 0 15,-4 3 0-15,-4 4 0 16,-5 5 0-16,4 10 0 15,-1 5 0-15,2 10 0 16,3 0 0-16,2 15 0 0,11 2 0 16,-1 3 0-16,3 8 0 15,11-1 0-15,4 0 0 16,5-1 0-16,5-2 0 16,1-4 0-16,8-3 0 15,-5-7-10-15,4-3-19 0,-4 2-33 16,4-9-27-16,-6-2-3 15</inkml:trace>
  <inkml:trace contextRef="#ctx0" brushRef="#br0" timeOffset="125674.1908">3701 14861 429 0,'0'0'4'0,"0"0"-1"15,0 0 1-15,0 5 0 16,0-5 1-16,-2 14-1 16,2-4 1-16,0 5 0 15,0 0-3-15,0 5 1 16,2-1-2-16,7 1-1 0,-2-2-4 15,1 2-8-15,-2-5-21 16,10-3-48-16,-2-7-2 16</inkml:trace>
  <inkml:trace contextRef="#ctx0" brushRef="#br0" timeOffset="125956.4361">3960 14599 459 0,'0'0'4'15,"0"0"0"-15,0 0 1 16,-9-3 0-16,9 3 0 0,-3 5 1 16,3 5 0-16,3 9 1 15,4 9-4-15,5 1-1 0,-1 11 0 16,3 2 1-16,1 8-3 16,0 1 0-16,-8-1 0 15,-3 2 0-15,-4 1 0 16,-1-4 0-16,-9-2 0 15,-10-3 0-15,-4-5 0 0,-4-3 0 16,-4-4 0-16,5-10 0 16,-1-4 0-16,3-5 0 15,7-4-11-15,0-6-77 16,18-3-2-16</inkml:trace>
  <inkml:trace contextRef="#ctx0" brushRef="#br0" timeOffset="126183.3633">4455 14920 511 0,'0'0'0'0,"0"0"0"15,0 0 0-15,0 0 0 16,0 0 0-16,0 0 0 15,2-7 0-15,-2 7 0 16,0 0 0-16,11-5 0 0,-11 5-61 16,0 0-32-16</inkml:trace>
  <inkml:trace contextRef="#ctx0" brushRef="#br0" timeOffset="126708.4717">5027 14695 434 0,'0'0'5'0,"0"0"4"0,0 0 2 16,0 0 0-16,0 0 1 16,0 0 0-16,0 0 0 0,0 14-7 15,0 4-5-15,-3 6 0 16,1 7 0-16,0 8 0 15,2 1 0-15,-3 4 0 16,3 1 0-16,0-5 0 16,0-1 0-16,0 1 0 0,-2-11-11 15,2-1-36-15,0-3-41 16,-8-6-2 0</inkml:trace>
  <inkml:trace contextRef="#ctx0" brushRef="#br0" timeOffset="126942.366">4686 14705 420 0,'0'0'4'0,"0"0"1"16,-2-14 2-16,2 14 1 16,5-14 2-16,9 2 1 15,6-1 1-15,10-1 1 16,10-1-4-16,10 3-1 0,10 2-4 15,-1-4-4-15,6 8 0 16,-6 0 0-16,1 6 0 16,-10 0-18-16,-6 6-67 0,-6 6-4 15</inkml:trace>
  <inkml:trace contextRef="#ctx0" brushRef="#br0" timeOffset="128162.6794">5298 14920 447 0,'0'0'6'15,"0"0"2"-15,0 0 1 16,0 0 2-16,0 0-1 0,0 0 1 16,0 0-2-16,0 0-9 15,13 0 0-15,6 0 0 16,1 3 0-16,1 4 0 15,5 6 0-15,-3-1 0 0,-3 5 0 16,-3 1 0-16,-10 0 0 16,-1 3 0-16,-6-3 0 15,0-4 0-15,-6 1 0 16,-1-3 0-16,-3-5 0 0,-3-2 0 16,3-1 0-16,1-4 0 15,-1-6 0-15,2-1 0 16,1-8 0-16,2 0 0 15,3-5 0-15,2 1 0 16,2-1 0-16,8 2 0 0,7-1 0 16,2 4 0-16,9 2-2 15,-3 6-18-15,5 5-8 16,0-1-6-16,4 3 0 0,-6 0-3 16,4 5 6-16,2 2 6 15,-4-4 9-15,3 4 13 16,-8-4 15-16,5-3 12 15,-12 0 5-15,-3 0 3 0,-15 0 2 16,12-7-2-16,-12 7-6 16,-8-13-4-16,-4 8-8 15,0 0-9-15,-4 1-5 16,0 4 0-16,-2 2 0 0,0 5 0 16,3 5 0-16,0 3 0 15,8 0 0-15,2 5 0 16,3-3 0-16,2 1 0 15,7-3 0-15,6-3 0 16,1-4 0-16,4-4 0 16,-1-4 0-16,3-2 0 0,0-8 0 15,-3-2 0-15,3-5 0 16,-5-3 0-16,0-1 0 16,-3 1 0-16,-2 6 0 0,-5-1 0 15,3 3 0-15,-8 12 0 16,0 0 0-16,10 0 0 15,-9 5-4-15,-1 9 1 16,3 1 0-16,0 3 2 0,2-1 0 16,0-2 1-16,3-3 0 15,-8-12 0-15,15 13 1 16,-5-11-1-16,1-4 1 16,3-8-1-16,0-3 0 0,-3-1 0 15,6-4-1-15,-5 3 0 16,3-2 0-16,-3 5-1 15,-1 2-2-15,-11 10-1 16,12-8 1-16,-12 8 0 16,3 8 0-16,1 4 1 0,-2-2-1 15,4 7 2-15,-1 1 1 16,5-3 1-16,4-3 1 0,4 0 0 16,2-4-1-16,7-5 1 15,3-3 1-15,0-5-1 16,2-7 0-16,1-5 1 15,-6 1-1-15,-4-2 2 0,-4-2-1 16,-4 1 0-16,-5 1 0 16,-10 4 0-16,0 0-1 15,-7 8 0-15,-11 3 0 16,4 3-1-16,-7 3-1 16,3 6 0-16,-1 3-1 15,4 5 0-15,3-1 1 0,7 4 0 16,3-1 0-16,4-2 0 15,10 4 1-15,3-1-2 16,5-5 2-16,0 0-2 16,3-5 1-16,-8-1-1 0,4-1 0 15,-4-3 0-15,-15-5 1 16,6 7 0-16,-6-7 1 0,-10 8 1 16,-3-7 0-16,-5 4 0 15,-7-1 1-15,0 0 0 16,-5 1-2-16,4 0-5 15,1 3-12-15,-3-2-64 16,7-2-2-16</inkml:trace>
  <inkml:trace contextRef="#ctx0" brushRef="#br0" timeOffset="129538.3385">6755 14826 380 0,'0'0'7'16,"0"0"2"-16,0 0 1 16,0 0 3-16,-5-7 0 15,5 7 1-15,0 0 0 16,0 0 1-16,0 0-5 0,0 0-1 15,0 0-3-15,16-7 0 16,5 7-1-16,6-3-5 16,3 3 0-16,5 0 0 15,-1-3 0-15,0 3 0 0,-4-2 0 16,-6 2 0-16,-7 0 0 16,-5 0 0-16,-12 0 0 15,5 15 0-15,-7-8 0 16,-10 6 0-16,-6-1 0 15,-5 5 0-15,-3 2 0 0,-4-1 0 16,-3 2 0-16,4-2 0 16,1-4 0-16,3-4 0 15,8 2 0-15,2-4 0 0,7-4 0 16,8-4 0-16,0 11 0 16,11-5 0-16,5-6 0 15,9 0 0-15,3 1 0 16,7-1 0-16,5 0 0 0,-1 0 0 15,3-1 0-15,-5-5 0 16,1 6 0-16,-8 0 0 16,-6-2 0-16,-3 2 0 0,-7 0 0 15,-14 0 0-15,11 0 0 16,-11 0 0-16,0 0 0 16,-3 8 0-16,3-8 0 15,-15 9 0-15,5-1 0 16,-2-4 0-16,-1 4 0 15,-1-4-7-15,3-1-41 0,4 0-42 16,-3-3 1-16</inkml:trace>
  <inkml:trace contextRef="#ctx0" brushRef="#br0" timeOffset="129888.9994">7710 14466 473 0,'0'0'3'16,"0"0"1"-16,0 0 0 15,-4 11 0-15,-8 4 1 16,-6 7 0-16,-3 7 2 0,-7 9-1 16,1 9-6-16,-3 2 0 15,0 8 0-15,5 3 0 16,5-3 0-16,8-4 0 15,5-2 0-15,7-4 0 0,0-5 0 16,7-6 0-16,10-3 0 16,3-5 0-16,5-6 0 15,0-7 0-15,5-3 0 16,2-2 0-16,0-6 0 0,1 2 0 16,-6-6 0-16,0 0 0 15,-10-8 0-15,6 4-53 16,-5-4-36-16,-6-7-2 15</inkml:trace>
  <inkml:trace contextRef="#ctx0" brushRef="#br0" timeOffset="130242.1124">8041 14650 470 0,'0'0'3'0,"0"0"0"16,0 0 1-16,0 0 0 0,0 12 2 15,0-4 0-15,-2 7 0 16,-2 5 0-16,-9-3-3 16,1 5-3-16,-3 0 0 0,0 4 0 15,-3-4 0-15,1-3 0 16,5-6 0-16,-3-1 0 15,7-2 0-15,8-10 0 0,-9 12 0 16,9-12 0-16,7 6 0 16,11-6 0-16,1 0 0 15,6 0 0-15,3 0 0 16,1-3 0-16,6-2 0 0,-5 5-13 16,-7-3-36-16,2 0-39 15,-4 1-1-15</inkml:trace>
  <inkml:trace contextRef="#ctx0" brushRef="#br0" timeOffset="130436.6041">8276 14801 422 0,'0'0'3'0,"0"0"3"0,0 0 2 16,0 8 1-16,0-8 0 15,-5 20 1-15,5-8 0 0,0 2 0 16,0 3-3-16,0 1-2 15,5 0-4-15,1 2-4 16,1-5-8-16,2-1-24 0,1-4-50 16,1-5 0-16</inkml:trace>
  <inkml:trace contextRef="#ctx0" brushRef="#br0" timeOffset="130724.3717">8553 14430 471 0,'0'0'3'0,"0"0"1"0,0 0 0 16,0 0 0-16,0 0 2 15,-1 9 1-15,2 9 0 16,13 8-2-16,3 7-5 0,3 6 0 16,5 7 0-16,3 5 0 15,-1 5 0-15,-3-5 0 0,-6 2 0 16,-6-2 0-16,-6-1 0 15,-6-4 0-15,-13-3 0 16,-10-5 0-16,-1-4 0 16,-6-2 0-16,-5-5 0 0,-2-2 0 15,2-5 0-15,2-8 0 16,9 2-18-16,24-3-70 16,-16-8-3-16</inkml:trace>
  <inkml:trace contextRef="#ctx0" brushRef="#br0" timeOffset="130942.926">9079 14794 511 0,'0'0'0'0,"0"0"0"16,0 0 0-16,-5-2 0 15,5 2 0-15,0 0 0 0,0 0 0 16,-3-16 0-16,3 16 0 16,0 0-11-16,4-10-77 15,-4 10-3-15</inkml:trace>
  <inkml:trace contextRef="#ctx0" brushRef="#br0" timeOffset="131828.8039">9464 14543 434 0,'0'0'5'0,"0"0"2"16,0 0 2-16,0 0 0 16,0 0 0-16,0 11 0 15,0 3 1-15,-2 5-1 0,2 10-3 16,-3 2-4-16,3 4 0 15,0 5-2-15,0 2 0 16,0 0 0-16,0-5 0 0,0-5 0 16,0-3 0-16,0-3 0 15,0-9 0-15,-5-5 0 16,1-1-2-16,4-11 1 16,-13 5 0-16,13-5 0 0,-13-20 1 15,6-2 0-15,5-11 0 16,-4-4 1-16,6-7 0 15,0-11-1-15,6 0 1 16,3-2 1-16,6 6-2 16,0 4 0-16,2 5 0 15,6 7 0-15,-1 9 0 0,0 9 0 16,1 10 0-16,-3 5 0 16,0 2 0-16,-3 2 0 15,3 10 0-15,-8 3 0 0,-4 5 0 16,-5 3 0-16,-3 1 0 15,-5 1 0-15,-6-1 0 16,-3-1 0-16,-4-3 0 16,1-3 0-16,-1-4 0 0,1-4 0 15,7-2-3-15,0 1 2 16,10-8 0-16,-4 12-1 16,4-12 1-16,11 18 0 0,8-7 0 15,1 1 1-15,6 2-1 16,2 1 1-1,1-2 0-15,-1 1-1 0,-1 2 1 16,-4-4-2-16,-4 3-2 16,-1-2-4-16,-6-4-6 15,4 1-23-15,5 0-47 0,-21-10-1 16</inkml:trace>
  <inkml:trace contextRef="#ctx0" brushRef="#br0" timeOffset="132171.8039">9962 14732 407 0,'0'0'4'0,"0"0"1"0,-11 2 2 15,11-2 1-15,-19 15 1 16,3-2 1-16,2 4 0 16,-1-1 0-16,0 8-4 15,7-2 0-15,3-2-3 0,5 2 1 16,7-5-2-16,11 1 0 15,5-6 1-15,7-6-1 16,0-5 0-16,4-1 1 16,-2-1-1-16,1-7 0 15,-6-4 0-15,-7-6 0 16,-5 0-2-16,-8-4 0 0,-7 0 0 16,-5-2 0-16,-9-2 0 15,-6 4 0-15,-5 5 0 16,-5 2 0-16,2 5 0 0,1 5-10 15,5 5-10-15,0 0-25 16,6 5-42-16,16-5 0 16</inkml:trace>
  <inkml:trace contextRef="#ctx0" brushRef="#br0" timeOffset="132422.145">10319 14512 470 0,'0'0'4'0,"0"0"0"0,0 0 0 16,0 0 1-16,-5 4 1 16,0 14 0-16,-3 2 1 0,2 9-2 15,-2 8-5-15,-2 2 0 16,4 10 0-16,0-6 0 0,6 1 0 16,0-3 0-16,6-7 0 15,7-6 0-15,0-6 0 16,7-5 0-16,2-7 0 15,0-7 0-15,4-3-12 0,-7 5-47 16,4-13-29-16,-5-9-1 16</inkml:trace>
  <inkml:trace contextRef="#ctx0" brushRef="#br0" timeOffset="132575.3358">10233 14708 381 0,'0'0'3'0,"0"0"0"15,0 0 2-15,0 0 2 16,5 4 0-16,7-1-1 16,3-3-5-16,10 2-26 0,10 3-47 15,-1-5-2-15</inkml:trace>
  <inkml:trace contextRef="#ctx0" brushRef="#br0" timeOffset="133066.8064">10605 14749 487 0,'0'0'4'0,"0"0"0"16,0 0 2-16,0 0-1 16,-3-12 0-16,3 12-5 15,8-10 0-15,3 5 0 16,6 0 0-16,3 3 0 0,-1 2 0 15,1 0 0-15,1 2 0 16,-7 8 0-16,-2 7 0 16,-6-2 0-16,-6 8 0 15,-6-4 0-15,-6 4 0 0,-2-4 0 16,-4 1 0-16,0-5 0 16,3-6 0-16,0 0 0 15,3-1 0-15,12-8 0 0,-10 0 0 16,10-8 0-16,8-5 0 15,4-7 0-15,8-2 0 16,2 0 0-16,4-5 0 16,0-1 0-16,1 3 0 0,-1 6 0 15,-6 4 0-15,-6 1 0 16,-2 10 0-16,-12 4 0 16,10 0 0-16,-7 15 0 15,-3 0 0-15,0 5 0 16,0 2 0-16,0 2 0 0,0 5 0 15,0-5 0-15,0-2 0 16,6-2 0-16,11-2 0 16,-3-9-14-16,9-18-56 15,2 11-17-15</inkml:trace>
  <inkml:trace contextRef="#ctx0" brushRef="#br0" timeOffset="133355.1089">11323 14420 465 0,'0'0'4'0,"0"0"0"0,0 0 1 16,0 0 0-16,-7 5 1 16,0 7 1-16,-5 8 0 15,-4 10 1-15,-1 7-8 16,0 5 0-16,-1 10 0 15,1 5 0-15,2-3 0 0,5 0 0 16,7 2 0-16,3-8 0 16,5-5 0-16,11-6 0 15,3-4 0-15,11-6 0 16,2-7 0-16,11-1-22 0,4-9-64 16,-2-7-4-16</inkml:trace>
  <inkml:trace contextRef="#ctx0" brushRef="#br0" timeOffset="133755.3823">11674 14665 458 0,'0'0'3'0,"-5"-7"1"0,5 7 2 15,-14-18 1-15,5 11-1 16,-1-3 1-16,-4 3 0 15,-3-1 0-15,-3 5-1 16,-3 3-6-16,6 3 0 0,-3 7 0 16,3 5 0-16,2-1 0 15,3 1 0-15,7 2 0 16,5 1 0-16,0-7 0 0,7 1 0 16,7-7 0-16,4-3 0 15,2-2 0-15,2-2 0 16,3-6 0-16,-5-1 0 15,2-2 0-15,-4-1 0 0,0 2 0 16,-9 2 0-16,1 3 0 16,-10 5 0-16,13 3 0 15,-11 9 0-15,0 6 0 16,-2-1 0-16,3 8 0 0,-3 0-2 16,3 2-2-16,-1-2-5 15,3 2-13-15,-3-7-61 16,1-6-4-16</inkml:trace>
  <inkml:trace contextRef="#ctx0" brushRef="#br0" timeOffset="134073.0684">11913 14709 456 0,'0'0'2'0,"0"0"1"0,-17 8 1 16,11 2 1-16,-3 2 0 15,1 6-1-15,-2 1 2 16,5 5-1-16,0-3-1 16,5-1-1-16,7 0-1 0,6-9 0 15,7 0 1-15,2-8-1 16,3-3 0-16,2-3 1 16,1-8-3-16,0-3 0 0,-7-3 0 15,-3-3 0-15,-3-1 0 16,-13-3 0-16,-2 2 0 15,-7 2 0-15,-10 3 0 16,-3 2 0-16,-8 3-4 16,3 9-14-16,-7-2-29 15,9 5-40-15,7 5-2 0</inkml:trace>
  <inkml:trace contextRef="#ctx0" brushRef="#br0" timeOffset="134307.5132">12258 14526 456 0,'0'0'2'16,"0"0"1"-16,16 3 2 15,-7 4 2-15,4 8-1 0,6 4 2 16,-1 10-1-16,4 0 1 16,-2 10-2-16,0 3-3 15,-5 3-3-15,-2 2 0 0,-8 3 0 16,-5-5 0-16,-13 2 0 15,-7-6 0-15,-7-3 0 16,-3 1-10-16,18-6-75 16,-26-6-3-16</inkml:trace>
  <inkml:trace contextRef="#ctx0" brushRef="#br0" timeOffset="143551.1291">664 15104 277 0,'0'0'4'16,"0"0"2"-16,0 0-1 15,0 0 0-15,-12 2 0 16,12 5 2-16,-5 6 0 0,-2 9 2 15,3 0-4-15,-1 10-1 16,1 6 1-16,-1 4 0 16,5 5 0-16,0 3-1 15,7 0 0-15,11-2-2 0,7 2-1 16,1-5 1-16,10-1-1 16,6-4 1-16,0-3-1 15,8-1 2-15,0-12-1 0,1 0 0 16,4-4 0-16,5-5 1 15,4-6-1-15,7 1 2 16,3-7-2-16,6 0 0 16,4-3 1-16,5-3-1 0,1-2-1 15,4 0 1-15,4-3 0 16,-1 1-1-16,-1 0 0 16,6 0 0-16,-4-1 0 15,6 3-1-15,3-2 1 0,-3 2 0 16,3 0-1-16,1 1 1 15,5-4 0-15,-2 5-1 16,4-2 1-16,-5 3-1 16,-1 2 1-16,-4 0-1 15,-9 2 0-15,-2 6 0 16,-6 1 1-16,-11 4-1 0,-5 2 1 16,-12-1-1-16,-3 6 0 15,-5-2 0-15,-7-1 1 16,-11 3-1-16,-4 2 0 0,-3-4 0 15,-8-1-1-15,-5 1 2 16,-1-2-1-16,-3 2 1 16,-3-4 0-16,-2 1 0 0,-3-3 0 15,0-4 1-15,-2-8-1 16,4 16 1-16,-4-16 1 16,0 0 0-16,0 0 0 15,0 0-1-15,5-8 1 0,-3-2-1 16,5-5 0-16,3-3 0 15,3-3-2-15,5-2 0 16,6-2 0-16,6 0 0 16,4 1 0-16,7-1 0 15,3 0 1-15,8 0-1 16,3 3 0-16,2 3 0 0,2-1 0 16,9 2-1-16,-3-1 2 15,8 1-1-15,3 5 0 16,3 2 0-16,1-4 0 0,7 5 0 15,5 0 0-15,5 1 0 16,2-2 0-16,3 1 0 16,5 2 0-16,5 0 1 0,2 2-1 15,6-2 0-15,1 3 0 16,-2 1 0-16,2-4 0 16,5 5 0-16,-2 1 0 15,-2 2 0-15,2 0 0 0,-2 0 0 16,0 0 0-1,2 2 0-15,3 1 0 0,-3-3 0 16,0 5 1-16,0-5-1 16,4 3 0-16,1-1 0 15,-2 0 0-15,-3-2 0 16,0 5 0-16,3 0 1 0,-6 0-1 16,1-2 0-16,-2 4 0 15,-3-2 0-15,0 3 0 16,0-1 0-16,2 4 0 0,-4-8 1 15,4 3-1-15,-3 1 0 16,6-2 0-16,-5 0 1 16,-3 0-1-16,1-3 0 0,-3 3 0 15,4-5 0-15,-4 3 0 16,-5-3 0-16,-2 0 0 16,-1 0 0-16,-2 0 0 15,0-5 0-15,-3 0 1 16,-1 0-1-16,-4 0 0 15,0-3 0-15,1 1 1 0,-1 1 0 16,-2-5-1 0,5 4 0-16,-5-4 1 0,-5 2-1 15,-2-1 1-15,-2-2-1 16,-5-1 0-16,-3 1 1 16,-11-1-1-16,-4 1 1 0,-5-3 0 15,-3-1 0-15,-5 2-1 16,-7-6 1-16,-3 3-1 0,-5 0 0 15,-2-4 1-15,-5 2 0 16,-5-3-1-16,-3 0 0 16,-2-2 1-16,3 0 0 0,-6-1 0 15,-2-1 0 1,0 1 0-16,-2-3 0 0,1 6 1 16,-4 0-1-16,1 4 1 15,-4 6-1-15,3 0 0 16,-5 12-1-16,0-11-1 15,0 11-4-15,0 0-3 0,0 0-10 16,0 23-59-16,-5-13-4 16</inkml:trace>
  <inkml:trace contextRef="#ctx0" brushRef="#br0" timeOffset="144185.1803">6012 16055 379 0,'0'0'6'0,"0"0"1"0,0-10 2 16,0 10-1 0,0 0 0-16,0 0 1 0,0 0 1 15,0 17 0-15,0 11-5 16,-4 6-2-16,2 5-1 16,0 11 0-16,-1 3 0 0,-2 1 0 15,3 3-1-15,-3-10-1 16,-2 0 1-16,1-7-2 15,3-3-3-15,-4-7-3 0,3-6-7 16,-4-7-17 0,-5-9-50-16,13-8-4 0</inkml:trace>
  <inkml:trace contextRef="#ctx0" brushRef="#br0" timeOffset="144519.5497">5615 16037 334 0,'0'0'2'0,"0"-10"3"16,0 10 1-16,4-12 2 0,-4 12 2 16,13-17 1-16,4 7 1 15,4-5 1-15,7 3-1 0,9 5-2 16,8-9-2-16,8 6 0 15,3 1-2-15,7-4-1 16,-3 6-1-16,-2-1-1 0,-5 3-1 16,-8 3-1-1,-5-1 0-15,-10 1 0 0,-10 2-1 16,-6 0-1-16,-4 0 0 16,-10 0-2-16,2 12-2 15,-2-12-5-15,-2 25-11 0,-5 2-38 16,-3 0-22-16,3 5-5 15</inkml:trace>
  <inkml:trace contextRef="#ctx0" brushRef="#br0" timeOffset="144968.6464">6317 16523 354 0,'0'0'5'16,"0"0"4"-16,0 0 0 15,0 0 0-15,0 0 0 0,-8 2-1 16,8-2 1-16,-12 8-1 16,12-8-4-16,-15 15-3 15,10-6-1-15,0 2-1 16,3 1 1-16,2-2 0 0,0 2 0 15,5 1 1-15,2-6 2 16,6-2-1-16,1-5 1 16,4 0 0-16,-1-3 0 15,1-4 1-15,0-3 1 16,-4-4-1-16,-3 1-1 16,1-1 1-16,-10-4 1 0,-2 3-2 15,-5-2 0-15,-8 4-1 16,1 4-1-16,-6 1 0 0,-1 3-2 15,-4 5 0-15,1 0 0 16,5 2-1-16,-1 4-2 16,4 0-3-16,-2 2-3 15,16-8-5-15,-9 8-12 0,9-8-40 16,5 2-18-16</inkml:trace>
  <inkml:trace contextRef="#ctx0" brushRef="#br0" timeOffset="145322.2434">6702 15919 438 0,'0'0'4'0,"0"0"2"0,0 0 1 16,0 0 1-16,0 0-1 15,0 0 1-15,0 4 0 0,0 6 0 16,0 11-2-16,0-5-2 16,0 9-2-16,0 5 0 15,0-2 1-15,0 4-3 16,0-5 0-16,0 0 0 15,2-7 0-15,0 2 0 16,-2-7-3-16,3 2-6 0,-3-7-8 16,0 0-20-16,16-6-51 15,-16-4-1-15</inkml:trace>
  <inkml:trace contextRef="#ctx0" brushRef="#br0" timeOffset="146902.0909">13133 14975 451 0,'0'0'3'0,"0"0"3"16,0 0 1-16,0 0 2 16,0 0 0-16,0 0 0 15,0 0 0-15,0 0-1 0,0 0-8 16,0 0 0-16,0 0-7 15,-12-5-78-15,12 5-2 16</inkml:trace>
  <inkml:trace contextRef="#ctx0" brushRef="#br0" timeOffset="153270.0062">7920 10226 376 0,'0'0'8'16,"0"0"3"-16,0 0 1 0,0 0 2 16,0 0 0-16,0 0 1 15,0 0 0-15,0 0 1 16,0 5-5-16,0 7-5 0,0 3-1 15,0 5-2-15,0 2 2 16,-2 6-5-16,2-6 0 16,-3 5 0-16,3-7 0 15,-2 0 0-15,2-2 0 0,0-6 0 16,0 0 0-16,0-3 0 16,0-9 0-16,2 10-8 15,-2-10-5-15,0 0-7 16,0 0-59-16,0 0-8 0</inkml:trace>
  <inkml:trace contextRef="#ctx0" brushRef="#br0" timeOffset="154371.5899">5015 8028 441 0,'0'0'5'16,"0"0"2"-16,0 0 1 0,0 0 1 15,0 0 0-15,0 0-1 16,0 0 1-16,9 4 0 16,-9 5-3-16,0 8-6 15,3 0 0-15,-3 3 0 0,0 5 0 16,2 0 0-16,1 2 0 16,-1-4-8-16,-2-4-13 15,0-1-63-15,5-4-4 16</inkml:trace>
  <inkml:trace contextRef="#ctx0" brushRef="#br0" timeOffset="156748.5056">2941 11328 365 0,'0'0'8'0,"0"0"3"0,0 0 2 16,-10-5 1-16,10 5 0 15,0 0 1-15,-7-2 0 16,7 2 1-16,0 0-6 16,5-6-2-16,9 2-3 0,9-1 0 15,2 0-2-15,9-4 1 16,1 1 1-16,6-3-5 16,-2 7 0-16,-4-4 0 15,-3 7 0-15,-7 1 0 0,-5 0 0 16,-9 6 0-16,-1 7 0 15,-10 6 0-15,-10 4 0 16,-1 2 0-16,-9 2 0 0,-5 7 0 16,-7-2 0-16,-1 3 0 15,-4 0 0-15,3-4 0 16,2 1 0-16,2-8 0 16,7-5 0-16,3-1 0 15,5-7 0-15,15-11 0 16,-2 11 0-16,7-11 0 15,12 0 0-15,4-8 0 0,8-1 0 16,5-1 0-16,6 0 0 16,3-4 0-16,1 2 0 0,-1 4 0 15,-6-3 0-15,-2 4 0 16,-3 2 0-16,-5-1 0 16,-4 6 0-16,-9-1-9 15,2-7-59-15,-4 10-20 16</inkml:trace>
  <inkml:trace contextRef="#ctx0" brushRef="#br0" timeOffset="156968.5766">3582 11497 469 0,'0'0'3'0,"0"0"3"15,0 0 0-15,0 14 1 0,0-2 0 16,3 4 0-16,0 6-1 16,-1 3-6-16,5 2 0 15,0 0 0-15,4 5-11 16,-1-7-75-16,7 3-1 0</inkml:trace>
  <inkml:trace contextRef="#ctx0" brushRef="#br0" timeOffset="157995.2731">7515 13218 422 0,'0'0'5'0,"0"0"1"16,0 0 2-16,-7-8 2 15,7 8 1-15,-15 0 0 16,2 0 0-16,3 8 1 16,-1 4-4-16,0 4-1 15,3 1-7-15,1 0 0 0,3 0 0 16,4 3 0-16,4-5 0 16,6 0 0-16,2-4 0 15,9-7 0-15,-2-1 0 16,6-3 0-16,-2-7 0 0,2-4 0 15,-4 2 0-15,-3-4 0 16,-6-3 0-16,-4 2 0 16,-8-3 0-16,0 2 0 0,-13 3 0 15,1-2 0-15,-8 7 0 16,1 2 0-16,-4 5 0 16,5 0 0-16,6 11-16 15,12-1-72-15,-4-1-3 0</inkml:trace>
  <inkml:trace contextRef="#ctx0" brushRef="#br0" timeOffset="158995.0114">7405 11321 418 0,'0'0'5'0,"0"0"2"0,0 0 2 16,0 0 1-16,0 0 1 15,0 0 0-15,-14-6 0 16,14 6 0-16,-12 0-3 16,12 0-4-16,-15 20-1 15,12-5 0-15,1 0-3 0,2 3 0 16,2-1 0-16,8 0 0 16,3-2 0-16,6-8 0 15,1-4 0-15,3-3 0 0,-1 0 0 16,-1-7 0-16,0-3 0 15,-6-5 0-15,-2-2 0 16,-6-3 0-16,-7 2 0 16,-5 3 0-16,-8-2 0 0,1 5 0 15,-10-1 0-15,5 7 0 16,-6 3 0-16,5 3 0 16,-1 3-8-16,8 3-38 15,4 7-41-15,5-3-3 0</inkml:trace>
  <inkml:trace contextRef="#ctx0" brushRef="#br0" timeOffset="159867.8877">5459 11234 363 0,'0'0'9'16,"0"0"3"-16,0 0 2 0,0 0 3 15,0 0 0-15,0 0 2 16,0 0 0-16,2-8 0 15,-2 8-7-15,0 0-5 0,-9 8-4 16,4 1-3-16,-2 3 0 16,1 2 0-16,1 3 0 0,3 1 0 15,2-1 0-15,0 0 0 16,4-8 0-16,10 2 0 16,-2-5 0-16,5-5 0 15,3-1 0-15,0-1 0 0,0-8 0 16,-2 0 0-16,1-7 0 15,-8-1 0-15,1 0 0 16,-12-6 0-16,0 5 0 16,-7 2 0-16,-11-1 0 15,0 6 0-15,-6 4 0 16,4 7 0-16,-5 0 0 16,7 15 0-16,-1 0-26 0,8 5-61 15,11-2-4-15</inkml:trace>
  <inkml:trace contextRef="#ctx0" brushRef="#br0" timeOffset="168730.4704">14183 14591 344 0,'0'0'8'0,"0"0"5"0,0 0 2 16,5-10 4-16,-5 10 0 15,0 0 1-15,4-11-1 16,-4 11 1-16,0 0-5 0,3 13-6 16,-3 8-2-16,-3 3-4 15,1 7-3-15,-3 7 0 16,0 4 0-16,5 2 0 16,-2 2 0-16,-1-5 0 0,3-1 0 15,0-3 0-15,0-8 0 16,0-1 0-16,0-5 0 15,0-3 0-15,0-8 0 16,-3-5 0-16,3-7 0 16,0 0 0-16,-9 0 0 0,6-9 0 15,-4-11 0-15,2-8 0 16,-1-5 0-16,2-6 0 16,1-8 0-16,1-4 0 15,2-5 0-15,2 5 0 16,5 1 0-16,4 4 0 0,1 9 0 15,6 1 0-15,1 9 0 16,4 10 0-16,4 5 0 16,5 6 0-16,-2 6 0 0,5 8 0 15,-3 7 0-15,0 7 0 16,-8 5 0-16,-2 4 0 16,-8 3 0-16,-7-2 0 0,-7 3 0 15,-7-8 0-15,-10-2 0 16,-3-3 0-16,-10-6 0 15,3 1 0-15,-8-8 0 16,3-1 0-16,0-4 0 16,4-1 0-16,8-3 0 15,3 3 0-15,2-3 0 0,15 0 0 16,0 0 0-16,8 7 0 16,9-2 0-16,4 5 0 15,8 1 0-15,1 4 0 16,7-2 0-16,-5 7 0 0,3-3 0 15,-7 3 0-15,1-1 0 16,-4-4 0-16,-6 3 0 16,-2 0 0-16,-1-8 0 0,-8 2 0 15,-2-2 0-15,-3-3 0 16,-3-7-5-16,5 10-24 16,-5 2-52-16,0-12-8 15</inkml:trace>
  <inkml:trace contextRef="#ctx0" brushRef="#br0" timeOffset="169086.6678">14732 14905 396 0,'0'0'6'0,"0"0"2"0,0 0 2 16,-11 0 2-16,2 8 1 15,-1 2 1-15,-3 4 0 16,-1 1 1-16,4 5-6 0,0-1-2 15,2 7-2-15,8-9-3 16,0 3-2-16,10-5 0 16,8-5 0-16,4-1 0 15,0-6 0-15,3-3 0 0,3 0 0 16,-2-8 0-16,2-1 0 16,-7-6 0-16,-4-3 0 15,-8-3 0-15,-5-5 0 0,-4 2 0 16,-9 1 0-16,-3 1 0 15,-8 2 0-15,-5 8 0 16,1 6 0-16,-1-1 0 16,0 7 0-16,2 3 0 15,9 4-13-15,1 3-20 0,-6 0-53 16,19-10-1-16</inkml:trace>
  <inkml:trace contextRef="#ctx0" brushRef="#br0" timeOffset="169451.8695">15082 14647 413 0,'0'0'4'0,"0"0"4"0,8-9 3 16,-8 9 2-16,7-13 1 15,-7 13 1-15,8-9 1 0,-8 9 1 16,7-11-17-16,-7 11 0 16,2 8 0-16,-2 9 0 15,0 11 0-15,-5 4 0 0,1 10 0 16,-2 0 0-16,4 8 0 16,-2-2 0-16,4 0 0 15,0-9 0-15,6-7 0 16,4 2 0-16,6-12 0 15,-2-6 0-15,7-5 0 16,-1-2 0-16,1-6 0 0,0-3 0 16,1 0 0-16,-6-7-28 15,-2-9-62-15,1 2-2 16</inkml:trace>
  <inkml:trace contextRef="#ctx0" brushRef="#br0" timeOffset="169618.5073">15097 14890 427 0,'0'0'4'0,"0"0"3"16,0 0 1-16,0 0 1 16,5 0 2-16,2 0 1 15,9 3 0-15,-2 0 0 16,9-3-3-16,4 0-9 16,3 2-7-16,3 5-48 0,1-7-29 15,0-1-4-15</inkml:trace>
  <inkml:trace contextRef="#ctx0" brushRef="#br0" timeOffset="170349.2892">15539 14861 440 0,'0'0'6'16,"0"0"2"-16,0 0 2 16,-8-10 1-16,8 10 2 15,0 0 1-15,0 0-5 0,-6-10-9 16,6 10 0-16,5-5 0 16,7 2 0-16,7-1 0 15,7-1 0-15,4 2 0 0,4 1 0 16,1-3 0-16,0 5 0 15,-3 0 0-15,-7 5 0 16,-5 5 0-16,-8 2 0 16,-12 0 0-16,-2 7 0 0,-10-1 0 15,-12 5 0-15,0 0 0 16,-3-2 0-16,-5 1 0 16,-1-1 0-16,4-1 0 15,3-6 0-15,5-1 0 16,5-3 0-16,3-4 0 0,13-6 0 15,0 13 0-15,10-10 0 16,10-3 0-16,6 0 0 16,7 0 0-16,4 0 0 15,2 0 0-15,4 0 0 0,-6 0 0 16,-2 0 0-16,-5 0 0 16,-8 0 0-16,-3 0 0 15,-6 0 0-15,-1 0 0 0,-12 0 0 16,0 0 0-16,0 0 0 15,0 0 0-15,0 7 0 16,0-7 0-16,0 0 0 16,-9 8 0-16,9-8 0 0,0 0 0 15,-10 4 0-15,10-4 0 16,0 0-6-16,0 0-68 16,0 0-16-16</inkml:trace>
  <inkml:trace contextRef="#ctx0" brushRef="#br0" timeOffset="171463.4594">16412 14532 369 0,'0'0'6'0,"0"0"4"16,7-13 2-16,-7 13 2 16,0-18 2-16,3 9 1 15,-3-1 0-15,0 10 1 16,0-16-5-16,0 16-5 0,-10 0-1 16,1 17-3-16,-7 12-4 15,-3 5 0-15,-5 16 0 16,3 4 0-16,-4 11 0 15,5 2 0-15,0 2 0 0,8-2 0 16,10-9 0-16,2 0 0 16,5-13 0-16,7 0 0 15,8-8 0-15,-1-8 0 16,5-4 0-16,2-7 0 0,-2-1 0 16,0-8 0-16,-3-1 0 15,-3-3 0-15,0-2 0 16,-3-2 0-16,-15-1 0 15,12 3 0-15,-12-3 0 16,0 0 0-16,0 0 0 16,0 0 0-16,0-7 0 0,0 7 0 15,-8-10-10-15,4 0-67 16,4 10-13-16</inkml:trace>
  <inkml:trace contextRef="#ctx0" brushRef="#br0" timeOffset="171980.9853">16703 14679 427 0,'0'0'4'16,"0"0"3"-16,0 0 1 0,0 0 1 15,-4 0 0-15,4 0 1 16,-14 18 1-16,3 2-1 16,0 0-3-16,-3 7-2 0,0 9-1 15,4 0-4-15,0 3 0 16,4-4 0-16,6 2 0 16,0-8 0-16,6-5 0 0,7-2 0 15,3-10 0-15,3-6 0 16,1-6 0-16,5 0 0 15,-4-8 0-15,0-7 0 16,2-2 0-16,-5-8 0 0,-3-3 0 16,-4-9 0-16,-5-3 0 15,-6-1 0-15,-3-2 0 16,-7 6 0-16,-7 3 0 16,-1 4 0-16,-4 10 0 15,2 7 0-15,-2 11 0 16,1 2 0-16,2 8 0 0,1 6 0 15,6 9 0-15,4-1 0 16,8 3 0-16,0 2 0 16,8 4 0-16,4-5 0 0,9-4 0 15,4-2 0-15,1-2 0 16,4-11 0-16,10 0-23 16,7-2-64-16,-15-5-2 0</inkml:trace>
  <inkml:trace contextRef="#ctx0" brushRef="#br0" timeOffset="172342.5943">17016 14853 451 0,'0'0'5'0,"0"0"3"0,0 0 2 16,-7-2 1-16,7 2 2 15,0 0 0-15,-10-8-13 16,10 8 0-16,0 0 0 15,5-7 0-15,7 4 0 0,4 3 0 16,1 0 0-16,0 6 0 16,0 1 0-16,-1 2 0 15,-4 8 0-15,-7 1 0 0,-5 0 0 16,0 4 0-16,-12 0 0 16,2 1 0-16,-5-4 0 15,0 1 0-15,2-2 0 16,3-6 0-16,3-2 0 0,7-10 0 15,-6 12 0-15,6-12 0 16,13 0 0-16,2-3 0 16,5-3 0-16,0-4 0 15,10 0 0-15,-6-7 0 0,12-16-64 16,-4 11-26-16</inkml:trace>
  <inkml:trace contextRef="#ctx0" brushRef="#br0" timeOffset="172664.0183">17382 14546 473 0,'0'0'4'16,"0"0"1"-16,0 0 1 0,0 0 2 15,0 0 0-15,0 9-1 16,0 6-7-16,2 6 0 0,5 4 0 16,1 9 0-16,5 3 0 15,-1 5 0-15,1 5 0 16,-4 1 0-16,4 0 0 15,-5 3 0-15,-8-4 0 0,0-3 0 16,-10 1 0-16,-6-4 0 16,-4 0 0-16,-2-7 0 15,0-5 0-15,-1 0 0 16,1-7 0-16,2-5 0 16,0-2 0-16,8-6 0 0,-1 2 0 15,13-11 0 1,-12 7 0-16,12-7 0 0,0 0 0 15,-7-6 0-15,-1 2-86 16,8 4-7-16</inkml:trace>
  <inkml:trace contextRef="#ctx0" brushRef="#br0" timeOffset="174114.2928">17899 14843 491 0,'0'0'1'0,"0"0"2"0,0 0 1 16,0 0 1-16,0 0 2 16,-7-2-7-16,7 2 0 15,0 0 0-15,0 0 0 0,0 0 0 16,-8 0 0-16,8 0 0 16,3 10-39-16,-3-10-47 15,13 10-3-15</inkml:trace>
  <inkml:trace contextRef="#ctx0" brushRef="#br0" timeOffset="174381.5796">18399 14521 492 0,'0'0'3'0,"0"0"1"16,0 0 1-16,2 3 2 15,-2 12-7-15,0 1 0 16,-2 7 0-16,-1 7 0 0,-1 5 0 16,3 1 0-16,-2 7 0 15,3-1 0-15,0-5 0 16,0 1 0-16,0-7 0 0,3-1 0 16,-3-5 0-1,0 0 0-15,-3-5-17 0,1-14-52 16,-5 9-20-16</inkml:trace>
  <inkml:trace contextRef="#ctx0" brushRef="#br0" timeOffset="174681.1356">18133 14450 387 0,'0'0'6'16,"0"0"4"-16,-7-11 2 15,7 11 2-15,-9-9 0 16,9 9 1-16,-2-13 0 16,2 13 2-16,13-9-6 15,6 4-3-15,13 2-6 0,11-4-2 16,12 2 0-16,5-3 0 16,7 3 0-16,-3 0 0 15,-2 5 0-15,-7 0 0 16,-7 0 0-16,-12 3 0 0,-13 4 0 15,-5 1 0-15,-9 4 0 16,-9 0-29-16,-7 3-55 16,-3 0-5-16</inkml:trace>
  <inkml:trace contextRef="#ctx0" brushRef="#br1" timeOffset="180314.267">4714 10127 181 0,'0'0'4'0,"0"0"1"15,0 0 2-15,0 0 1 16,0 0 2-16,0 0 3 15,0 0 1-15,0 0 2 16,0 0-2-16,0 0-1 0,0 0-1 16,0 0-1-16,0 0-2 15,0 0-1-15,0 0-3 16,0 0 0-16,0 0 0 16,0 0-1-16,9-10 0 0,1 3-1 15,-2-6 1-15,7 1 0 16,3-4 0-16,1-3-1 15,1-3 0-15,6 0-1 16,3-3-1-16,1-3 1 0,2 1-1 16,3-3 0-16,2-2 0 15,3 0 1-15,0 0-2 16,-2-3 1-16,0 5 0 16,5-2-1-16,-6 2 0 15,0 1 2-15,-2 2-2 16,-5 0 0-16,1 1 1 0,-3 2 0 15,2 2 0-15,-2-3 0 16,1 1 0-16,-1 3 0 16,-1-4 1-16,1 5-1 15,-3-1 0-15,0 3 0 0,-2-2-1 16,-3 5 1-16,1 0-1 16,-2 3 2-16,-3 0-1 0,1 1 1 15,-6 4 0-15,3-1 0 16,-3 1 0-16,1-1 0 15,-3-1 0-15,2 1 0 16,-2 1-1-16,1 0 0 16,3-3-1-16,-1 3 0 0,-2 1 1 15,0 1-1-15,-10 5 1 16,15-9 0-16,-15 9 0 16,0 0 0-16,10-6 1 15,-10 6 0-15,0 0 0 16,0 0 0-16,0 0 0 0,0 0-1 15,0 0 1-15,0 0-2 16,0 0 1-16,0 0-1 16,0 0 0-16,8-10 0 0,-8 10 0 15,0 0 1-15,0 0-1 16,0 0 0-16,0 0 0 16,0 0 1-16,0 0-1 0,0 0 0 15,0 0 0-15,0 0 1 16,0 0-1-16,0 0 0 15,0 0-1-15,0 0-3 16,0 0-5-16,0 0-4 0,0 0-11 16,2 6-37-16,-2-6-17 15</inkml:trace>
  <inkml:trace contextRef="#ctx0" brushRef="#br1" timeOffset="180882.2249">5785 9051 345 0,'0'0'6'0,"0"0"2"16,0 0 3-16,0 0-1 16,0 0 1-16,0 0 0 0,-7 5-1 15,7-5 0-15,0 0-4 16,0 0-2-16,9 5-1 16,1-5 0-16,1 3 0 15,3-3 1-15,4 0 1 16,1 0 0-16,4 0-1 0,2-5 0 15,0 2 0-15,0-4-2 16,-6 2 1-16,1 0-2 16,-4 0 0-16,-2 0 0 15,-4 3 0-15,-10 2-1 0,8-3 0 16,-8 3 0-16,0 0 0 16,0 0 0-16,0 8 1 15,0 4 0-15,0 0 1 0,0 9-2 16,0 1 1-16,0 3 1 15,-3 2-1-15,-2-1-1 16,5 0 0-16,-3-4 0 16,1 0 0-16,2-5 0 0,-2-3 0 15,2-5 1-15,0-2-1 16,0-7-1-16,0 13 1 16,0-13-3-16,2 10-2 0,-2-10-6 15,5 9-12 1,-5 4-39-16,0-13-20 15</inkml:trace>
  <inkml:trace contextRef="#ctx0" brushRef="#br1" timeOffset="181455.0754">6175 8990 388 0,'0'0'6'0,"0"0"2"15,0 0 2-15,0 0 1 16,-2-12 1-16,2 12 0 16,0-15 0-16,0 4 1 15,5 2-6-15,7-6-2 16,1 5-3-16,1 0 0 15,4 3-2-15,-1 2 1 16,1 2-1-16,0 3 0 0,-4 10 0 16,-2 2 0-16,-4 5 1 15,-3 0-1-15,-5 4 1 16,0-1 0-16,0 0 0 0,-7-3 0 16,1 0 0-16,-1-5 0 15,2-1 0-15,5-11 0 0,-12 10 0 16,12-10-1-16,-6-8 1 15,6-5 0-15,0-4-1 16,6-8 0-16,-1-2 0 0,2-3 0 16,0-2-1-16,4-3 1 15,-2 8 0-15,3 3 0 16,-6 4 0-16,1 5-1 16,-7 15 0-16,8-10 1 15,-8 10-1-15,5 12 1 0,-3 3 0 16,0 3-1-16,9 1 1 15,-6 1 1-15,7 3 0 16,3-6-1-16,0 0 0 16,2-9-1-16,2-4-6 15,7-2-27-15,-1-4-48 16,2-8-3-16</inkml:trace>
  <inkml:trace contextRef="#ctx0" brushRef="#br1" timeOffset="184195.5564">4733 10204 164 0,'0'0'7'16,"0"0"2"-16,0 0 5 0,0 0 3 16,0 0 2-16,0-8 3 15,0 8 3-15,-2-13 0 16,2 13-3-16,-10-22-3 16,3 8-3-16,-4-6-2 15,-3-3-2-15,-2-7-3 0,-5-1-2 16,-7-10-1-16,-7-3-1 15,-6-6-1-15,0-7 0 16,-6 4 1-16,0-7-1 16,-3 3 1-16,3 0 0 15,0-1 0-15,5 7 1 16,-4 1-1-16,5 1 0 0,1-2-1 16,-5 0 0-16,5 1 0 15,-3-4-2-15,6 1 1 0,-2 5-1 16,4-2 0-16,3 3 0 15,2 8 0-15,3 1-1 16,4 4 0-16,3 4 1 16,5 2-2-16,-2 4 1 0,2 2 0 15,2 2-1-15,1 2 1 16,0 1-1-16,1 2 0 16,2 3 1-16,2-1-1 15,-2 1 1-15,2 4-1 0,2-1 1 16,5 9-1-16,-7-15 1 15,7 15-1-15,-8-9 1 16,8 9 0-16,-8-11-1 16,8 11 1-16,-2-10-1 15,2 10 0-15,0 0 1 0,0 0-1 16,-9-8 1-16,9 8-1 16,0 0 0-16,0 0 0 15,0 0 1-15,0 0-1 0,-5-9 0 16,5 9 0-16,0 0 1 15,0 0-1-15,0 0 0 16,0 0 0-16,0 0 1 16,0 0-1-16,0 0 0 0,0 0 1 15,0 0-1-15,0 0 0 16,0 0 0-16,0 0 1 16,-11-5-1-16,11 5 0 15,0 0 0-15,0 0 0 0,0 0 0 16,0 0 0-16,0 0 1 15,0 0-1-15,0 0 0 16,-9-8 0-16,9 8 0 16,0 0 0-16,0 0 0 15,-7-9 0-15,7 9 0 0,-11-8 0 16,11 8 0-16,-12-7-1 16,12 7 1-16,-18-13 0 15,18 13 0-15,-14-10 0 0,14 10 0 16,-12-6 0-16,12 6 1 15,-11-14 0-15,11 14 0 16,0 0 1-16,-12-7-2 16,12 7 0-16,0 0 0 0,0 0 0 15,0 0 0-15,-11-5 0 16,11 5 0-16,0 0 0 16,0 0 0-16,0 0 0 0,0 0 0 15,0 0 0-15,0 0 0 16,0 0 0-16,0 0 0 15,0 0 0-15,0 0 0 16,0 0 0-16,0 0 0 16,0 0 0-16,0 0 0 15,0 0 0-15,0 0 0 0,0 0 0 16,0 0 0-16,0 0 0 16,0 0 0-16,0 0 0 15,0 0 0-15,0 0 0 0,0 0 0 16,0 0 0-16,0 0 0 15,0 0 0-15,0 0 0 16,-9-8 0-16,9 8 0 16,0 0 0-16,0 0 0 15,-5-10 0-15,5 10 0 0,0 0 0 16,0 0 0-16,-7-9 0 16,7 9 0-16,0 0 0 15,0 0 0-15,-11-10 0 0,11 10 0 16,0 0 0-16,-7-8 0 15,7 8 0-15,0 0 0 16,0 0 0-16,-7-9 0 16,7 9 0-16,0 0 0 15,0 0 0-15,0 0 0 0,0 0 0 16,0 0 0-16,-10-11 0 16,10 11 0-16,0 0 0 0,0 0 0 15,0 0 0-15,0 0 0 16,0 0 0-16,0 0 0 15,0 0 0-15,0 0 0 16,-6 8 0-16,6 7 0 0,0 0 0 16,0 4 0-16,0 6 0 15,0 3 0-15,4 1 0 16,0 3 0-16,-1-2 0 16,2-3 0-16,2-2 0 15,-2-3 0-15,1-2 0 0,-2-2 0 16,1-8 0-16,-2-1 0 15,-3-9 0-15,0 0 0 16,7 8 0-16,-7-8 0 16,0 0 0-16,0-9 0 15,-5-2 0-15,-2-1 0 0,2-6 0 16,-6-2 0-16,2-2 0 16,1-2 0-16,-2 1 0 0,0-1 0 15,1-1 0-15,0 3 0 16,2-1 0-16,2 2 0 15,1 5 0-15,-1 0 0 16,2 2 0-16,3 2 0 0,-2 4 0 16,2 8 0-16,-3-9 0 15,3 9 0-15,0 0 0 16,0 0 0-16,13 0 0 0,-6 7 0 16,6 1 0-16,1-3 0 15,4 4 0-15,-1-2 0 16,3 3 0-16,-3-5 0 15,3 3 0-15,-2-6 0 16,-1 3 0-16,1-5-4 16,1 0-5-16,-1-5-21 15,-18 5-53-15,26-12-3 0</inkml:trace>
  <inkml:trace contextRef="#ctx0" brushRef="#br1" timeOffset="186034.1666">3009 8000 347 0,'0'0'5'0,"0"0"4"16,0 0 4-16,0 0 0 15,0 0-1-15,-9-9 0 16,9 9 0-16,0 0 0 0,0 0-4 16,0 0-4-16,11 12-2 15,-1-1-1-15,1-4 1 16,3 0-1-16,5 1 1 0,-2-3 0 16,4-2-1-16,-2-3 1 15,4-6-1-15,-5-4 0 16,1 0 0-16,-1-5 1 15,-6 1 0-15,-2-1-1 16,-5-2 1-16,-2 2 0 0,-3 1-1 16,-5-3 2-16,0 8-1 15,-6 2 0-15,2 2-1 16,9 5 0-16,-10 0 0 16,10 0 0-16,0 9-1 0,5 2 0 15,5-2 0-15,5 6 0 16,2-2 1-16,3 1-1 15,3-1 1-15,-2-4-1 16,1 4 1-16,-3-1 0 16,0-5-1-16,-6 4 1 15,-3-4 0-15,-3 6 0 0,-7-1 0 16,-5 5 0-16,-5-2 0 16,-7 5 0-16,0-2 0 15,-8 4 0-15,5-4 0 0,-4-1-2 16,6-3-4-16,2-2-8 15,2-1-28-15,14-11-44 0,-5 10-1 16</inkml:trace>
  <inkml:trace contextRef="#ctx0" brushRef="#br1" timeOffset="187845.638">3811 11155 63 0,'0'0'4'0,"0"0"2"16,4 2 1-16,-4-2 3 15,0 0 4-15,0 0 2 16,10 0 0-16,-10 0 2 16,0 0-3-16,0 0-2 15,0 0 1-15,0 0-3 16,0 0-2-16,18-7 2 0,-18 7-3 16,21-18 1-16,-10 5-1 15,8-1-1-15,-5-3 0 0,11-7-3 16,-5 1-1-16,2-7 1 15,-1 0-3-15,3 1-1 16,1-4 1-16,3-4-1 16,-5 3 0-16,3 4 1 0,-2-10 0 15,4 5 0-15,0-2 1 16,-3 0 0-16,2-3 1 16,-4 8 0-16,6-2 2 15,-4-1-1-15,0 8-1 0,-5-3 0 16,4 6-1-16,-6-5-1 15,4 8 0-15,0 1-1 16,-4 0 0-16,4 3-1 16,-6 2 1-16,6-3 1 15,-7 4-1-15,4 3 0 0,-9 2 1 16,3 4-1-16,-6-2 2 16,-7 7 0-16,10-8 3 15,-10 8-1-15,0 0 1 0,0 0 1 16,0 0 0-16,0 0-1 15,0 0 0-15,0 0-1 16,0 0-2-16,0 0-1 16,0 0-1-16,0 0-3 0,0 0-4 15,-3 3-5-15,3-3-16 16,-3 14-39-16,3-14-8 16</inkml:trace>
  <inkml:trace contextRef="#ctx0" brushRef="#br1" timeOffset="188844.3357">3915 10897 127 0,'0'0'7'0,"0"0"7"15,-2-12 3-15,2 12 6 16,0-8 2-16,0 8 2 16,0-12-1-16,0 12 0 15,0 0-5-15,0 0-5 0,0 0-5 16,0 0-4-16,0 0-2 15,-5 15-2-15,5-3 0 16,-3 6-1-16,-1 1 0 16,1 1 1-16,-4 7-2 0,-1-2 1 15,0 2 0 1,1-4-1-16,-2 2 1 0,1-3-1 16,-2 2 1-16,3-4-2 15,-2-5 1-15,5 0-1 16,-2 0 1-16,5-5-1 0,-2 0 1 15,3-10-1-15,-2 7 1 16,2-7 0-16,0 0 1 16,0 0-1-16,0 0 0 0,0 0 0 15,0 0 0-15,0 0-1 16,0 0 1-16,0 0-1 16,0 0-1-16,-5 12 1 15,5-12-1-15,0 0 0 0,-5 8 1 16,5-8-1-16,-3 9 1 15,3-9-1-15,-5 11 1 16,5-11 0-16,-2 7 0 16,2-7 0-16,0 0 0 15,-5 11 0-15,5-11 0 0,0 0-2 16,0 0 1-16,0 0 0 16,0 0 0-16,0 0 0 15,0 0 1-15,7 0 0 16,-7 0 0-16,20-8 1 0,-2 4 0 15,-2-2 0-15,10-2 2 16,-6 4-2-16,4-4 0 16,-1 3 0-16,-1 2-2 0,-1 0-4 15,-6-1-7-15,4-1-38 16,-4 5-22-16,-2 0-4 16</inkml:trace>
  <inkml:trace contextRef="#ctx0" brushRef="#br1" timeOffset="190664.2709">18657 14804 399 0,'0'0'5'0,"0"0"4"0,0 0 2 16,10-9 3-1,-10 9-1-15,10-3 1 0,0 3 2 16,5-3-1-16,-3 3-4 16,8 3-7-16,-1 0-4 15,4 11 0-15,-2 1 0 0,0 2 0 16,2 3 0-16,-5 5 0 16,-6-3 0-16,-3 3 0 15,0-3 0-15,-9-2 0 16,0-4 0-16,-5 2 0 15,-3-2 0-15,-7-7 0 0,5-3 0 16,0-6 0-16,-2 0 0 16,1-11 0-16,7-1 0 15,-1-8 0-15,5-1 0 0,0 0 0 16,7-4 0-16,6 0 0 16,-1 3 0-16,6 2 0 15,-1 3 0-15,5 7 0 16,-2 3 0-16,2 4-19 15,-2 10-45-15,3-1-23 0,-1 1-3 16</inkml:trace>
  <inkml:trace contextRef="#ctx0" brushRef="#br1" timeOffset="191513.2588">19365 14868 413 0,'0'0'6'15,"0"-10"2"-15,-7 0 1 16,-3 3 2-16,-3-5 1 0,-3 2 0 16,-5-5 0-16,2 5 0 15,-4 8-5-15,-4 2-2 16,3 0-3-16,9 9 0 16,-3 4-2-16,6 5 0 0,3-2 0 15,7 4 0-15,2-1 0 16,6-2 0-16,8 2 0 15,2-6 0-15,3-2 0 16,1-6 0-16,1-2 0 0,-1-3 0 16,-1-3 0-16,-5-6 0 15,-1-1 0-15,-1-5 0 16,-4-3 0-16,0 1 0 16,-3 2 0-16,-3 0 0 0,0 5 0 15,-2 10 0-15,0 0 0 16,0 0 0-16,12 0 0 15,-3 8 0-15,-2 4 0 16,2 5 0-16,2-4 0 0,3-1 0 16,1 1 0-16,0-6-2 15,0 1 1-15,0-8 1 16,0 0 0-16,2-10-1 16,0-3 2-16,1-1-1 0,-2-2 0 15,-4-3 0-15,-1 4 0 16,0 1 0-16,-4 1 0 15,-2 3-1-15,-5 10 0 0,0 0-1 16,0 0 1 0,0 0-1-16,0 0 0 0,3 15 0 15,1-6 1-15,5 4 0 16,-2-4 1-16,5 4 0 16,3-6 0-16,2-2 0 15,3-2 0-15,1-3 1 0,-1-3 0 16,0-5 0-16,-1-3-1 15,-4 1 2-15,-6-5 0 16,-1 3-1-16,-8-3 1 0,0 1-1 16,-2 8 0-16,-8-4 0 15,0 5 0-15,-2 2-1 16,-5 3-1-16,4 0 0 0,0 8 0 16,3 2 0-16,3 2 0 15,0 1 0-15,7 5 0 16,7-4 0-16,5 3 1 15,3 0-1-15,1-1 1 16,3 1 0-16,-2 0 0 0,-2-4-1 16,0-1 1-16,-8-2 0 15,1 0-1-15,-8-1 1 16,0-9-1-16,-11 13 1 16,-5-8 0-16,-4-3-1 15,-8 3-4-15,-4-5-7 0,0 3-22 16,7-3-49-16,-12 0 0 15</inkml:trace>
  <inkml:trace contextRef="#ctx0" brushRef="#br1" timeOffset="192123.4343">18441 14507 297 0,'0'0'7'0,"0"0"5"15,0 0 3-15,0-12 3 16,0 12 2-16,0-16 3 15,0 16 0-15,5-17 2 16,-5 17-7-16,5-12-4 16,-5 12-4-16,0 0-3 15,0 0 0-15,0 9-3 0,0 9-1 16,0 6-1-16,-3 7 0 16,3 5 0-16,-2 9 0 15,2 1-2-15,0 4 0 16,0-2 0-16,5-1 0 0,-5 0 0 15,4-8 0-15,0 1 0 16,-2-8 0-16,-2-4 0 16,0-6 0-16,0-2 0 0,0-5 0 15,-2-3 0-15,2-12 0 16,-8 12-3-16,8-12-9 16,-10 0-9-16,10 0-22 15,-20-10-42-15,11-4-2 0</inkml:trace>
  <inkml:trace contextRef="#ctx0" brushRef="#br1" timeOffset="192541.0563">18138 14479 344 0,'0'0'6'16,"0"0"3"-16,-3-10 4 16,3 10 2-16,0-12-1 15,0 12 2-15,0-15 1 0,3 5 1 16,-3 10-6-16,9-17-1 16,4 12-3-16,2 0-1 15,7-3-1-15,8 2 1 16,5-2-2-16,7 2-2 0,10-1-3 15,4-1 0-15,8 1 0 16,0-3 0 0,1 5 0-16,-3-2 0 0,-7 2 0 15,-8 0 0-15,-14 2 0 16,-4 1 0-16,-12 0 0 0,-6 2 0 16,-11 0 0-16,0 0 0 15,-5 0 0-15,-6 0 0 16,-1 4 0-16,-3 2 0 15,3 3 0-15,-6 1-10 0,11-10-69 16,0 14-10-16</inkml:trace>
  <inkml:trace contextRef="#ctx0" brushRef="#br1" timeOffset="193860.7329">20082 14806 380 0,'0'0'8'0,"0"0"2"0,0 0 3 15,0-11 1-15,0 11 2 16,0 0 1-16,7-12 1 0,-7 12-1 16,10-7-5-16,-10 7-6 15,15-5-6-15,-6 3 0 16,4-1 0-16,-1 3 0 15,4 0 0-15,-6 3 0 0,2-1 0 16,1 1 0-16,-6 2 0 16,-7-5 0-16,14 10 0 15,-14-10 0-15,11 12 0 16,-11-12 0-16,12 18 0 16,-6-11 0-16,-2 6 0 15,4-1 0-15,-6 5 0 0,-2-2 0 16,0 2 0-16,-7 3 0 15,-10 0 0-15,4-1 0 16,-7-2 0-16,0 1 0 0,0-3 0 16,0 1 0-16,-3-4 0 15,11-5 0-15,-3 0 0 16,15-7 0-16,-12 3 0 0,12-3 0 16,0 0 0-16,0-7 0 15,2-6 0-15,8-1 0 16,8-6 0-16,0-4 0 15,6-2 0-15,3 1 0 16,3-4 0-16,-4 3 0 0,4 2 0 16,-6 2 0-16,-1 4 0 15,-7 6 0-15,-3 0 0 16,-3 6 0-16,-10 6 0 16,10-2 0-16,-10 2 0 15,0 15 0-15,-5 0 0 0,2 5 0 16,-1 2 0-16,-1 2 0 15,0 2 0-15,5 1 0 16,0-3 0-16,2-4 0 0,10-3 0 16,0-4 0-16,6-1 0 15,0-4 0-15,4-3 0 16,-4-2 0-16,2-1 0 0,-6-2-7 16,-14 0-81-16,11-10-3 15</inkml:trace>
  <inkml:trace contextRef="#ctx0" brushRef="#br1" timeOffset="194348.8493">20937 14495 438 0,'0'0'5'16,"2"-12"2"-16,-2 12 2 16,5-12 2-16,-5 12 1 15,6-14 0-15,-6 14 0 0,0 0-7 16,-9 0-5-16,-5 25 0 15,-6 7 0-15,-3 9 0 16,1 15 0-16,-3 3 0 16,0 8 0-16,11 2 0 15,6-3 0-15,8-2 0 16,0-6 0-16,15-5 0 0,4-5 0 16,6-5 0-16,8-6 0 15,2-8 0-15,0-3 0 16,0-9 0-16,-3-2 0 0,-2-5 0 15,-3-6 0-15,-8 2 0 16,-3-6 0-16,-16 0 0 0,9 0 0 16,-9 0 0-16,0 0 0 15,0-7 0-15,0 7 0 16,-12-8-6-16,7-4-78 16,5 12-7-16</inkml:trace>
  <inkml:trace contextRef="#ctx0" brushRef="#br1" timeOffset="195331.4013">21215 14640 428 0,'0'0'5'0,"0"0"3"15,0 0 2-15,6-10 1 16,-6 10 1-16,0 0 0 16,0 0 0-16,0 0 1 0,0 0-13 15,0 15 0-15,-9 5 0 16,-3 2 0-16,-3 8 0 15,-2 0 0-15,-3 5 0 0,0-3 0 16,-2-3 0-16,-1-2 0 16,2-1 0-1,5-9 0-15,2 0 0 0,1-4 0 16,3-6 0-16,10-7 0 16,-10 9 0-16,10-9 0 0,10 0 0 15,7 0 0-15,11-4 0 16,1-4 0-16,6 1 0 15,5 0 0-15,2-1 0 16,0 3 0-16,-7-2 0 0,-5-1 0 16,-8 8 0-16,-1-5 0 15,-9 5 0-15,-8 18-78 16,-4-18-11-16</inkml:trace>
  <inkml:trace contextRef="#ctx0" brushRef="#br1" timeOffset="195746.5146">21501 14855 487 0,'0'0'3'16,"0"0"2"-16,0-9 2 15,0 9 0-15,0-14-5 0,0 1-2 16,0 3 0-16,5-5 0 15,2 4 0-15,1 4 0 16,5 0 0-16,-1 2 0 16,1 5 0-16,1 0 0 0,-4 5 0 15,2 5 0-15,-7 3 0 16,-2 1 0-16,-3 4 0 16,-5-1 0-16,-5 3 0 15,-5-1 0-15,-3 1 0 0,1 0 0 16,0-3 0-16,0-4 0 15,4 2 0-15,5-5 0 16,8-10 0-16,-7 12 0 0,7-12 0 16,15 3 0-16,2-3 0 15,6-6 0-15,1-2 0 16,6 2 0-16,0-5 0 16,3 2 0-16,-9-5 0 15,4-9-83-15,-6 8-8 16</inkml:trace>
  <inkml:trace contextRef="#ctx0" brushRef="#br1" timeOffset="196058.7762">21800 14417 468 0,'0'0'4'16,"0"0"1"-16,0 0 2 15,0 0 0-15,0 0 2 16,2 10 0-16,2 5-7 0,4 5-2 15,3 10 0-15,6 7 0 16,3 7 0-16,-3 6 0 16,8 6 0-16,-5 2 0 15,-3-1 0-15,-7 2 0 16,-5-2 0-16,-7-2 0 0,-11 0 0 16,-9-9 0-16,-5 1 0 15,-6-2 0-15,-2-8 0 16,3-7 0-16,2-3 0 0,6-7 0 15,1-4 0-15,8-2 0 16,3-9 0-16,12-5-14 16,0 0-78-16,0 0-3 15</inkml:trace>
  <inkml:trace contextRef="#ctx0" brushRef="#br1" timeOffset="201365.276">8080 7478 278 0,'0'0'6'0,"0"0"5"15,0 0 3-15,0 0 4 16,0-10 2-16,0 10 2 0,0 0 0 15,0 0 1-15,0 0-6 16,0 0-5-16,0 0-3 16,0 0-4-16,0 0-2 0,0 7-1 15,0 1-1 1,0 2-1-16,0 3 0 0,0 0 0 16,2-4 0-16,6 2 0 15,-8-11 1-15,14 9 0 16,-1-9 1-16,-3 0-1 0,0-3 2 15,2-3-1-15,-5-5 1 16,3 2 0-16,-4-7 1 16,-4 3-1-16,-2 1 0 15,0 0 0-15,-2 2 0 0,-6 3-1 16,-2 0 1-16,0 1-2 16,-3 6 0-16,-1 0 0 15,1 8-1-15,3 2 0 16,-2 2 0-16,4 0-1 0,-2 0 0 15,6-1 0-15,1 1 0 16,3-4 0-16,0-8 1 16,5 10 0-16,-5-10 0 15,20 0 0-15,-8-3 1 16,1-1 0-16,2-7 0 0,0 1 0 16,-3 0 1-16,-2 0-1 15,-3 1 0-15,-1 1 1 16,-6 8-1-16,0-14 1 0,0 14-2 15,-16-6 0-15,7 6 0 16,-4 0-2-16,-2 6 1 16,0 0-1-16,3 4 0 15,2 0-2-15,-1 2 0 0,7-1-4 16,1-1-4-16,3-10-9 16,3 14-23-16,12-8-40 15,-3-4-3-15</inkml:trace>
  <inkml:trace contextRef="#ctx0" brushRef="#br1" timeOffset="202308.9012">8080 7501 290 0,'0'0'7'0,"0"0"0"16,0 0 3-16,0 0 2 0,0 0 0 16,2-2 1-16,-2 2 1 15,0 0 2-15,0 0-5 16,0 0-4-16,0 0 0 0,0 0-1 16,10-6 1-16,-10 6-1 15,12-10 1-15,1 2-1 0,4-3 0 16,3-7 1-1,5-4-1-15,7-3-1 0,5-7-2 16,11-3 0-16,1-4-1 16,6-6 0-16,7 0-1 15,5-6 0-15,6-4 0 16,9-7 0-16,4 0 1 16,6-2-1-16,6-6 1 0,6 1 0 15,6-2 0-15,-4-2 1 16,1 4-1-16,-3 2 1 15,-1 2 0-15,-9 4 0 0,-4 4-1 16,-9 2 0-16,-6 8 0 16,-10 5 0-16,-10 4 2 15,-9 7-4-15,-9 7 0 0,-12 6 0 16,-4 2 0-16,-9 6 0 16,-12 10 0-16,10-5 0 15,-10 5 0-15,0 0 0 16,0 0 0-16,0 0 0 15,0 0 0-15,0 0 0 0,0 0 0 16,0 0 0-16,0 0 0 16,0 0 0-16,0 0 0 15,0 0 0-15,0 0 0 16,0 0 0-16,0 0 0 0,0 0 0 16,0 0 0-16,-2 3 0 15,2-3 0-15,0 0 0 16,0 0 0-16,0 0 0 15,-6 10 0-15,6-10-4 16,-2 10-9-16,2-10-8 0,-7 9-18 16,7-9-46-16,0 14-1 15</inkml:trace>
  <inkml:trace contextRef="#ctx0" brushRef="#br1" timeOffset="203024.49">10033 5913 325 0,'0'0'8'0,"0"0"2"0,0 0 5 15,0 0 2-15,0 0 1 16,0 4 0-16,0-4 0 16,0 0 1-16,0 0-6 0,3 11-3 15,-3-11-2-15,12 4-1 16,0-4-1-16,8 0 0 15,5-4 1-15,3-4-1 0,4-2-6 16,0-4 0-16,6-1 0 16,-6 0 0-16,1 0 0 15,-13 3 0-15,2 4 0 0,-9 2 0 16,-4 6 0-16,-6 8 0 16,-3 8 0-16,0 4 0 15,-6 7 0-15,-5 2 0 16,5 9 0-16,-4-4 0 15,3 1 0-15,-1 0 0 0,1-3 0 16,4-7 0-16,1-1 0 16,2-9 0-16,0-3 0 15,0-1 0-15,0-11 0 16,2 14 0-16,-2-14 0 16,0 0 0-16,0 0 0 15,0 0 0-15,0 0 0 0,0 0 0 16,10 3-18-16,-10-3-43 15,0 0-26-15,0 0-2 0</inkml:trace>
  <inkml:trace contextRef="#ctx0" brushRef="#br1" timeOffset="204816.9896">10512 5576 388 0,'0'0'6'0,"0"0"3"15,0 0 2-15,0 0 3 16,-1-7-1-16,1 7 2 16,0-10-1-16,0 10 2 15,7-14-6-15,5 8-4 16,4 1-1-16,-2-1-3 16,6 6 0-16,-2 0-2 0,1 6 0 15,-1 5 0-15,-3 3 0 16,-3 5 0-16,-4 1 0 0,-3 2 0 15,-5 7 0-15,-3-3 0 16,-7 1 0-16,-2 0 0 16,-6 1 0-16,1-3 0 0,0-6 0 15,2-1 0-15,3-9 0 16,1-4 0-16,11-5 0 16,-12 0 0-16,12-12 0 15,0-8 0-15,7-2 0 16,4-12 0-16,1-2 0 0,6-5 0 15,-2-4 0-15,2 3 0 16,2 0 0-16,-5 10 0 16,-3 2 0-16,-1 7 0 15,-4 10 0-15,-7 13 0 0,0 0 0 16,10 4 0-16,-8 11 0 16,3 7 0-16,1 0 0 15,3 5 0-15,3 3 0 16,1-3 0-16,4-2 0 0,3-3 0 15,1-4 0-15,3-8 0 16,-2-3 0-16,8-4 0 16,-7-3 0-16,7-20-73 0,-3 16-16 15</inkml:trace>
  <inkml:trace contextRef="#ctx0" brushRef="#br1" timeOffset="207427.4308">8030 7486 241 0,'0'0'6'0,"0"0"4"0,0 0 3 15,0 0 3-15,7 0 2 16,-7 0 3-16,0 0 1 15,0 0 3-15,11 0-3 16,-11 0-4-16,0 0-2 0,0 0-1 16,0 0-3-16,0-12-1 15,0 12-2-15,-11-16-2 16,6 7-1-16,-2-4-1 16,-4-3-1-16,-1-5 0 0,-2-1 0 15,-1-8-1-15,-7-2 0 16,2-8-3-16,-8-1 0 15,1-6 0-15,-5-6 0 16,-3 1 0-16,0-5 0 16,-3 2 0-16,-6 1 0 0,7-1 0 15,-6 4 0-15,1 1 0 16,-3 1 0-16,3 2 0 16,2 0 0-16,-2 0 0 0,2-1 0 15,3 1 0-15,0 5 0 16,4-5 0-16,3 5 0 15,0 2 0-15,5 3 0 16,6 4 0-16,-1 4 0 0,5 2 0 16,2 5 0-16,1 2 0 15,2 0 0-15,0 3 0 16,0 2 0-16,3 1 0 16,-4 3 0-16,2-1 0 15,-1-1 0-15,3 0 0 16,-4 1 0-16,7 3 0 0,-6-1 0 15,5-2 0-15,5 12 0 16,-9-15 0-16,9 15 0 0,-4-10 0 16,4 10 0-16,0 0 0 15,0 0 0-15,0 0 0 16,0 0 0-16,0 0 0 16,0 0 0-16,0 0 0 0,0 0 0 15,0 0 0-15,0 0 0 16,0 0 0-16,0 0 0 15,0 0 0-15,0 0 0 16,0 0 0-16,0 0 0 0,0 0 0 16,0 0 0-16,0 0 0 15,0 0 0-15,0 0 0 16,0 0 0-16,0 0 0 16,0 0 0-16,0 0 0 15,0 0 0-15,0 0 0 0,-5-7 0 16,5 7 0-16,0 0 0 15,0 0 0-15,0 0 0 16,0 0 0-16,-2 7 0 16,2 6 0-16,-3 3 0 0,3 2 0 15,-2 6 0-15,2 4 0 16,-3 4 0-16,1 2 0 16,0-4 0-16,-2-3 0 0,1 1 0 15,-1-3 0-15,2-11 0 16,-2 2 0-16,3-7 0 15,1-9 0-15,-2 11 0 16,2-11 0-16,0 0 0 16,0-17 0-16,0 5 0 15,-3-5 0-15,3-7 0 0,-3-3 0 16,3-3 0-16,-4-3 0 16,4 1 0-16,-3 5 0 15,3-3 0-15,-4 8 0 16,3 2 0-16,1 6 0 0,0 1 0 15,0 13 0-15,-3-13 0 16,3 13 0-16,0 0 0 16,0 0 0-16,0 0 0 0,11 0 0 15,1 2 0-15,2 4 0 16,7 5 0-16,-1-2 0 0,5-2 0 16,-1 3 0-16,3 0 0 15,-2 0 0-15,-2-5 0 16,2-2 0-16,-1 1 0 15,-1-4 0-15,-3 5 0 16,0-5-31-16,-3 0-56 16,-2-3-5-16</inkml:trace>
  <inkml:trace contextRef="#ctx0" brushRef="#br1" timeOffset="208022.9668">6596 5492 392 0,'0'0'5'0,"0"0"3"0,-11-10 3 0,11 10 0 15,0 0 1-15,-10-10-1 16,10 10 0-16,0 0 2 16,0 0-6-16,0 7-2 15,3 3-3-15,10 2 0 16,4 0 0-16,3 3 1 0,5-1-1 15,2-7 0-15,2 1 0 16,1-6 0-16,0-2-1 16,0-8 1-16,-5 2-1 0,-3-8 1 15,-4 2 0-15,-3-3-2 16,-8 0 0-16,-7 0 0 16,0 3 0-16,0 3 0 15,-7-2 0-15,2 2 0 0,5 9 0 16,-12-9 0-16,12 9 0 15,0 0 0-15,7 11 0 16,5-4 0-16,4 4 0 0,4-2 0 16,4 3 0-16,1 1 0 15,0-1 0-15,-2 2 0 16,-7 1 0-16,0 3 0 16,-4 2 0-16,-10 2 0 15,-2 3 0-15,-2 3 0 0,-8 4 0 16,-5-5-16-16,3-15-58 15,-2 17-11-15</inkml:trace>
  <inkml:trace contextRef="#ctx0" brushRef="#br1" timeOffset="210090.2401">8030 7558 215 0,'0'0'8'15,"0"0"4"-15,0 0 6 16,0 0 2-16,2-10 4 16,-2 10 1-16,0 0 0 0,7-12 3 15,-7 12-6-15,0 0-5 16,0 0-5-16,0 0-3 0,0 0-2 16,0 0-1-16,0 7-2 15,-2 6 0-15,-8 3-1 16,3 7 0-16,-8 7 0 15,0 5 0-15,-2-1 0 16,-5 11 0-16,6 2 0 16,-6 0 1-16,-1-1-1 0,2 7 1 15,-2-2 0-15,-2 4-1 16,2-3 1-16,-1 0-1 16,4 1 1-16,0-3-2 15,1-2 1-15,1-1-3 16,0-2 0-16,1-3 0 0,-1-4 0 15,6-4 0-15,-6-2 0 16,4-2 0-16,-2-2 0 16,2-4 0-16,1-5 0 0,6-1 0 15,-3-3 0-15,3-2 0 16,-1-6 0-16,8-7 0 0,-7 12 0 16,7-12 0-16,0 0 0 15,-5 10 0-15,5-10 0 16,0 0 0-16,0 0 0 15,0 0 0-15,0 0 0 16,0 0 0-16,0 0 0 0,0 0 0 16,0 0 0-16,0 0 0 15,0 0 0-15,0 0 0 16,0 0 0-16,0 0 0 16,0 0 0-16,0 0 0 15,0 0 0-15,0 0 0 0,0 0 0 16,0 0 0-16,0 0 0 15,0 0 0-15,0 0 0 16,0 0 0-16,0 0 0 0,0 0 0 16,0 0 0-16,0 0 0 15,0 0 0-15,0 0 0 16,0 0 0-16,0 0 0 0,0 0 0 16,0 0 0-16,0 0 0 15,0 0 0-15,0 0 0 16,0 0 0-16,0 0 0 15,0 0 0-15,0 0 0 0,0 0 0 16,0 0 0-16,0 0 0 16,0 0 0-16,0 0 0 15,0 0 0-15,0 0 0 16,0 0 0-16,0 0 0 16,0 0 0-16,0 0 0 15,0 0 0-15,0 0 0 0,0 0 0 16,0 0 0-16,0 0 0 15,0 0 0-15,0 0 0 16,0 0 0-16,0 0 0 0,0 0 0 16,0 0-2-16,0 0-6 15,0 0-8-15,0 0-12 16,0 0-50-16,0 0-8 0</inkml:trace>
  <inkml:trace contextRef="#ctx0" brushRef="#br1" timeOffset="211273.9783">8027 7595 233 0,'0'0'7'16,"0"0"3"-16,0 0 4 15,0 0 2-15,0 0 2 0,0 0 1 16,0 0 1-16,0 0-1 16,5-3-3-16,-5 3-2 15,0 10-4-15,-2 3-2 16,-3 4-1-16,0 5 0 16,-5 6-1-16,-2 1 1 15,-5 6 0-15,6 0-1 16,-3 4 0-16,-4 1-1 0,1-3 0 15,2 0 0-15,-1 1-1 16,2-2 0-16,-4 0 0 16,1 1 0-16,-3-3-1 0,3 1 0 15,-3 4 0-15,2-4 0 16,-1 2 0-16,1-2-1 0,-1-3 1 16,3 1 0-16,1-4-1 15,0-2-1-15,1 0 0 16,1-3 0-16,1 0-1 15,-1-2 2-15,1 0-2 0,1 0 0 16,-1-2 0-16,0-2 0 16,2-1 0-16,0 1 0 15,0-4 0-15,0-1 0 16,5 2 0-16,-2-3 0 16,-3 5 0-16,2-2 0 15,-2-3 0-15,3 1 0 0,-1 4 0 16,3-4 0-16,-2-3 0 15,0-3 0-15,7-7 0 16,-11 15 0-16,11-15 0 16,-11 15 0-16,11-15 0 0,-8 12 0 15,8-12 0-15,-11 14 0 16,11-14 0-16,-7 15 0 0,7-15 0 16,-10 14 0-16,10-14 0 15,-4 9 0-15,4-9 0 16,-8 7 0-16,8-7 0 15,0 0 0-15,-5 13 0 0,5-13 0 16,0 0 0-16,0 0 0 16,0 0 0-16,0 0 0 15,-8 7 0-15,8-7 0 16,0 0 0-16,0 0 0 16,0 0 0-16,0 0 0 0,0 0 0 15,0 0 0-15,0 0 0 16,0 0-6-16,3-2-27 15,15-5-51-15,-18 7-4 16</inkml:trace>
  <inkml:trace contextRef="#ctx0" brushRef="#br1" timeOffset="212011.9953">7379 8628 365 0,'0'0'8'0,"0"0"4"16,0-8 1-16,0 8 1 16,0 0 1-16,2-12 1 0,-2 12-1 15,0 0 1-15,0 0-7 16,0 0-3-16,3 12-1 16,-3 6-2-16,0 5 0 0,0 1 0 15,-3 8 0-15,-2-2 0 16,2 0-1-16,-2 2-2 15,1-5 0-15,-1 0 0 16,0-4 0-16,3-1 0 16,-1-7 0-16,0-1 0 0,-2-4 0 15,5 0 0-15,0-10 0 16,-3 7 0-16,3-7 0 16,0 0 0-16,0 0 0 15,0 0 0-15,0 0 0 16,0 0 0-16,0 0 0 0,0 0 0 15,11 0 0-15,-11 0 0 16,17-1 0-16,-4-5 0 16,1-2 0-16,3-1 0 0,6-3 0 15,-3-1 0-15,5-1 0 16,-3 2 0-16,3-3 0 0,-3-1 0 16,1 1 0-16,0 3 0 15,-9 5 0-15,4-1 0 16,-6 1 0-16,-5 2 0 15,-7 5 0-15,13-7 0 16,-13 7 0-16,0 0 0 0,0 0 0 16,0 0 0-16,0 0 0 15,0 0 0-15,0 0 0 16,0 0 0-16,0 0 0 16,0 0 0-16,-8 7 0 15,8-7 0-15,-12 7 0 0,12-7-31 16,-12 10-57-16,12-10-4 15</inkml:trace>
  <inkml:trace contextRef="#ctx0" brushRef="#br1" timeOffset="213274.4303">7680 8975 380 0,'0'0'8'0,"0"0"2"16,0 0 2-16,-6 0 2 16,6 0 2-16,0 0 0 0,-12 6 1 15,12-6 1-15,0 0-7 16,0 0-2-16,0 0-9 0,5-3 0 16,8-5 0-16,7 2 0 15,4-3 0-15,1 1 0 16,5 1 0-16,-5-1 0 15,-3 1 0-15,-2 2 0 16,-2 3 0-16,-4 2 0 0,-14 0 0 16,12 5 0-16,-12 4 0 15,-2 3 0-15,-5 7 0 16,-8 0 0-16,0 6 0 16,-8 4 0-16,1 2 0 15,-5 1 0-15,-1-3 0 16,1-1 0-16,2-3 0 0,2-3 0 15,9-5 0-15,-4-2 0 16,9-6 0-16,9-9 0 16,-8 11 0-16,8-11 0 0,10 0 0 15,8-8 0-15,-1-2 0 16,8-2 0-16,2 0 0 0,3-3 0 16,0 0 0-16,2-3 0 15,-4 6 0-15,-1-3 0 16,-2 5 0-16,-8 0 0 15,1 6 0-15,-6 1 0 0,-5 1 0 16,-7 2 0-16,8-3 0 16,-8 3 0-16,0 0 0 15,0 0 0-15,0 0 0 16,0 5 0-16,0-5 0 16,0 13 0-16,0-13 0 15,-8 12 0-15,8-12 0 0,-5 12 0 16,5-12 0-16,0 0-21 15,0 0-69-15,0 0-4 16</inkml:trace>
  <inkml:trace contextRef="#ctx0" brushRef="#br1" timeOffset="215772.1739">11157 5561 393 0,'0'0'7'0,"0"0"3"16,-7-7 3-16,7 7 2 0,-11-12 0 15,11 12 1-15,-9-15 1 16,6 4 0-16,0 2-9 16,3 1-8-16,0-2 0 0,8 0 0 15,4 1 0 1,8-1 0-16,-2 3 0 0,1 1 0 16,4 1 0-16,2 5 0 15,-2 3 0-15,-6 6 0 16,-4 4 0-16,-4 7 0 0,-6 0 0 15,-3 1 0-15,-8 8 0 16,-9-2 0-16,2-3 0 16,-5 0 0-16,1-3 0 15,-2-1 0-15,6-8 0 0,3-2 0 16,12-10 0-16,-13 9 0 16,13-9 0-16,10 0 0 15,5-4 0-15,10-6 0 16,0-2 0-16,7-3 0 0,3-2 0 15,0 2 0-15,-3 0 0 16,-5-1 0-16,-2 7 0 16,-5 2 0-16,-5 1 0 15,-15 6 0-15,11-7 0 0,-11 7 0 16,0 0 0-16,0 0 0 16,0 0 0-16,0 0 0 15,0 0 0-15,0 0 0 16,0 0 0-16,0 0 0 15,-5 0-78-15,5 0-15 16</inkml:trace>
  <inkml:trace contextRef="#ctx0" brushRef="#br1" timeOffset="216792.4938">7299 5472 410 0,'0'0'6'0,"0"0"3"16,0 0 1-16,0 0 3 0,0 0 0 15,0 0 1-15,-5-12 1 16,5 12 0-16,0-13-9 16,0 4-6-16,3 1 0 15,4-1 0-15,2-3 0 16,4 3 0-16,2 4 0 15,-2-2 0-15,4 7 0 16,-2 0 0-16,-3 0 0 0,-1 7 0 16,-2 2 0-16,-6 10 0 15,-3-4 0-15,0 4 0 0,-5 3 0 16,-6-2 0-16,-1 0 0 16,0 0 0-16,2-2 0 15,0-4 0-15,1-4 0 16,9-10 0-16,-9 12 0 0,9-12 0 15,0 0 0-15,13 0 0 16,2-2 0-16,0-5 0 16,8-1 0-16,-3-4 0 15,6 2 0-15,-1 1 0 0,-2-2 0 16,-1 4 0-16,-4-1 0 16,-6 5 0-16,1-2 0 15,-4 3 0-15,-9 2 0 16,10 0 0-16,-10 0 0 15,0 0 0-15,0 0 0 0,0 0 0 16,0 22-54-16,0-22-38 16</inkml:trace>
  <inkml:trace contextRef="#ctx0" brushRef="#br1" timeOffset="217891.1558">8186 9074 371 0,'0'0'8'15,"0"0"5"-15,0 0 1 0,0 0 2 16,-7 3 2-16,7-3 1 16,-10 2 1-16,10-2 1 15,-8 0-10-15,8 0-11 16,-2-15 0-16,2 4 0 15,5-1 0-15,3 0 0 0,4-3 0 16,6 3 0-16,-1 0 0 16,0 4 0-16,-1 4 0 15,-2 1 0-15,2 3 0 16,-5 10 0-16,-3-1 0 0,-8 9 0 16,0-1 0-16,-3 5 0 15,-6 4 0-15,-4-4 0 16,-2 3 0-16,0-4 0 0,1-1 0 15,-2-2 0-15,3-3 0 16,1-3 0-16,5-2 0 16,7-10 0-16,-10 12 0 15,10-12 0-15,0 0 0 0,12 0 0 16,4 0 0-16,-2-4 0 16,3 1 0-16,2-4 0 15,2 2 0-15,-1-2 0 16,-3 2 0-16,-4 2 0 15,0 0 0-15,-4 1 0 0,-9 2 0 16,13-3 0-16,-13 3 0 16,0 0 0-16,0 0 0 15,0 0 0-15,0 0 0 16,0 0 0-16,0 0 0 0,0 0 0 16,0 0 0-16,0 0 0 15,3 5 0-15,-3-5 0 16,4-6-36-16,-4 6-53 0,0 0-5 15</inkml:trace>
  <inkml:trace contextRef="#ctx0" brushRef="#br1" timeOffset="221517.4182">13636 15063 270 0,'0'0'8'0,"0"0"1"16,0 0 3-16,-8-2 0 15,8 2 1-15,0 0-2 16,-15 2 1-16,8 9 0 16,2 3-6-16,-1 10-2 0,4 0-3 15,2 8 1-15,2 0-1 16,11 4 1-16,7 0 1 16,2-1 0-16,11-1 1 0,7-2-1 15,4-5 0-15,9-4 1 16,4-2-1-16,8-10 0 15,6 2-1-15,7-11 1 16,9-2-1-16,7 0 0 0,3-9 0 16,9-2-1-16,4-1 1 15,7 0 0-15,0-3-1 16,-3-1 1-16,5 4 0 16,-2-2 0-16,-6 4 0 15,3 2 1-15,-8 1 0 0,1 3-1 16,-3 1 0-16,-3 0 0 15,0 3 0-15,-7 0-1 16,-2 7 0-16,0 1 0 16,-5 4 0-16,-11 3 0 0,-2 4-1 15,-10 2 1-15,-7 1-2 16,-12 1 1-16,-6 3 0 16,-14-3 0-16,-2 0-1 0,-9-4 0 15,-1 1 0-15,-8-4 1 16,0 0-1-16,-3-4 1 15,1-2-1-15,-3-10 2 0,0 12-1 16,0-12 0 0,0 0 1-16,0 0 1 0,0 11 1 15,0-11 0-15,0 0 1 16,0 0 0-16,0 0 0 16,2-5-1-16,-2 5-1 0,4-16 0 15,0 4 0 1,4 0-2-16,4-5 0 0,3-1 0 15,2-1 0-15,8 2 0 16,1-4 0-16,12 4 0 16,3-1 1-16,6-1-2 0,5 2 1 15,8 5 0-15,3-5-1 16,10 5 1-16,4 0 0 16,8 3 0-16,7-1-1 0,5 0 2 15,7 5-1-15,3 0 0 16,8 0 0-16,2 2 0 15,5 2 0-15,-1 1 0 16,-1 0 0-16,6 0 0 0,1 0 0 16,0 0 0-16,-3 0 0 15,2 1 0-15,4 2 0 16,-3 4 0-16,0-1 0 16,-2 0 1-16,3 4-1 15,2 0 0-15,-1 0 1 0,0 0-1 16,0-1 0-16,0 5 1 15,-1-4-1-15,-2-2 0 16,-2 1 0-16,-4 1-1 16,-1 0 1-16,-4-3 0 0,-2 0 0 15,-3 1 0-15,-6-3 0 16,-1-3 0-16,-4-2 0 16,-7 0 0-16,-5 0 0 0,-2-5 0 15,-6-2 0-15,-9-3 1 16,-6-2-1-16,-6-3 2 15,-8 0-2-15,-6-3 2 16,-7-2 0-16,-10 3 0 0,-1-3 0 16,-10 1 0-16,0 0 0 15,-9-2 0-15,-2 1 0 16,0 5 0-16,-5 1-1 16,2 1 0-16,-2 4-2 0,0 9-5 15,-2-13-8-15,2 13-19 16,0 0-51-16,0 0-1 15</inkml:trace>
  <inkml:trace contextRef="#ctx0" brushRef="#br1" timeOffset="222252.1273">17722 15784 385 0,'0'0'7'15,"0"0"2"-15,0-14 2 16,0 14 2-16,0-12 0 0,0 12 1 16,0-13-1-16,0 13 0 15,0 0-5-15,0 20-4 16,0 2-1-16,-3 7-2 0,1 5-1 15,0 4 1-15,0 2 0 16,-3 1 1-16,2-5-2 16,1-1 1-16,-1-5 0 15,0-3-1-15,1-3-1 0,-4-6-3 16,4 0-4-16,0-6-4 16,0 0-7-16,2-12-17 15,-16 7-48-15,16-7-2 16</inkml:trace>
  <inkml:trace contextRef="#ctx0" brushRef="#br1" timeOffset="222621.7991">17345 15711 333 0,'0'0'7'15,"0"0"3"-15,0 0 3 16,0 0 2-16,0 0 1 15,0 0 0-15,7-13 1 0,3 8 1 16,12 0-5-16,6 0-4 16,6-2-1-16,14-3-1 15,3 2 0-15,3-1-1 16,9-2-1-16,-8 4 0 0,0-4-2 16,-8 5 0-16,-7 0-3 15,-12 2 0 1,-5 4 0-16,-4-3 0 0,-10 3 0 15,-9 0 0-15,11 0 0 16,-11 0 0-16,0 0 0 16,0 0 0-16,0 0 0 0,0 0 0 15,-11 10 0-15,11-10 0 16,-17 20 0-16,10-7 0 0,-7-1-17 16,14-12-46-16,-13 27-24 15,5-10-3-15</inkml:trace>
  <inkml:trace contextRef="#ctx0" brushRef="#br1" timeOffset="223790.1135">17889 16136 408 0,'0'0'5'0,"0"0"3"15,0 0 2-15,0 0 0 0,0 0 1 16,0 0 0-16,0 0 0 16,10 0 1-16,-10 0-5 15,5 15-3-15,-1-3-2 0,-2 2-1 16,2 3 1-16,1 2-1 16,-3-4 0-16,1 0-1 15,-1-1-2-15,-2-1-1 16,0-2-5-16,3 1-8 0,-3-12-19 15,-8 9-51-15,8-9 0 16</inkml:trace>
  <inkml:trace contextRef="#ctx0" brushRef="#br1" timeOffset="224342.9658">18209 15619 426 0,'0'0'5'0,"0"0"3"0,-2-12 1 16,2 12 2-16,0-16 0 15,0 7 1-15,0-4 0 16,2 1 0-16,7 0-7 15,3 0-5-15,2 1 0 16,1 4 0-16,3 2 0 16,-1 2 0-16,-1 3 0 0,-2 0 0 15,-1 8 0-15,-8 1 0 16,-5 4 0-16,0 4 0 16,-8 1 0-16,-4 1 0 0,-6 4 0 15,1-3 0-15,-6 0 0 16,6-1 0-16,0-4 0 15,2 0 0-15,1-1 0 0,10-2 0 16,4-12 0-16,8 12 0 16,9-8 0-16,5 1 0 15,3-5 0-15,5 0 0 0,0 0 0 16,0 0 0-16,-1 0 0 16,-6 0 0-16,-5 0 0 15,-6-5 0-15,-2 5 0 16,-10 0 0-16,8 0 0 15,-8 0 0-15,0 0 0 16,0 0 0-16,0 0 0 16,0 0 0-16,0 0 0 0,-7 0 0 15,7 0 0-15,-13 5 0 16,13-5-84-16,-14 18-9 16</inkml:trace>
  <inkml:trace contextRef="#ctx0" brushRef="#br2" timeOffset="231125.5953">9327 6735 203 0,'0'0'7'0,"0"0"4"16,0 0 3-16,0 0 3 16,0 0 2-16,0 0 2 15,-11-10 0-15,11 10 2 16,0 0-6-16,0 0-1 0,0 0-4 15,0 0-1 1,0 0-3-16,0 0-1 0,0 0-2 16,0 0 0-16,0 0-1 15,0 0 0-15,0 0 0 0,0 0 0 16,0 0-1-16,0 0 1 16,0 0-1-16,0 0-1 15,0 0 1-15,0 0-2 0,0 0-1 16,0 0 1-16,0 0-1 15,0 0 0-15,0 8 1 16,0-8 0-16,7 17 0 0,-5-7 1 16,3 8 0-16,0-4 1 15,0 1 0-15,-3 3-1 16,2 2 1-16,5-4 0 16,-7 1-1-16,1 4 0 15,2-4-1-15,-3 1 1 16,1-2-1-16,-1 2-1 15,0 2 1-15,1-2-1 0,-1 1 1 16,2-2-1-16,-2 3 0 16,-2-3 0-16,0 3 1 15,2-2-1-15,-2-1 1 0,0 3 0 16,0-3 0-16,-2 2 0 16,2 0-1-16,0-1 2 15,-6-2-1-15,6-1 0 0,0 0-1 16,0 3 1-16,0-4 0 15,-2-2-1-15,2 2 1 16,0-3-1-16,0 1 0 0,0 1 0 16,0-1 0-16,0 0 1 15,0 1-1-15,-3 3 1 16,1-4-1-16,2 2 1 16,-2-2-1-16,-1 5 1 0,1-4-1 15,-1 2 0-15,1 1 0 16,2-4 0-16,-3 0 0 15,1 1 0-15,2-4 0 16,-2 4 0-16,-2-1 0 16,4-3 0-16,-3 7 0 15,3-6 0-15,-1 2 0 16,-2 0 0-16,3-1 0 0,-2-1 0 16,-1-1 0-16,1 1 0 15,0 0 0-15,-1 0 0 0,0 1 0 16,-1-2 0-16,4 1 0 15,-7 0 0-15,6-3 0 16,1-7 0-16,-5 15 0 0,5-15 0 16,-5 10 0-16,5-10 0 15,-2 9 0-15,2-9 0 16,0 0 0-16,-6 13 0 16,6-13 0-16,0 0 0 0,-4 12 0 15,4-12 0-15,0 0 1 16,-7 9-1-16,7-9 0 15,0 0 0-15,0 0 0 16,0 0 0-16,-1 12 1 16,1-12-1-16,0 0 1 15,0 0 0-15,0 0 0 0,0 0-1 16,0 0-2-16,0 0-3 16,0 0-5-16,0 0-9 15,-3-8-33-15,3 8-33 0,0 0-3 16</inkml:trace>
  <inkml:trace contextRef="#ctx0" brushRef="#br2" timeOffset="231824.3696">9241 7677 395 0,'0'0'6'0,"0"0"2"15,0 0 2-15,0 0 1 0,0 0 2 16,-4-10 0-16,4 10 1 16,0 0-1-16,0 0-5 15,0 0-3-15,0 0-2 0,0 0-2 16,0 4-1-16,6 7 0 16,-1-2 0-16,0 6 0 15,5 0 0-15,-6 5 1 0,7-3 0 16,-3 0-1-16,-1 1 1 15,0-4-1-15,-2 3 0 16,0-5 0-16,0-3 0 16,-4 2 0-16,-1-11 0 0,7 9 1 15,-7-9-2-15,0 0 2 16,0 10-1-16,0-10 0 16,0 0 1-16,0 0 0 15,0 0-1-15,0 0 2 16,0 0-1-16,0 0 1 0,0 0-2 15,0 0 0-15,0 0 0 16,0 0 0-16,0 0 0 16,0 0 0-16,0 0 0 15,0 0 0-15,0 0 0 16,0 0 0-16,12-10 0 0,-12 10 0 16,7-15 0-16,4 3 0 15,-2-6 0-15,3 1 0 0,4-8 0 16,-2 3 0-16,4-2 0 15,-1-2 0-15,1 2 0 16,-6 4 0-16,3 1 0 16,-5 4 0-16,-3 4 0 0,-7 11 0 15,11-15 0-15,-11 15 0 16,0 0 0-16,0 0 0 16,0 0 0-16,0 0 0 15,0 0 0-15,0 0 0 16,0 0 0-16,0 0 0 0,0 0 0 15,0 0 0-15,-5 8 0 16,5-8 0-16,-13 15 0 16,8-3-12-16,-9-4-27 15,1 1-50-15,3 4-2 16</inkml:trace>
  <inkml:trace contextRef="#ctx0" brushRef="#br2" timeOffset="232469.4326">9206 7632 369 0,'0'0'6'16,"0"0"4"-16,-5-9 2 16,5 9 2-16,-6-10 1 15,6 10 1-15,-4-11 0 16,4 11-1-16,0 0-5 0,0 0-3 15,0 0-3-15,0 0-2 16,2 15-1-16,3 0 0 16,5 2-1-16,0 4 1 15,5-2 0-15,0 3-1 16,-2 3 1-16,-1-5 0 0,0-3-1 16,0 0 1-16,-4-1-1 15,-1-4 0-15,2-2 0 16,-9-10 0-16,6 15 0 0,-6-15 1 15,0 0-1-15,6 7 0 16,-6-7 0-16,0 0 0 16,0 0 1-16,0 0 0 15,0 0 1-15,0 0-1 0,0 0 1 16,0 0-2-16,0 0 0 16,0 0 0-16,0 0 0 15,0 0 0-15,9-7 0 16,-9 7 0-16,4-18 0 0,5 8 0 15,-2-5 0-15,3 1 0 16,3-4 0-16,-1-1 0 16,0-1 0-16,6 0 0 15,-6 0 0-15,3 1 0 16,-5 1 0-16,3 3 0 0,-6 3 0 16,0 2 0-16,-7 10 0 15,10-18 0-15,-10 18 0 16,0 0 0-16,0 0 0 0,0 0 0 15,0 0 0-15,0 0 0 16,0 0 0-16,0 0 0 16,0 0 0-16,0 0 0 15,0 0 0-15,0 0 0 0,0 10 0 16,0-10-82-16,3 13-9 16</inkml:trace>
  <inkml:trace contextRef="#ctx0" brushRef="#br2" timeOffset="235226.0629">8048 7543 220 0,'0'0'5'0,"0"0"3"15,0 0 4-15,0 0 1 16,0 0 1-16,4-4 1 16,-4 4 1-16,0 0 0 15,0 0-4-15,10-6-2 16,-10 6-3-16,0 0-1 0,12 0-1 16,-12 0 1-16,16 0 0 15,-9 0-1-15,3 3 0 16,5 0 2-16,-3-3-1 0,3 4 0 15,2-2 0-15,3 3-1 16,3-2 0-16,1 2-1 16,2 0 1-16,0-3-2 15,1 3 1-15,4 0-1 16,-1-1 0-16,-1-1-1 0,-1 5 1 16,4-3-1-16,-2 2-1 15,0 4 1-15,1-4-1 16,0 2 0-16,-1-1-1 15,2 2 1-15,-2 0 0 0,2 0 0 16,-2 0-1 0,0-4 1-16,0 2 0 0,2 0 0 15,0 2 0-15,-2-5-1 16,0 1 1-16,2 1 0 16,-4-1 0-16,1 0 0 0,-1 1-1 15,-3-4 0-15,0 4 1 16,0-2-1-16,-3 0 0 15,0 2 1-15,1-2-1 0,2 3 1 16,-3-4-1-16,3 4 1 16,0 0 0-16,2-1-1 15,-2-2 1-15,0 2-1 0,-1 1 0 16,-1-3 1-16,-1 0-1 16,-1 2 0-16,-7-1 1 15,4-5-1-15,-4 5 0 16,3-1 1-16,1 2-1 0,0-3 1 15,5 4 1 1,1-3-1 0,-2 5 1-16,3-5-1 15,0 2 1-15,-5 1 0 16,2-1-1-16,-2-2 1 16,-3 1-2-16,-4-4 0 0,2 3 1 15,2 2 0-15,0-1-1 16,1-2 1-16,2 4-1 0,2-3 1 15,-2 1 0-15,0 0-1 16,2 1 1-16,1-3 0 16,-3 4 0-16,3-1-1 0,-4-1 1 15,0 1 0-15,-1-2 0 16,5 0 0-16,-4 3 0 16,1-1 0-16,0 1 0 15,0-4 0-15,1 2-1 16,-7-2 1-16,1 2 0 0,0-4-1 15,-5 0 1-15,0 1 0 16,-10-3 0-16,12 2-1 16,-12-2 1-16,0 0 0 15,10 5-1-15,-10-5 1 16,0 0 0-16,8 0 1 0,-8 0-2 16,0 0 0-16,12 3 0 15,-12-3 0-15,0 0 0 16,0 0 0-16,0 0 0 0,10 2 0 15,-10-2 0-15,0 0 0 16,0 0 0-16,0 0 0 16,0 0 0-16,0 0 0 0,0 0-7 15,-10 0-4-15,10 0-7 16,-12 4-24-16,1 2-44 16,11-6-1-16</inkml:trace>
  <inkml:trace contextRef="#ctx0" brushRef="#br2" timeOffset="235834.4015">10183 7949 319 0,'0'0'7'0,"0"0"3"15,0 0 2-15,0-9 5 0,0 9 1 16,0 0 1-16,-3-11 0 16,3 11 0-16,0 0-5 15,-4-10-4-15,4 10-4 16,0 0-1-16,0 0-2 0,0 0 0 16,7 10 0-16,2-2 0 15,2 2 1-15,3 0 0 16,4 2 1-16,-1 2 0 0,2 2 1 15,5-4-6-15,-5 3 0 16,1-3 0-16,3 1 0 16,-6 0 0-16,3-2 0 15,-3-3 0-15,-2 2 0 16,0 0 0-16,0-1 0 16,-8-3 0-16,-7-6 0 0,16 10 0 15,-16-10 0-15,7 8 0 16,-7-8 0-16,-5 12 0 15,-3-3 0-15,-4 2 0 0,-5-4 0 16,-8 7 0-16,0-1 0 16,-5 1 0-16,3-1 0 15,-3 3 0-15,0-4 0 16,3 0 0-16,2 0 0 0,3-2 0 16,4 0 0-16,4-3 0 15,3-2 0-15,-1 0 0 16,12-5 0-16,-9 5 0 15,9-5 0-15,0 0 0 16,0 0 0-16,0 0 0 0,0 0 0 16,0 0 0-16,0 0 0 15,0 0-3-15,-2 21-66 16,2-21-19-16</inkml:trace>
  <inkml:trace contextRef="#ctx0" brushRef="#br2" timeOffset="236635.854">10650 8195 407 0,'0'0'5'15,"0"0"4"-15,0 0 1 0,2-10 2 16,-2 10 0-16,8-8 0 16,-8 8 0-16,17-5 0 15,-2 5-4-15,5 0-4 16,-2 5-1-16,2 7-2 15,-1-2 0-15,1 5 0 0,-3 3 1 16,-1-1-2-16,-7 3 0 16,-4-3 0-16,-5 3 0 15,-2-3 0-15,-8-2 0 16,-4-3 0-16,-4 2 0 16,-3-8 0-16,2 2 0 15,-1-5 0-15,6-1 0 0,-2-2 0 16,4 0 0-16,12 0 0 15,-13-10 0-15,13-2 0 0,5 0 0 16,10-5 0-16,6-4 0 16,3 1 0-16,3-5 0 15,5 4 0-15,-2 0 0 0,0 4 0 16,-5 2 0-16,-5 2 0 16,-5 6 0-16,-5 3 0 15,-10 4 0-15,8 0 0 16,-8 0 0-16,0 17 0 15,-8 0 0-15,3 3 0 16,-5 3 0-16,0 1 0 0,2 3 0 16,1-5 0-16,-1 0 0 15,6-4 0-15,2 0 0 16,0-6 0-16,10-3 0 16,5 1 0-16,2-2 0 15,6 1 0-15,-3-6 0 0,7 5-69 16,3-1-22-16</inkml:trace>
  <inkml:trace contextRef="#ctx0" brushRef="#br2" timeOffset="239874.4675">8048 7525 136 0,'0'0'6'0,"0"0"4"0,0 0 5 16,0 0 3-16,0 0 1 16,0 0 1-16,4 3 2 15,-4-3 1-15,0 0-4 0,0 0-4 16,0 0-4-16,0 0-1 15,0 0-1-15,0 0-1 16,0 0 0-16,0 0-1 16,0 0 2-16,0 0 2 15,0 0 0-15,0 0 1 16,0 0 0-16,0 0-1 0,0 0 0 16,10-7-1-16,-10 7 0 15,2-13-1-15,3 4-1 16,0-4 0-16,1-2-1 0,-1 2-1 15,2-1 1-15,-2-1 0 16,0-3-1-16,5 2-6 16,-5-2 0-16,2 1 0 0,0-3 0 15,-1 5 0-15,1-5 0 16,-2 0 0-16,0 0 0 16,0 1 0-16,0 0 0 15,0 1 0-15,-2-2 0 0,2-3 0 16,-3 1 0-16,3 2 0 15,0 0 0-15,-2-2 0 16,4 5 0-16,-3-3 0 16,2 0 0-16,-1 1 0 15,0 1 0-15,2 0 0 16,-4 1 0-16,1 0 0 0,2 0 0 16,-1-3 0-16,-3 5 0 15,0 0 0-15,2-2 0 16,0 2 0-16,1-2 0 0,-3 0 0 15,4 2 0-15,-4-3 0 16,3 2 0-16,-3 2 0 16,2-3 0-16,-1 2 0 15,3 1 0-15,-4-1 0 0,1 0 0 16,2 1 0-16,-3 0 0 16,1-1 0-16,1-2 0 15,-2 0 0-15,5-4 0 16,-5 1 0-16,3 1 0 0,0-1 0 15,-3-1 0-15,3 1 0 16,0-1 0-16,0 1 0 16,-2 4 0-16,2-7 0 15,-3 3 0-15,3-2 0 0,0-1 0 16,-3 1 0-16,3 1 0 16,-3 1 0-16,4-4 0 15,-1 7 0-15,0-5 0 16,0 2 0-16,-3 2 0 0,3 2 0 15,1-4 0-15,-2 3 0 16,-1-3 0-16,2 3 0 16,-1 0 0-16,-1-1 0 15,4-2 0-15,-1 0 0 0,-1 1 0 16,0-1 0-16,2-1 0 16,-2 2 0-16,-1-1 0 15,5 3 0-15,-5 0 0 16,1 0 0-16,0 0 0 0,-4 3 0 15,5 2 0-15,-2-1 0 16,-3 1 0-16,2 0 0 16,0 3 0-16,-1 1 0 15,-2-2 0-15,0 10 0 16,5-18 0-16,-5 18 0 0,0-15 0 16,2 5 0-16,-2 3 0 15,3-3 0-15,-2 1 0 16,-1-2 0-16,4 5 0 0,-2-5 0 15,1 4 0-15,-3 7 0 16,5-18 0-16,-5 18 0 16,3-15 0-16,-3 15 0 0,2-12 0 15,-2 12 0-15,2-12 0 16,-2 12 0-16,0-13 0 16,0 13 0-16,3-12 0 15,-3 12 0-15,0-15 0 0,0 15 0 16,0-9 0-16,0 9 0 15,2-12 0-15,-2 12 0 16,0 0 0-16,0-9 0 16,0 9 0-16,0 0 0 15,0 0 0-15,3-10 0 0,-3 10 0 16,0 0 0-16,0 0 0 16,0 0 0-16,0 0 0 15,0 0 0-15,0 0 0 16,0 0 0-16,0 0 0 0,0 0 0 15,0 0 0-15,0 0 0 16,0 0 0-16,0 0 0 0,0 0 0 16,-10 10 0-16,2 2 0 15,-4 0 0-15,0 5 0 16,-6-1 0-16,-1 7 0 16,-4-4 0-16,0 1 0 15,1 0 0-15,5-2 0 0,-1-4 0 16,4 1 0-16,3-5 0 15,11-10 0-15,-14 9 0 16,14-9 0-16,0 0 0 16,0 0 0-16,0 0 0 15,0 0 0-15,-3-7 0 16,3-3 0-16,3 0 0 0,2-2 0 16,4-5 0-16,-1-1 0 15,2 0 0-15,2-1 0 16,1 2 0-16,-1 0 0 0,1 2 0 15,-3 3 0-15,-3 0 0 16,2 3 0-16,-9 9 0 0,11-12 0 16,-11 12 0-16,0 0 0 15,0 0 0-15,10-3 0 16,-10 3 0-16,5 10 0 16,-3-2 0-16,5 4 0 15,1 2 0-15,0 2 0 0,1-1 0 16,2 2 0-16,-2-2 0 15,4 0 0-15,-1-3 0 16,0 2 0-16,4-5 0 16,-4 1 0-16,1-3 0 15,-1 0 0-15,3-4 0 16,-5 2 0-16,0 0 0 0,-3 0 0 16,-7-5 0-16,13 7 0 15,-13-7 0-15,-7 8-88 0,7-8-6 16</inkml:trace>
  <inkml:trace contextRef="#ctx0" brushRef="#br2" timeOffset="240533.4609">8534 4908 414 0,'0'0'4'16,"0"0"3"-16,0 0 2 16,0-13 0-16,0 13 0 15,0 0 0-15,-5-13 0 0,5 13 0 16,0 0-4-16,0 0-2 16,-2 14-2-16,2 3-1 15,5-5 1-15,3 3 0 0,4 2 1 16,3-3 0-16,2-1 1 15,6-3-1-15,-1-5 2 16,3-4-1-16,-3-1 0 16,3-1-1-16,-5-7-2 15,-3-2 0-15,-2-2 0 16,-5 0 0-16,-3 2 0 0,-2 0 0 16,-5 10 0-16,0-15 0 15,0 15 0-15,0 0 0 16,0 0 0-16,8 12 0 15,-3 1 0-15,2 1 0 0,3 6 0 16,0-1 0-16,0 2 0 16,-3 2 0-16,4-4 0 0,-6 1 0 15,-5-3 0-15,0 1 0 16,-10 0 0-16,-8-4 0 16,-7 1 0-16,0-3 0 15,-7 0 0-15,0 1 0 0,-3-2 0 16,8 1 0-16,-6-3-50 15,16 3-38-15,5 3-1 16</inkml:trace>
  <inkml:trace contextRef="#ctx0" brushRef="#br2" timeOffset="242036.0251">8071 7628 282 0,'0'0'6'0,"0"0"3"16,0 0 1-16,0 0 0 16,0 0 3-16,0 0-2 15,6-5 1-15,-6 5 0 16,0 0-4-16,0 0-3 0,0 6 1 16,0 5-2-16,-3-2 1 15,0 6-1-15,-4 3 2 16,5-1-1-16,-5 5 0 15,2 1-1-15,-4-1 0 0,3 0-1 16,-2 3 0-16,-1 5 1 16,-2-1 0-1,2 1-1-15,-8 0 0 16,9 2 1-16,-7 3-1 0,2-2 0 16,-1 0-1-16,1-3 0 15,-2 3 0-15,2-1-1 16,1 0 1-16,-6-2-1 15,4 2 0-15,-4-5 0 0,6 3 1 16,-4-1-1-16,0-1 0 16,0-3 0-16,2 2 0 15,-1-3 0-15,0 2-2 0,1-4 1 16,3 2-1-16,1-1 1 16,-3-1-1-16,4 1 0 15,-1-4 1-15,-3 3 0 16,1-4 0-16,3 2 0 0,-4-2 0 15,3-2 0-15,3 2 0 16,-2-4 1-16,2 1-1 16,0 0 0-16,0 0 0 15,1-3 0-15,-1 3 1 16,2-2-1-16,-2-3 0 16,2 2 0-16,-1-3 0 0,1 3 0 15,1-3 1-15,1-1-1 16,3-8 0-16,-7 15 0 0,7-15 0 15,-8 12 0-15,8-12 0 16,-11 12 0-16,11-12 0 16,-6 12 1-16,6-12-1 15,-5 10 0-15,5-10-1 0,0 0 1 16,-5 9 0-16,5-9-1 16,0 0 0-16,0 0-1 15,0 0-2-15,0 0-1 0,0 0-3 16,0 0-4-16,0 0-14 15,0 0-37-15,-3-1-16 16</inkml:trace>
  <inkml:trace contextRef="#ctx0" brushRef="#br2" timeOffset="242775.5268">7401 8618 353 0,'0'0'6'16,"0"0"4"-16,0 0 2 0,0 0 3 16,0 0 0-16,0 0 0 15,-5-10 0-15,5 10 0 16,0 0-5-16,-3 7-3 15,3 6-3-15,0 4-2 0,0 3 0 16,0 5-1-16,0 7 1 16,0-1 0-16,0-2 0 15,0 3-1-15,0-7 0 16,0 2 0-16,0-7-1 16,0-3 1-16,0-5-1 0,0-2 1 15,0-10-1-15,0 10 1 16,0-10 1-16,0 0 0 15,0 0-1-15,0 0 1 0,0-10 0 16,-2-2-1-16,2-3 1 16,0-5-2-16,0-1 0 15,0-5 0-15,2 4-1 16,1-2 1-16,-1-2 0 0,3 6 0 16,-3 3 0-16,-2 0 0 15,4 5 0-15,-4 4 0 16,0 8 1-16,0-12-1 0,0 12 0 15,0 0 0-15,0 0-1 16,0 0 1-16,0 15 0 16,0 4 0-16,0 1 0 15,0 6 0-15,0-2 1 16,0 10-1-16,0-6 1 16,0 2 0-16,0-9-1 0,0 2 0 15,0-8 1-15,0 0-1 16,0-6 0-16,0-9 0 15,0 11 2-15,0-11-2 0,0 0 0 16,0 0 0-16,0 0 0 16,0 0 0-16,0 0 0 0,0 0 0 15,7-11 0-15,-7 11 0 16,12-17 0-16,-5 7 0 16,6-2 0-16,-2 0 0 15,8-3 0-15,0 3 0 16,4-4 0-16,7 6-15 15,2-5-68-15,3 1-3 0</inkml:trace>
  <inkml:trace contextRef="#ctx0" brushRef="#br2" timeOffset="245168.6195">7920 17045 375 0,'0'0'6'0,"0"0"6"0,0-9 2 15,0 9 2-15,0 0 0 16,0-13 1-16,0 13 1 0,0 0 1 16,0 13-5-16,0 6-10 15,0 8-4-15,0 6 0 16,0-13 0-16,0-1 0 16,0 6 0-16,0 3 0 0,0-4 0 15,0 3 0-15,0 2 0 16,0 0 0-16,0-7 0 15,1 2 0-15,-1-4 0 16,0 3 0-16,0-8 0 16,-1 0 0-16,-4-6 0 0,5-9 0 15,0 0 0-15,-19-21 0 16,11-20 0-16,1-8 0 16,-1-11 0-16,6-6 0 15,2 4 0-15,7 5 0 16,9 14 0-16,3 6 0 0,6 5 0 15,5 10 0-15,0 5 0 16,2 7 0-16,2 7 0 16,-1 3 0-16,-1 10 0 0,-7 7 0 15,-5 5 0-15,-8 7 0 16,-2-2 0-16,-10 2 0 16,-4 1 0-16,-7-6 0 15,-6-1 0-15,-5-6 0 0,-1-3 0 16,1-3 0-16,2-4 0 15,5-2 0-15,3-2 0 16,1-3 0-16,11 0 0 16,0 0 0-16,0 10 0 15,16-2 0-15,3 1 0 0,-8-1 0 16,1 1 0 0,3 1 0-16,2 0 0 0,1 3 0 15,1-1 0-15,-1 3 0 16,1 0 0-16,-1 2 0 15,0 0 0-15,-5-1 0 0,4 0-15 16,-13 1-73-16,12 4-2 16</inkml:trace>
  <inkml:trace contextRef="#ctx0" brushRef="#br2" timeOffset="245535.1023">8462 17276 420 0,'0'0'7'0,"0"0"4"15,0 0 2-15,0 0-1 16,0 0 2-16,0 0 1 0,0 0-1 16,0 0-9-16,0 5-5 15,-2 4 0 1,2 2 0-16,-3 2 0 0,3-1 0 16,0 2 0-16,5 1 0 15,0 0 0-15,2 0 0 16,6 0 0-16,-1 0 0 0,1-3 0 15,4-2 0-15,-2 0 0 16,3-8 0-16,-1-2 0 16,8-5 0-16,5-16 0 15,-13-11 0-15,-11-4 0 0,-9 1 0 16,-19 2 0-16,-11 4 0 16,1 10 0-16,-1 11 0 15,3 8 0-15,6 0 0 16,6 5-6-16,6 0-17 0,12-5-23 15,17 15-43-15,-2-15 0 16</inkml:trace>
  <inkml:trace contextRef="#ctx0" brushRef="#br2" timeOffset="245799.9012">8838 17045 431 0,'0'0'7'16,"0"0"1"-16,12-4 4 15,-12 4 1-15,10-5 1 0,-10 5-1 16,0 0 0-16,8 5-13 15,-12 9 0-15,-3 11 0 16,-2 6 0-16,4-12 0 16,0 3 0-16,-1 3 0 15,4 2 0-15,0 0 0 0,2 5 0 16,0-5 0-16,0 6 0 16,4-6 0-16,5 0 0 15,0-1 0-15,3-5 0 16,4 2 0-16,-2-6 0 0,4-4 0 15,-4 1 0-15,7-7-36 16,-6-4-53-16,2-3-4 16</inkml:trace>
  <inkml:trace contextRef="#ctx0" brushRef="#br2" timeOffset="246000.3735">8775 17251 443 0,'0'0'4'15,"0"0"3"-15,0 0 1 16,0 0 2-16,13-2 1 0,4 2 1 16,3-3 0-16,8 1-8 15,4-1-4-15,2 1 0 16,1-1 0-16,3 3 0 16,-8-5 0-16,0 5-27 0,-8 0-59 15,-5 0-4-15</inkml:trace>
  <inkml:trace contextRef="#ctx0" brushRef="#br2" timeOffset="246817.5063">9181 17183 396 0,'0'0'8'0,"0"0"4"16,0 0 3-16,0 0 2 0,0 0 1 15,0 0 2-15,0 0 0 16,0 0-15-16,0 0-5 16,0-11 0-16,7 5 0 0,13 5 0 15,5-5 0-15,9 1 0 16,4 3 0-16,-1-1 0 16,6 3 0-16,-6 0 0 15,-5 0 0-15,-8 0 0 0,-6 3 0 16,-2 4 0-16,-14 3 0 15,-2 0 0-15,-7 6 0 16,-11-1 0-16,7-6 0 16,-1 3 0-16,-2-2 0 0,-4 3 0 15,-1-4 0 1,1 4 0-16,0-2 0 16,-1 1 0-16,1-3 0 0,3 2 0 15,3-2 0-15,0-1 0 16,12-8 0-16,-12 17 0 15,12-17 0-15,0 12 0 0,0-12 0 16,16 8 0-16,2-7 0 16,-1 2 0-16,6-3 0 0,-1 3 0 15,0-3 0-15,1 0 0 16,-1 0 0-16,1 2 0 16,-4-2 0-16,1 0 0 15,-2 0 0-15,-8 0 0 0,2 3 0 16,-1-3 0-16,-11 0 0 15,9 6 0-15,-9-6 0 16,0 0 0-16,0 0 0 16,0 9 0-16,0-9-89 15,0 0-4-15</inkml:trace>
  <inkml:trace contextRef="#ctx0" brushRef="#br2" timeOffset="247322.8243">9994 16860 399 0,'0'0'7'15,"5"-11"3"-15,-5 11 3 0,7-12 3 16,-7 12 0-16,10-14 0 15,-10 14 1-15,0 0 0 16,0 10-17-16,-15 19 0 0,-5 8 0 16,-5 15 0-16,-1 8 0 15,12-23 0-15,0 3 0 16,1 4 0-16,1 3 0 16,-1 3 0-16,1 2 0 0,7 0 0 15,0-3 0-15,5 1 0 16,3 4 0-16,4-6 0 15,5 1 0-15,6-4 0 16,-4-3 0-16,-14-42 0 0,23 36 0 16,0 5 0-1,36 13-85-15,-30-39-5 0</inkml:trace>
  <inkml:trace contextRef="#ctx0" brushRef="#br2" timeOffset="247819.3685">10401 17038 404 0,'0'0'7'15,"0"-9"4"-15,0 9 2 16,-5-8 2-16,5 8 0 16,-9-7 0-16,-2 7 1 0,-4 5-1 15,-2 12-15-15,0 8 0 16,-5 9 0-16,12-11 0 15,-1-1 0-15,-2 4 0 16,7 5 0-16,0-1 0 0,1 1 0 16,5 1 0-16,0 1 0 15,5-3 0-15,6-3 0 16,3-1 0-16,-1 0 0 16,4-9 0-16,3-2 0 0,3-5 0 15,-4-3 0-15,6-7 0 16,-18-7 0-16,36-25 0 15,-8-19 0-15,-10-12 0 16,-18-9 0-16,-7 2 0 16,-7 7 0-16,-13 5 0 0,-5 24 0 15,0 11 0-15,3 9 0 16,-3 7 0-16,7 7 0 16,1 9 0-16,4 6 0 0,6 10 0 15,5 1 0-15,4 10 0 16,8 1 0-16,-2-18 0 15,4 4 0-15,-1-3 0 16,10 2 0-16,-3-2 0 16,4 4 0-16,3-6-87 15,2 2-5-15</inkml:trace>
  <inkml:trace contextRef="#ctx0" brushRef="#br2" timeOffset="248317.4855">10759 17314 485 0,'0'0'4'0,"0"0"4"0,0 0 3 15,-7-10-8-15,7 10-3 16,0 0 0-16,-2-14 0 16,2 14 0-16,0-14 0 0,9 8 0 15,1-1 0-15,10 2 0 16,-3 1 0-16,6-1 0 15,-3 2 0-15,3 1 0 16,-7 2 0-16,-1 5 0 16,-7 2 0-16,-8-7 0 0,2 10 0 15,-2 0 0-15,-2-3 0 16,-3 6 0-16,-3-1 0 16,1 0 0-16,-3 1 0 15,-2 2 0-15,2-1 0 16,2 1 0-16,-1-1 0 0,3 0 0 15,-1 1 0-15,4 0 0 16,1-1 0-16,2-1 0 16,0-1 0-16,5-2 0 15,2 1 0-15,0-2 0 0,6-1 0 16,-3 1 0-16,0-1 0 16,0-1 0-16,-3 1 0 15,-2 2 0-15,-5-10 0 0,3 14 0 16,-6-4 0-16,-7-2 0 15,-5-1 0-15,1 2 0 16,-6 0 0-16,0-1 0 16,-5-4-36-16,-5 1-51 0,8-2-3 15</inkml:trace>
  <inkml:trace contextRef="#ctx0" brushRef="#br2" timeOffset="248650.8377">11017 16887 462 0,'0'0'4'16,"0"0"1"-16,0 0 1 15,0 0 3-15,11 3 1 0,-1 11 1 16,-1 9-7-16,7 8-4 16,4 13 0-16,-10-17 0 15,2 2 0-15,1 6 0 16,-1 7 0-16,2 0 0 15,-1 3 0-15,-3-1 0 16,0 9 0-16,-5-5 0 0,0 8 0 16,-5-5 0-16,0 2 0 15,-7-7 0-15,-4 9 0 16,-1-9 0-16,-1 7 0 16,-4-14 0-16,-1 4 0 15,18-43 0-15,-19 30 0 16,-3 4 0-16,1-12-27 15,-16 8-61-15,23-30-3 0</inkml:trace>
  <inkml:trace contextRef="#ctx0" brushRef="#br2" timeOffset="248851.3013">11468 17380 511 0,'0'0'0'0,"0"0"0"16,0 0 0-16,0 0 0 0,0 0 0 16,0 0 0-16,0 0 0 15,0 0 0-15,0 0 0 16,0 0 0-16,13 5-51 16,-13-5-44-16</inkml:trace>
  <inkml:trace contextRef="#ctx0" brushRef="#br2" timeOffset="252031.36">12124 17065 369 0,'0'0'7'0,"0"0"6"0,0-10 1 16,0 10 3-16,3-7 1 0,-3 7 0 16,0 0 1-1,0 0 2-15,0 0-6 0,1 14-15 16,-1 15 0-16,0-2 0 15,-1-8 0-15,-2 3 0 16,3 5 0-16,-2 2 0 16,-2 2 0-16,3 1 0 0,-1 1 0 15,-2 1 0-15,2-2 0 16,-3 3 0-16,3-5 0 16,-1 2 0-16,1-2 0 0,-3-3 0 15,3-2 0-15,-1 0 0 16,-3-4-17-16,4-7-25 15,-8-5-45-15,10-9-3 16</inkml:trace>
  <inkml:trace contextRef="#ctx0" brushRef="#br2" timeOffset="252418.2597">11736 16978 359 0,'0'0'6'15,"0"0"5"-15,0 0 2 16,-7-9 0-16,7 9 2 15,2-13 1-15,13 3 1 0,7-2 1 16,21 2-5-16,6-4-3 16,14 2-3-16,9-2 0 15,10 2-1-15,-1 0-6 16,2 1 0-16,-9 4 0 0,-14 5 0 16,-10-1 0-16,-13 3 0 15,-7 0 0-15,-16 5 0 16,-14-5 0-16,6 20-12 15,-14-8-9-15,-2-2-39 0,-4 10-26 16,-7 0-3-16</inkml:trace>
  <inkml:trace contextRef="#ctx0" brushRef="#br2" timeOffset="252817.7045">12375 17219 408 0,'0'0'7'0,"0"0"2"16,0 0 5-16,0 0-2 15,0-9 3-15,0 9 0 16,14-6 1-16,0 4-1 16,2 2-15-16,4 0 0 15,3 8 0-15,-7-2 0 16,-5 2 0-16,2 4 0 0,2 1 0 15,-3 1 0-15,-1 1 0 16,-2 3 0-16,-1 0 0 16,-1 1 0-16,-5-2 0 0,2 3 0 15,-4-5 0-15,0 3 0 16,-4-3 0-16,2-3 0 16,-3-2 0-16,5-10 0 0,-10 7 0 15,10-7 0-15,0 0 0 16,-7-20 0-16,7-7 0 15,10-3 0-15,8-2 0 16,3 2 0-16,9 5 0 16,-2 5-17-16,1 6-58 15,-4 14-13-15</inkml:trace>
  <inkml:trace contextRef="#ctx0" brushRef="#br2" timeOffset="253717.8278">12977 17326 395 0,'0'0'6'0,"0"0"5"16,2-12 3-16,-2 2 1 15,0-1 1-15,0 1 0 16,-2 0 0-16,-4 0 0 0,6 10-10 16,-22-5-6-16,22 5 0 15,-14 0 0-15,14 0 0 16,-18 15 0-16,12-5 0 15,0 3 0-15,0-1 0 16,4 3 0-16,0-2 0 0,2 1 0 16,0-2 0-16,0-1 0 15,2-2 0-15,4 1 0 16,-6-10 0-16,12 19 0 16,-3-19 0-16,2 0 0 0,8-6 0 15,6-17 0 1,-3-1 0-16,-2-6 0 0,-2 3 0 15,-6-1 0-15,-4 9 0 16,-1 6 0-16,-7 13 0 16,0 0 0-16,5 8 0 0,-5-8 0 15,5 14 0-15,-3-4 0 16,1 0 0-16,3 3 0 16,-2-3-3-16,1 0 2 0,2 2 1 15,1-4 0-15,2-1 1 16,0-2-1-16,0-3 1 15,0-2 1-15,15 0-2 16,2-7 0-16,-2-8 0 16,-3-5 0-16,-1 2 0 0,-7-2 0 15,-1 6 0-15,-13 14 0 16,0 0 0-16,0 0-5 16,0 0 1-16,5 10 0 15,-5-10 1-15,2 15 0 16,-2-6 1-16,7 5 1 15,1-4 0-15,0-1 2 16,1 1-1-16,6-3 0 0,3 1 1 16,2-3 0-16,-3 3 0 15,13-8 2-15,11 0 0 0,0-11 0 16,-7-6 0-16,-6-8 0 16,-8 4 1-16,-15-3-4 15,-5 7 0-15,-8 7 0 16,-2 3 0-16,-2 0 0 0,-1 4 0 15,6 3 0-15,-3 3 0 16,2 6 0-16,8-9-2 16,-5 15 0-16,5-5 0 15,0 0 0-15,3 0 1 16,-1 4-1-16,6 2 1 0,-3-2 0 16,2 2 1-16,-2 1 0 15,0-3 0-15,1 4 0 16,-4 0 1-16,1-1-1 15,-3-2 0-15,0 2 0 16,0 0 1-16,-5-7-1 0,-3 2-1 16,-2 1-2-16,-4-2-3 15,-2-5-8-15,-2 0-24 16,-1-4-45-16,3 0-2 0</inkml:trace>
  <inkml:trace contextRef="#ctx0" brushRef="#br2" timeOffset="254274.4341">13974 17246 471 0,'0'0'4'16,"0"0"3"-16,0 0 1 0,0 0 1 15,0 0 1-15,0-7-8 16,0 7-2-16,0 0 0 16,1-10 0-16,7 8 0 0,8 2 0 15,3 0 0-15,1 2 0 16,3 5 0-16,1 1 0 16,-13-1 0-16,1 0 0 15,-2 4 0-15,-2 1 0 0,-4 0 0 16,-1 3 0-16,-3 0 0 15,0 0 0-15,-7 0 0 16,2 2 0-16,-4-7 0 16,2 2 0-16,-2 1 0 0,1-3 0 15,-2-2 0-15,10-8 0 16,-15 4 0-16,15-4 0 16,0-9 0-16,8-18 0 15,9-3 0-15,10-3 0 16,0 1 0-16,1-1 0 15,-2 9 0-15,-7 9 0 0,-19 15 0 16,11 0 0-16,-11 0 0 16,3 12 0-16,-3-12 0 15,0 20 0-15,3-10 0 0,-1 5 0 16,1 0 0-16,0 3 0 16,3-4 0-16,0 3 0 15,6 0 0-15,-1-2 0 16,0 2 0-16,3 0-8 15,0-10-64-15,4 2-17 0</inkml:trace>
  <inkml:trace contextRef="#ctx0" brushRef="#br2" timeOffset="254689.3608">14898 16849 453 0,'0'0'3'16,"0"0"2"-16,0 0 2 16,0 0 0-16,0 0 1 0,0 0 1 15,-9 16 0-15,-1 6 1 16,-3 10-10-16,-4 7 0 15,-1 14 0-15,6-23 0 16,-1 2 0-16,1 7 0 16,-1 1 0-16,4 3 0 0,1 1 0 15,4-2 0-15,-1 5 0 16,5-2 0 0,0 0 0-16,2-4 0 0,5 4 0 15,3-8 0-15,1 0 0 16,5-2 0-16,0 2 0 15,3-8 0-15,-1-5 0 0,-1-4 0 16,3-3 0-16,-2-8 0 16,-4-2-31-16,4 1-57 0,-6-6-3 15</inkml:trace>
  <inkml:trace contextRef="#ctx0" brushRef="#br2" timeOffset="255297.2619">15189 17207 401 0,'0'0'6'0,"0"0"5"16,0 0 2-16,0 0 1 15,0 0 1-15,10-8 1 0,-10 8-1 16,0 0 3-16,0 13-16 16,0-6-2-16,-5 5 0 15,0 1 0-15,-2 1 0 16,-6 4 0-16,4-1 0 16,-4 4 0-16,-2-2 0 0,0 3 0 15,0 0 0-15,-3-2 0 16,2 6 0-16,0-7 0 15,2-2 0-15,-5 1 0 16,6 0 0-16,2-4 0 0,5-4 0 16,5 0 0-16,1-10 0 15,7 7 0-15,1-7 0 16,8 0 0-16,3 0 0 16,-2-2 0-16,3-1 0 0,2-1 0 15,1-2 0-15,-1 1 0 16,0 1 0-16,-1 1 0 15,-5-2 0-15,7 2 0 16,-8-1-7-16,-5-2-74 0,0 4-9 16</inkml:trace>
  <inkml:trace contextRef="#ctx0" brushRef="#br2" timeOffset="255833.848">15458 17406 466 0,'0'0'4'0,"0"0"3"0,0 0 0 16,0 0 2-16,0-6 0 16,0 6 0-16,2-9-9 15,-2 9 0-15,15-18 0 16,-15 18 0-16,13-12 0 0,-6 4 0 15,3 3 0-15,0 0 0 16,2 0 0-16,0 0 0 16,-1 5 0-16,-1 0 0 15,-3 0 0-15,-7 0 0 16,14 5 0-16,-10 5 0 0,-2 3 0 16,-2-4 0-16,0 1 0 15,-2 2 0-15,-2 1 0 16,-2 0 0-16,-2-1 0 15,1 0 0-15,2 0 0 0,0-2 0 16,3 3 0-16,2-4 0 16,0 2 0-16,3-1 0 15,7-1 0-15,0-1 0 16,4-3 0-16,0 0 0 0,-1 2 0 16,-1-2 0-16,6 0 0 15,-6 0 0-15,-2 2 0 16,0 0 0-16,-10-7 0 0,5 11 0 15,-5-11 0-15,-7 12 0 16,-9-6 0-16,2-3 0 16,-9 0 0-16,3 0-8 15,-4 0-25-15,-1-3-49 16,0 0-6-16</inkml:trace>
  <inkml:trace contextRef="#ctx0" brushRef="#br2" timeOffset="256145.5399">15759 16803 480 0,'0'0'2'0,"0"0"1"16,10 0 2-16,-1 8 2 0,7 6 1 15,0 13-2-15,9 8-6 16,1 9 0-16,5 12 0 15,-15-27 0-15,-1 8 0 16,-1 5 0-16,1 5 0 16,-3 3 0-16,-3 2 0 0,-2 3 0 15,-5 1 0-15,-2 0 0 16,-4-1 0 0,-4 0 0-16,-7-1 0 0,0 2 0 15,-2-2 0-15,-1-4 0 16,-4 6-35-16,0-14-56 15</inkml:trace>
  <inkml:trace contextRef="#ctx0" brushRef="#br3" timeOffset="262761.6407">12382 8804 230 0,'0'0'9'16,"0"0"3"-16,0 0 5 0,0 0 2 15,0-10 1 1,0 10 2-16,0 0 1 0,0 0 1 16,0 0-6-16,0-9-4 15,0 9-4-15,0 0-3 16,0 0-2-16,0 0 0 0,-9 0-1 16,9 0-2-16,-4 9 0 15,4-9-1-15,-6 15 0 16,6-8 1-16,0 1 0 0,0 1 1 15,0-9 0-15,10 12 0 16,-1-4 1-16,4-4 0 16,-1-3 0-16,0-1 1 15,4 0 0-15,-3-5-1 0,-4-3 1 16,-1-1-1-16,-4-3-1 16,-1 2 0-16,-3-5 0 15,-5 1-1-15,-3 1-1 16,-2 3-1-16,-2-3 0 15,-2 6-1-15,-2 1 1 16,-2 5-1-16,4 1 0 0,0 0 0 16,1 0 1-16,1 1-1 15,12-1 0-15,-13 11 1 16,13-11-2-16,-5 12 0 0,5-12-4 16,0 13-4-16,0-13-9 15,5 13-22-15,-5-13-42 16,10 12-1-16</inkml:trace>
  <inkml:trace contextRef="#ctx0" brushRef="#br3" timeOffset="264065.5999">12288 8753 229 0,'0'0'7'0,"0"0"6"16,0 0 3-16,0 0 4 15,0 0 2-15,-10-6 2 16,10 6 1-16,0 0 2 15,0 0-8-15,0 0-6 0,-7-3-3 16,7 3-3-16,0 0-1 16,0 0-2-16,5 0 0 15,5 3 1-15,5 3-1 0,4-5 2 16,9 4 0-16,1 1 1 16,6 1-1-16,2 0-2 15,3 0-1-15,3 1 0 16,-3 2 0-16,-3-3-1 15,5 1 0-15,-4 1 0 16,1 2-1-16,3-5 1 0,1 6-1 16,-1-3 1-16,6 1-1 15,-4 0 1-15,6 2 1 16,-1 0-3-16,6 3 0 0,0-3 0 16,1 0 0-16,0 2 0 15,0-2 0-15,-3 0 0 16,-5-2 0-16,-2-2 0 0,-3-1 0 15,-4 0 0-15,-4 1 0 16,-5-3 0-16,-2 2 0 16,-3-5 0-16,-3 6 0 15,-1-4 0-15,-1 2 0 0,1-1 0 16,-2 2 0-16,4-1 0 16,-3 2 0-16,2-2 0 15,3 2 0-15,0-3 0 16,-2 2 0-16,4 3 0 15,-3-3 0-15,1 1 0 16,0-1 0-16,0 1 0 0,0-3 0 16,-5 2 0-16,0-2 0 15,-2 1 0-15,-4-3 0 16,2 1 0-16,0 1 0 0,-3-1 0 16,3-1 0-16,3 2 0 15,0-2 0-15,-1 2 0 16,5-1 0-16,-2 4 0 15,4-1 0-15,-2 0 0 0,-3-2 0 16,0 2 0-16,0 1 0 16,-2-3 0-16,-3 2 0 15,4-4 0-15,-4 2 0 0,-2 1 0 16,-1-3 0 0,-1 1 0-16,3 1 0 0,-2-1 0 15,-2-1 0-15,2 2 0 16,-2-2 0-16,3 2 0 15,-4-3 0-15,4 0 0 16,0 3 0-16,1-2 0 0,-1 1 0 16,-1 2 0-16,4-4 0 15,-7 0 0-15,3 3 0 16,-4-5 0-16,-8 0 0 0,11 5 0 16,-11-5 0-16,0 0 0 15,0 0 0-15,0 0 0 16,0 0 0-16,0 0 0 0,0 0 0 15,0 0 0-15,-8 0 0 16,8 0 0-16,-16 0-24 16,7-5-41-16,-4 5-22 15,1-5-3-15</inkml:trace>
  <inkml:trace contextRef="#ctx0" brushRef="#br3" timeOffset="264629.7917">14587 9126 359 0,'0'0'7'16,"0"0"6"-16,0 0 2 16,0 0 0-16,0 0-1 15,0 0 1-15,0 0 0 16,0 0 1-16,5 12-5 16,3-2-5-16,5-1-2 15,1 5 0-15,6 1 1 0,3 0 1 16,4-1-2-16,3 3-2 15,5-5-2-15,-5 1 0 16,2-3 0-16,-2 1 0 16,-5-2 0-16,-3-4 0 0,-5 2 0 15,-5-1 0-15,-3-1 0 16,-9-5 0-16,2 16 0 0,-8-6 0 16,-8 5 0-16,-6 2 0 15,-8 0 0-15,-2 4 0 16,-5 1 0-16,-1 0 0 0,-1 0 0 15,4-5 0-15,3 4 0 16,3-12 0-16,4 4 0 16,9-3 0-16,1-5 0 15,13-5 0-15,-12 10 0 16,12-10 0-16,0 0 0 0,0 0 0 16,0 0 0-1,2 9-36-15,18-6-49 0,-10-3-4 16</inkml:trace>
  <inkml:trace contextRef="#ctx0" brushRef="#br3" timeOffset="266162.3458">15199 9401 342 0,'0'0'8'0,"0"0"4"0,0 0 5 16,-10-10 2-16,10 10 0 15,0 0 2-15,-13-9-2 16,13 9 1-16,0 0-8 15,0 0-4-15,0 0-2 0,0 0-2 16,9 3-2-16,5 6 0 16,4-2-2-16,4 3 0 15,3 0 0-15,1 0 0 0,7-1 0 16,-8 1 0-16,5-3 0 16,-7 1 0-16,-1-4 0 15,-7 2 0-15,0-4 0 16,-8 1 0-16,-7-3 0 15,10 6 0-15,-10-6 0 0,0 0 0 16,-10 7 0-16,-3-5 0 16,-6 6 0-16,-6-4 0 15,-2 4 0-15,-6-4 0 16,-4 7 0-16,-3-4 0 16,3 0 0-16,2 1 0 0,3 0 0 15,7-2 0 1,2 2 0-16,6-3 0 15,2 0 0-15,15-5 0 0,-13 8 0 16,13-8 0-16,0 10 0 16,0-10 0-16,21 12 0 0,-4-4 0 15,6-1 0-15,4 0 0 16,10 1 0-16,-1 1 0 0,6-1 0 16,0 1 0-16,-3 2 0 15,4-4 0-15,-8 2 0 16,-1 2 0-16,-4-5 0 0,-5 1 0 15,-8-2 0-15,-3-3 0 16,-1 1 0-16,-13-3 0 16,11 2 0-16,-11-2 0 15,0 0 0-15,0 0 0 16,0 0 0-16,0 0 0 0,0 0 0 16,0 0 0-16,0 0 0 15,-6 2 0-15,6-2 0 16,-9 0 0-16,9 0 0 15,-15 0 0-15,15 0-54 16,-18 3-40-16</inkml:trace>
  <inkml:trace contextRef="#ctx0" brushRef="#br3" timeOffset="271613.6675">16362 17345 447 0,'0'0'3'16,"0"0"2"-16,0 0 0 16,0 0 1-16,0 0 1 0,0 0-2 15,0 0 1-15,0 0 0 16,0 0-6-16,0 0-7 16,0 0-19-16,0 0-56 15,0 0-3-15</inkml:trace>
  <inkml:trace contextRef="#ctx0" brushRef="#br3" timeOffset="272230.9522">16845 17033 445 0,'0'0'5'0,"0"0"1"16,0 0 2-16,0 0 0 15,0 0 1-15,0 0 0 16,0 10 0-16,-3 5 1 0,-3 9-8 16,3 9-2-16,0-16 0 15,3 3 0-15,0 0 0 16,0 5 0-16,-2 0 0 16,2 2 0-16,0-3 0 15,0-1 0-15,-3 0 0 16,3-4 0-16,-2 1 0 15,-1-5 0-15,0-3 0 0,-2-3 0 16,5-9 0-16,0 0 0 16,-21-9 0-16,10-23 0 15,1-15 0-15,6-10 0 0,4-6 0 16,2-3 0-16,12 7 0 16,7 17 0-16,6 7 0 15,3 5 0-15,2 10 0 16,2 8 0-16,2 7 0 0,-4 5 0 15,-2 5 0-15,-5 10 0 16,-8 6 0-16,-4 8 0 16,-11 0 0-16,-4 3 0 0,-13 0 0 15,-3-1 0-15,-7-5 0 16,-2-4 0-16,-1-2 0 16,-6-2 0-16,6-8 0 15,0-1 0-15,7-1 0 16,2-1 0-16,11 1 0 0,8-8 0 15,0 10 0-15,7-3 0 16,4-2 0-16,5 3 0 16,5-1 0-16,-2 0 0 15,3 0 0-15,3 4-4 16,3-1-1-16,-1 2-8 0,1-2-20 16,4 0-51-16,-4 0-2 15</inkml:trace>
  <inkml:trace contextRef="#ctx0" brushRef="#br3" timeOffset="272570.1554">17338 17195 435 0,'0'0'4'16,"0"0"1"-16,0 0 1 0,-6 0 2 16,6 0-1-16,-17 9 2 15,17-9-1-15,-13 15-1 16,8-3-2-16,3-2-2 15,-1 3-1-15,1-1-1 16,2 3 0-16,2 0 0 0,5-3 0 16,4 3 0-16,1-5 1 15,4 2-1-15,-2-4 1 16,1 0 0-16,2-7-2 16,1 4 0-16,9-10 0 0,1-12 0 15,-9-8 0-15,-12-7 0 16,-7 0 0-16,-14 3 0 15,-11 4 0-15,-1 7 0 0,-1 11 0 16,6 7-7-16,3 0-14 16,4 2-18-16,14 8-47 15,0-10-1-15</inkml:trace>
  <inkml:trace contextRef="#ctx0" brushRef="#br3" timeOffset="272911.7158">17735 16976 441 0,'0'0'5'0,"0"0"3"0,0 0 2 16,7-7 2-16,-7 7 0 15,0 0 0-15,10-5-1 0,-10 5-11 16,0 12 0-16,-3 11 0 15,-6 7 0-15,2 3 0 16,1-9 0-16,1 1 0 16,0 4 0-16,1-3 0 15,4 7 0-15,-3-1 0 0,3 0 0 16,0-2 0-16,7 0 0 16,3-3 0-16,3-3 0 15,-1-1 0-15,3-2 0 16,2-4 0-16,-1-8 0 0,1 4-49 15,3-11-41-15,-5-2-1 16</inkml:trace>
  <inkml:trace contextRef="#ctx0" brushRef="#br3" timeOffset="273067.1793">17697 17189 376 0,'0'0'10'0,"-10"-3"2"16,10 3 2-16,-9 0 0 15,9 0 1-15,0 0 2 16,-11 0 1-16,11 0 0 15,16 0-8-15,4 3-3 16,7 0-7-16,6 0 0 0,6 1 0 16,-4-4-20-16,-2 3-63 15,7-1-4-15</inkml:trace>
  <inkml:trace contextRef="#ctx0" brushRef="#br3" timeOffset="273618.2253">18120 17199 446 0,'0'0'6'0,"0"0"1"16,0 0 3-16,0 0 0 15,1-10 2-15,-1 10 0 0,9-12-4 16,-9 12-8-16,17-15 0 15,-4 10 0-15,4 0 0 16,6 2 0-16,-1 1 0 16,6 0 0-16,-1 2 0 0,-3 0 0 15,1 4 0-15,-2 1 0 16,-10 6 0-16,4-2 0 16,-10 6 0-16,-7 0 0 15,-2-3 0-15,-6-1 0 0,-1-2 0 16,-4 1 0-16,-2 0 0 15,-2 0 0-15,-4 2 0 16,4-2 0-16,-3 3 0 16,3-6 0-16,0 5 0 15,-2-4 0-15,5 2 0 0,2-3 0 16,12-7 0-16,-10 16 0 16,10-16 0-16,2 12 0 15,9-8 0-15,6-1 0 0,0-1 0 16,8 1 0-16,-3-3 0 15,5 2 0-15,-1-2 0 16,-1 0 0-16,0 0 0 16,-1 0 0-16,1 0 0 0,-5 0 0 15,-6 0 0-15,2 4 0 16,-16-4 0-16,11 1 0 16,-11-1 0-16,0 0-34 15,0 0-56-15,-9 11-4 16</inkml:trace>
  <inkml:trace contextRef="#ctx0" brushRef="#br3" timeOffset="273961.2523">18788 16868 424 0,'0'0'6'0,"0"0"2"16,6-14 3-16,-6 14 0 16,5-9 1-16,-5 9-1 15,0 0 2-15,-5 9 0 16,-10 17-11-16,-5 4-2 0,-5 14 0 16,3 8 0-16,12-20 0 15,-3 0 0-15,1 9 0 16,-2-3 0-16,10 5 0 15,0 1 0-15,4-4 0 16,0 3 0-16,4-7 0 16,6 1 0-16,3 1 0 0,2-6 0 15,5-3-12-15,5-1-76 16,-3-6-2-16</inkml:trace>
  <inkml:trace contextRef="#ctx0" brushRef="#br3" timeOffset="274374.5077">19154 17159 383 0,'0'0'6'0,"0"0"2"0,-5-14 2 15,0 4 2-15,-2 0 2 16,-3-3 0-16,-7 1 1 16,-4 3 0-16,0 0-5 0,-2 9-3 15,-2 0-3-15,2 0-1 16,1 9-1-16,5 0-2 15,3 2 1-15,4 1-1 16,7 0 1-16,3 0-1 16,2-2 1-16,10-2 0 15,6-1-1-15,2-2 1 16,2-5 0-16,5 0 1 0,1-5-2 16,-3-5 0-16,0 0 0 15,-3-2 0-15,-7 2 0 0,0 0 0 16,-3 2 0-16,-12 8 0 15,7-6 0-15,-7 6 0 16,0 14 0-16,0 3 0 16,0 3 0-16,0-8 0 15,-2 5 0-15,2 1 0 0,0 0 0 16,0-1 0-16,0 2 0 16,0 1 0-16,2-2-23 15,1-6-47-15,3 3-18 16</inkml:trace>
  <inkml:trace contextRef="#ctx0" brushRef="#br3" timeOffset="274704.6359">19461 17172 452 0,'0'0'4'0,"0"0"2"16,0 0 2-16,0 0 0 0,-9 2 2 15,0 7 0-15,-1 3 0 16,2-3-7-16,3 2-3 15,-2 1 0-15,0 2 0 16,4 1 0-16,1-1 0 0,-3 3 0 16,5-3 0-16,5 1 0 15,4-3 0-15,4 0 0 16,0-2 0-16,-1-2 0 16,3-4 0-16,-2-4 0 0,-13 0 0 15,34-12 0-15,-9-10 0 16,-7-7 0-16,-11-7 0 15,-10 4 0-15,-19 3 0 16,-7 4 0-16,-2 13 0 16,1 6 0-16,0-1 0 15,11 7-36-15,19 0-52 0,-11 0-3 16</inkml:trace>
  <inkml:trace contextRef="#ctx0" brushRef="#br3" timeOffset="274994.3465">19684 16887 477 0,'0'0'3'16,"0"0"3"-16,0 0 0 15,10-3 2-15,-10 3 0 0,14 8-5 16,-1 4-3-16,4 8 0 16,1 7 0-16,2 9 0 15,2 6 0-15,0 3 0 16,-14-13 0-16,4-1 0 0,-7 1 0 15,2 3 0-15,-3 5 0 16,-4-3 0-16,0 2 0 16,-4 2 0-16,-5-5 0 15,-1 7 0-15,-3-9 0 16,-1 4 0-16,-5-6 0 0,5 5 0 16,-3-10-15-16,-8 5-75 15,13-12-3-15</inkml:trace>
  <inkml:trace contextRef="#ctx0" brushRef="#br3" timeOffset="275480.0732">20136 17140 474 0,'0'0'2'0,"0"0"2"0,0 0 3 15,0 0 0-15,8-8 1 16,-8 8 1-16,0 0-9 16,0 0 0-16,0 0 0 0,0 0 0 15,0 0 0-15,0 0 0 16,7 13-27-16,16-1-60 16,-16-3-2-16</inkml:trace>
  <inkml:trace contextRef="#ctx0" brushRef="#br3" timeOffset="276095.2083">20608 17036 433 0,'0'0'5'0,"0"0"3"16,0 0 0-16,0 0 1 15,-9 0 0-15,1 12 1 16,1 2 1-16,-3 6-1 0,2 6-4 15,3 6-4-15,3-15-2 16,-3 3 0-16,5 0 0 16,0-1 0-16,0 4 0 15,0-4 0-15,0-1 0 16,0-1 0-16,0 1-2 0,0-6 2 16,0 1-1-16,0-4 1 15,0-9-1-15,0 0 2 16,-8-9-1-16,1-19 1 0,2-14 1 15,2-9-2-15,3-12 0 16,0-1 0-16,9-1 0 16,12 14 0-16,2 6-2 15,3 8 1-15,4 9 1 0,0 8 0 16,3 11-1-16,-5 6 1 16,2 6 0-16,-1 11 1 15,-9 8-1-15,-2 7 1 16,-6 0 1-16,-7 2-2 15,-5 7 0-15,-13-3 0 16,-7-8 0-16,-1 1 0 16,0-6 0-16,-8-5 0 0,4-5 0 15,-3 0 0-15,3-7 0 16,8 0 0-16,2-2 0 16,5 1 0-16,10-4 0 0,0 13 0 15,7-6 0-15,14 6 0 16,4 0 0-16,-8-6 0 15,0 5 0-15,3-2 0 16,0 0 0-16,2 2 0 0,-2 1 0 16,0 1-2-16,2 0-4 15,-5 1-10-15,4-6-41 16,-4 6-28-16,-4-3-3 0</inkml:trace>
  <inkml:trace contextRef="#ctx0" brushRef="#br3" timeOffset="276427.7997">21131 17177 443 0,'0'0'5'0,"0"0"1"15,0 0 1-15,-11 0 2 16,2 6 0-16,-3 3 0 16,12-9 0-16,-16 15 0 15,12-6-4-15,-2 6-5 0,4-2 0 16,-3 1 0-16,5 1 0 15,0 2 0-15,5-1 0 16,3-2 0-16,1-1 0 16,2-1 0-16,6-2 0 15,-2-3 0-15,2-2 0 16,1-2 0-16,12-3 0 0,-2-15 0 16,-3-7 0-16,-9-7 0 15,-11-5 0-15,-10 3 0 16,-11 4 0-16,-3 10 0 15,-6 5 0-15,5 6 0 0,-2-2-34 16,-5 8-53-16,14 0-3 16</inkml:trace>
  <inkml:trace contextRef="#ctx0" brushRef="#br3" timeOffset="276694.6756">21531 16951 456 0,'0'0'5'15,"0"0"2"-15,0 0 2 0,0 0 0 16,0 0 1-16,0 0 1 16,3 5-7-16,-3 12-4 15,-9 12 0-15,-3 2 0 16,0 6 0-16,6-14 0 16,2 2 0-16,-1 2 0 0,2 0 0 15,1 3 0-15,2-1 0 16,0-2 0-16,2 2 0 15,6-5 0-15,2 1 0 16,5-6 0-16,0 0 0 0,0-6 0 16,2 3-3-1,-2-4-73-15,0-7-14 0</inkml:trace>
  <inkml:trace contextRef="#ctx0" brushRef="#br3" timeOffset="276862.7556">21483 17204 406 0,'0'0'7'15,"0"0"3"-15,0 0 1 16,0 0 1-16,0 0 2 16,0 0 0-16,11 0 0 0,-1 3 1 15,11 0-7-15,2-3-8 16,7 2 0-16,0-2-12 16,6-13-64-16,0 13-11 15</inkml:trace>
  <inkml:trace contextRef="#ctx0" brushRef="#br3" timeOffset="277397.3383">21839 17174 468 0,'0'0'5'16,"0"0"1"-16,0 0 1 15,-5-12 2-15,5 12-1 0,0-13 0 16,0 13-8-16,20-19 0 16,-5 12 0-16,1 4 0 15,8 1 0-15,1 2 0 16,0 7 0-16,0 3 0 0,-6 7 0 16,-4 3 0-16,-12-6 0 15,2-1 0-15,-5 0 0 16,0 4 0-16,-3 0 0 15,-2-2 0-15,1 0 0 16,-7-1 0-16,1 0 0 16,-2-2 0-16,2-2 0 0,0 0 0 15,0-8 0-15,10-2 0 16,-13 0 0-16,9-7 0 16,4-16 0-16,15-4 0 15,7-5 0-15,3-1 0 0,2 9 0 16,-3 4 0-16,-6 5 0 15,-3 7 0-15,-5 6 0 16,-10 2 0-16,13 15 0 0,-13-5 0 16,2 4 0-16,-2-1 0 15,0 4 0-15,2 3 0 16,1 0 0-16,0 2 0 16,1 1 0-16,1-1 0 15,-1 0 0-15,7 0 0 0,-5-4 0 16,8 0-36-16,4-1-52 15,-6-7-3-15</inkml:trace>
  <inkml:trace contextRef="#ctx0" brushRef="#br3" timeOffset="277676.0462">22458 16830 452 0,'0'0'5'16,"0"0"2"-16,0 0 1 0,0-10 1 15,0 10-1-15,0 0 1 16,0 0 2-16,-12 20-9 16,2 5-2-16,-3 9 0 15,-2 11 0-15,-2 7 0 0,7-22 0 16,0 2 0-16,2 8 0 16,1 2 0-16,2-3 0 15,1 4 0-15,4-4 0 16,0 1 0-16,1-1 0 15,9-2 0-15,-1 1 0 16,5-6 0-16,-4-5-85 0,10-3-6 16</inkml:trace>
  <inkml:trace contextRef="#ctx0" brushRef="#br3" timeOffset="278094.0026">22777 17095 455 0,'0'0'4'16,"0"-9"1"-16,0 9 2 16,-13-16 1-16,8 7 0 15,-5 1 0-15,0-2 0 0,-7 3 0 16,1 4-8-16,-1 3 0 16,0 3 0-16,0 6 0 15,-3 1 0-15,8 5 0 0,-3 3 0 16,12 0 0-16,0-1 0 15,3 0 0-15,6-5 0 16,11-2 0-16,0-3 0 16,0-4 0-16,6-3 0 15,1-6 0-15,-4-1 0 16,3-5 0-16,0 0 0 0,-6-3 0 16,-4 6 0-16,-6-2 0 15,-7 11 0-15,14 0 0 16,-14 0 0-16,0 18 0 0,0 1 0 15,-2 3 0-15,-1-12 0 16,3 7 0-16,-2-1 0 16,2-2 0-16,-2 4 0 15,2-3 0-15,0 2-26 0,0 4-45 16,0-9-17-16</inkml:trace>
  <inkml:trace contextRef="#ctx0" brushRef="#br3" timeOffset="278398.8606">23060 17112 438 0,'0'0'4'0,"0"0"2"15,-10 11 2-15,-3-2 0 16,1 8 1-16,-3 0 1 16,7-6-2-16,4 1 1 15,-6 3-4-15,5 0-2 0,-1 2-2 16,4-2 1-16,2 0-2 15,0 0 0-15,8-3 0 16,2-1 0-16,-1-1 0 16,4-1 0-16,-1-4 0 0,4-2 0 15,3-3 0-15,6-8 0 16,-5-9 0-16,-5-11 0 16,-15-1 0-16,-11-1 0 0,-11 3 0 15,-5 4 0-15,-5 6 0 16,7 7-30-16,15 3-58 15,-10 2-3-15</inkml:trace>
  <inkml:trace contextRef="#ctx0" brushRef="#br3" timeOffset="278644.215">23281 16954 420 0,'0'0'4'0,"0"0"3"15,0 0 2-15,13 7 3 16,-4 5 0-16,1 9 1 0,-1 4 1 15,2 6 0-15,2 10-8 16,-11-21-6-16,1 6 0 16,2 3 0-16,-5 4 0 15,2 4 0-15,-2-3 0 16,-2 2 0-16,-3 3 0 0,-3-4 0 16,-4 5 0-16,-3-3 0 15,-5-3 0-15,2 2-27 16,-3-2-61-16,-2-2-3 15</inkml:trace>
  <inkml:trace contextRef="#ctx0" brushRef="#br3" timeOffset="288173.334">12274 8770 232 0,'0'0'6'15,"0"0"3"-15,0 0 4 16,0 0 4-16,0 0 1 15,0 0 2-15,-11 0 2 0,11 0 1 16,0 0-3-16,0 0-3 16,0 0-2-16,0 0-3 15,0 0-1-15,0 0-1 16,0 0-1-16,0 0-1 0,0 0-1 16,0-14-1-16,0 14 0 15,0-20 0-15,3 8-2 16,2-2 0-16,2-6 0 0,-2 3 1 15,2-6-1-15,-1 1-1 16,1-5-3-16,-2 2 0 16,2-5 0-16,1 0 0 15,0 3 0-15,-1-5 0 16,0 2 0-16,3 3 0 0,-2-3 0 16,2 4 0-16,-3-3 0 15,2 3 0-15,1 1 0 16,1-3 0-16,-2 6 0 15,0-3 0-15,0 4 0 0,-2-2 0 16,2 3 0-16,0-1 0 16,-4 0 0-16,2 3 0 15,1-1 0-15,-3-1 0 16,2 0 0-16,1 0 0 16,-4-2 0-16,5 5 0 15,-2-6 0-15,0 3 0 0,0 1 0 16,4-1 0-16,-4 0 0 15,3 3 0-15,0-4 0 0,0 2 0 16,0-1 0-16,0 1 0 16,-4-3 0-16,7-2 0 15,-2 3 0-15,-1 1 0 0,-1-2 0 16,0 5 0-16,-2-1 0 16,0 0 0-16,0 1 0 15,-4 3 0-15,0-2 0 16,7 1 0-16,-6-2 0 15,1 2 0-15,0-4 0 0,3-1 0 16,-3 2 0-16,2-1 0 16,-2-1 0-16,2 0 0 15,-1 0 0-15,1 1 0 16,-2 1 0-16,0 5 0 16,-3-1 0-16,3 2 0 0,-2-2 0 15,2 3 0-15,-2-5 0 16,-1 7 0-16,3-3 0 15,-3-4 0-15,1 3 0 0,2 0 0 16,-1-3 0-16,-1 4 0 16,3-3 0-16,-2 3 0 15,-1 0 0-15,-1 1 0 0,3 1 0 16,-5 0 0-16,0 10 0 16,5-9 0-16,-5 9 0 15,0 0 0-15,0 0 0 16,2-11 0-16,-2 11 0 15,0 0 0-15,0 0 0 0,0 0 0 16,0 0 0-16,0 0 0 16,0 0 0-16,0 0 0 15,0 0 0-15,0 0 0 16,0 0 0-16,0 0 0 16,0 0 0-16,-12 13 0 0,0-3 0 15,-3 5 0-15,-3-2 0 16,1 6 0-16,-8 1 0 15,0 2 0-15,0 0 0 0,3-2 0 16,0-2 0-16,4-3 0 16,1-3 0-16,4-3 0 15,6-3 0-15,7-6 0 0,-15 9 0 16,15-9 0-16,0 0 0 16,0 0 0-16,0 0 0 15,0 0 0-15,0 0 0 0,10-9 0 16,0-4 0-16,5 1 0 15,-1-5 0-15,3-3 0 16,1-2 0-16,0 2 0 16,2 0 0-16,-8 3 0 15,4 2 0-15,-7 2 0 16,1 4 0-16,-10 9 0 0,13-13 0 16,-13 13 0-16,0 0 0 15,10-8 0-15,-10 8 0 16,7 5 0-16,-7-5 0 15,7 24 0-15,1-10 0 0,-1 8 0 16,1 0 0-16,2 7 0 16,0 0 0-16,-1 0 0 15,2-2 0-15,-1 1 0 16,-1-6 0-16,2-5 0 0,-4 1 0 16,3-7 0-16,-3 3 0 15,-1-8 0-15,-6-6 0 16,7 13 0-16,-7-13 0 0,0 0 0 15,7 11 0-15,-7-11-19 16,0 0-72-16,3-16-2 16</inkml:trace>
  <inkml:trace contextRef="#ctx0" brushRef="#br3" timeOffset="288856.8552">12721 6587 432 0,'0'0'4'15,"0"0"2"-15,0-10 2 0,0 10 0 16,5-16 2-16,2 7 0 15,5-1 2-15,6-5 0 0,-1 5-3 16,6 3-9-16,4 2 0 16,-2 5 0-16,0 2 0 15,3 11 0-15,-9 4 0 16,-1 6 0-16,-6-1 0 0,-2 5 0 16,-10 0 0-16,0 1 0 15,-6-1 0-15,-4-5 0 16,-4-2 0-16,-2 0 0 15,5-8 0-15,-4 1 0 16,5-8 0-16,-2-3 0 16,12-2 0-16,-11-13 0 0,11-2 0 15,3-9 0-15,7-3 0 16,0-5 0-16,2-4 0 16,2 5 0-16,-1-2 0 15,0 8 0-15,-3 3 0 0,-3 10 0 16,-7 12 0-16,0 0 0 15,13 0 0-15,-10 10 0 0,-2 10 0 16,7 1 0-16,-1 5 0 16,4 1 0-16,3 3 0 15,4-3 0-15,4-3 0 16,3 1 0-16,0-3 0 0,10-4-67 16,2 2-23-16</inkml:trace>
  <inkml:trace contextRef="#ctx0" brushRef="#br3" timeOffset="295523.7095">12288 8816 204 0,'0'0'8'0,"0"0"5"15,0 0 5-15,0 0 3 16,0 0 1-16,0 0 2 0,0 0 2 15,0-7 0-15,0 7-3 16,0 0-6-16,0 0-3 16,2-10-2-16,-2 10-2 15,0 0-1-15,0 0-1 16,0 0-1-16,0 0 0 0,0 0-2 16,0 0 0-16,0 0 0 15,0 0-2-15,0 0 1 16,0 0-2-16,0 0 1 15,0 0-1-15,0 0 0 0,0 0 0 16,0 0 0-16,0 0-1 16,0 0 0-16,0 0 0 15,0 0 1-15,0 0 0 0,0 0-2 16,0 0 0-16,0 0 0 16,0 0 0-16,0 0 0 15,0 0 0-15,0 0 0 16,0 0 0-16,0 0 0 0,0 0 0 15,0 0 0-15,0 0 0 16,0 0 0-16,0 0 0 16,0 0 0-16,0 0 0 0,0 0 0 15,0 0 0-15,0 0 0 16,0 0 0-16,0 0 0 16,0 0 0-16,0 0 0 15,0 0 0-15,-7 12 0 16,2 3 0-16,-4 4 0 0,-2 5 0 15,-1 3 0-15,-3 5 0 16,0 4 0-16,0 2 0 16,0 1 0-16,0 2 0 15,-2-2 0-15,2 0 0 0,0 2 0 16,0-2 0-16,0 2 0 16,0-3 0-16,-2 4 0 15,-1-4 0-15,4 1 0 16,-4 0 0-16,1 2 0 0,-1-5 0 15,4 2 0-15,-2-4 0 16,5-2 0-16,-2 4 0 16,1-7 0-16,2-5 0 15,-1 3 0-15,2-1 0 16,-1-1 0-16,-1-6 0 0,4 3 0 16,-5-2 0-16,4 0 0 15,-2-2 0-15,1 1 0 16,1 1 0-16,0-2 0 15,-1 1 0-15,-2-1 0 0,4-1 0 16,-3 3 0-16,1-1 0 16,0 1 0-16,0 1 0 15,-1-1 0-15,0-4 0 0,0 4 0 16,2-1 0-16,4-5 0 16,-2 1 0-16,1-6 0 15,0 2 0-15,5-11 0 0,-7 14 0 16,7-14 0-16,-4 10 0 15,4-10 0-15,0 0 0 16,-3 10 0-16,3-10 0 16,0 0 0-16,0 0 0 0,0 0 0 15,0 0 0 1,0 0 0-16,0 0 0 0,0 0 0 16,0 0 0-16,0 0 0 15,0 0 0-15,0 0 0 16,-7-8 0-16,7 8-21 15,0 0-58-15,5-9-13 0</inkml:trace>
  <inkml:trace contextRef="#ctx0" brushRef="#br3" timeOffset="296693.4855">11570 10012 323 0,'0'0'8'0,"0"0"5"16,0-15 3-16,0 6 5 0,0-1 2 16,0-3 1-16,0 4 1 15,0-4 2-15,0 6-8 0,0 7-7 16,0-10-12-16,0 10 0 16,0 0 0-16,0 15 0 15,-6 0 0-15,6 7 0 16,0 2 0-16,-2 7 0 0,2 3 0 15,0 0 0-15,0 0 0 16,0-5 0-16,0-3 0 16,0-6 0-16,2-2 0 0,-2-7 0 15,4-2 0 1,-4-9 0-16,0 0 0 16,2 10 0-16,-2-10 0 0,0 0 0 15,17 0 0-15,-2-5 0 16,2-2 0-16,3-5 0 15,7-1 0-15,6-4 0 0,4-1 0 16,0 1 0-16,6-1 0 16,-12 3 0-16,5 1 0 15,-8 7 0-15,-3-4 0 0,-9 7 0 16,-5 1 0-16,-11 3 0 16,10-3 0-16,-10 3 0 15,0 0 0-15,0 0 0 16,0 0 0-16,0 0 0 0,-6 3 0 15,6-3 0-15,-15 9 0 16,15-9 0-16,-16 11 0 16,7-1-2-16,15 2-90 15,-14-4 0-15</inkml:trace>
  <inkml:trace contextRef="#ctx0" brushRef="#br3" timeOffset="297298.2096">11335 10528 456 0,'0'0'4'0,"0"0"2"16,0 0 0-16,0 0 1 16,0 0 0-16,0 7 1 15,-4 9-1-15,2 1 3 16,2 5-10-16,-2 2 0 0,2 1 0 16,2 3 0-16,10-3 0 15,2-6 0-15,9-7 0 16,4-5 0-16,6-7 0 15,-1 0 0-15,6-9 0 16,-6-3 0-16,1-5 0 0,-4-3 0 16,-7 3 0-16,-7-3 0 15,-3 2 0-15,-3 6 0 0,-7 1 0 16,-2 11 0-16,0-9 0 16,0 9 0-16,0 5 0 15,0 10 0-15,0-1 0 16,4 10 0-16,2 2 0 15,1 6 0-15,0 3 0 0,1 3 0 16,2-5 0-16,-3 5 0 16,-2-3 0-16,1-5 0 15,-6-3 0-15,-8 0 0 16,-10-5 0-16,-9-2 0 16,-7 0 0-16,-12-3 0 0,-8 4 0 15,-3-5 0-15,-7 2 0 16,9-6 0-16,2 0 0 15,8-4 0-15,13 7 0 0,32-15-67 16,-17 2-27-16</inkml:trace>
  <inkml:trace contextRef="#ctx0" brushRef="#br3" timeOffset="300655.6213">13409 6679 425 0,'0'0'6'0,"0"0"3"0,-7-9 2 15,7 9 2-15,0 0 1 16,-10-9 1-16,10 9 0 0,-13-8-12 16,13 8-3-16,0-10 0 15,0 10 0-15,21-14 0 16,-5 6 0-16,7 1 0 0,1 2 0 16,0-2 0-16,3 2 0 15,-5 3 0-15,-5 2 0 16,-7 0 0-16,-10 0 0 15,13 14 0-15,-13-2 0 0,-2 1 0 16,-9 2 0-16,1 0 0 16,-1 2 0-16,-2-2 0 15,5-3 0-15,-5-5 0 16,6 1 0-16,7-8 0 16,0 17 0-16,0-17 0 15,16 10 0-15,-2-6 0 0,4 2 0 16,-1 2 0-16,5-4 0 15,-2 2 0-15,-3-1 0 16,-1-3 0-16,-4 3 0 0,-2-3 0 16,-10-2 0-16,3 12 0 15,-11-6 0-15,-7 1 0 16,-3 1 0-16,-3-1 0 0,-7 3 0 16,-2-3 0-16,3 1 0 15,-3-4 0-15,7 4 0 16,3-6 0-16,6 9-7 15,4-4-81-15,10-7-1 0</inkml:trace>
  <inkml:trace contextRef="#ctx0" brushRef="#br3" timeOffset="301740.0764">11860 10929 384 0,'0'0'6'0,"0"0"5"16,0 0 2-16,0 0 1 15,0 0 2-15,-2-10 1 16,2 10 0-16,0-12 1 15,0 12-6-15,15-15-9 0,-5 5-3 16,3 3 0-16,4-3 0 16,0 2 0-16,0 6 0 15,1 0 0-15,-1 2 0 16,-4 2 0-16,-1 3 0 0,-12-5 0 16,7 20 0-16,-7-10 0 15,0 2 0-15,-4 0 0 16,-6 3 0-16,-3-2 0 15,3 0 0-15,0-4 0 0,6-1 0 16,4-8 0-16,-8 12 0 16,8-12 0-16,12 10 0 15,3-5 0-15,1-3 0 16,3 3 0-16,1 0 0 0,3-1 0 16,-4 2 0-16,1-4 0 15,-10 1 0-15,-1 1 0 16,-9-4 0-16,10 8 0 15,-10-8 0-15,-6 11 0 0,-7-4 0 16,-6 1 0-16,-6 1 0 16,-3 1 0-16,-4 0 0 15,-3-3 0-15,5 0 0 16,-3-2 0-16,9-2 0 16,6 0-23-16,0 18-58 0,18-21-8 15</inkml:trace>
  <inkml:trace contextRef="#ctx0" brushRef="#br3" timeOffset="302810.9103">15681 9714 368 0,'0'0'8'0,"0"0"5"15,0 0 2-15,0 0 2 16,0 0 2-16,5-3 1 16,-5 3 0-16,0 0 0 15,7-10-9-15,-7 10-11 16,13-7 0-16,-3 1 0 0,6 3 0 16,0-1 0-16,2 4 0 15,1-3 0-15,4 3 0 16,-3 0 0-16,-6 0 0 15,2 3 0-15,-6 1 0 16,-10-4 0-16,10 11 0 0,-10-11 0 16,0 12 0-16,-10-5 0 15,-5 1 0-15,0 2 0 0,-1 2 0 16,-4-2 0-16,3 0 0 16,3-3 0-16,2 3 0 15,12-10 0-15,-18 12 0 16,18-12 0-16,0 16 0 15,0-16 0-15,12 17 0 0,1-9 0 16,-1 1 0-16,8-2 0 16,3 1 0-16,-4-1 0 15,2-1 0-15,-1 0 0 0,-6-3 0 16,-4 0 0-16,-10-3 0 16,10 2 0-16,-10-2 0 15,0 0 0-15,-13 7 0 16,-3-4 0-16,-9 3 0 15,-1-2 0-15,-7 4 0 16,-3 2 0-16,-7 0 0 0,1-1 0 16,8 4-73-16,4 1-17 15</inkml:trace>
  <inkml:trace contextRef="#ctx0" brushRef="#br3" timeOffset="306894.3358">7341 17186 249 0,'0'0'6'0,"0"0"4"16,0 0 0-16,0 0 2 16,-5-9-1-16,5 9-2 15,0 0-1-15,0 0 2 0,0 0-6 16,-5 9-4-16,5 2-1 16,0-1-1-16,0-1 1 15,0 6 2-15,0 3 0 0,5-1 0 16,0 0-1-16,3 8 1 15,2 0 0-15,4-3 2 16,2 3 1-16,5 6-1 16,8-2 1-16,-3-3 0 15,12 5 0-15,2 1 0 0,4 0 1 16,8-3-1-16,1 1 0 16,9 0 0-16,5-6-2 15,8 1 1-15,2 0-1 16,5-2 1-16,3-6-1 15,7 2 0-15,2-4-3 0,5 0 1 16,-2 1-1-16,5-4 3 16,2-5-1-16,6 1 0 15,-1-1-1-15,0-2 1 16,4 0 2-16,-2-3-2 0,1 1 0 16,3-1-2-16,-4 1-1 15,4-3 3-15,-1 0 0 16,-2 0-1-16,2 0 0 15,-4 0 2-15,4-3 1 0,-3 1-1 16,2 2 0-16,-6-5-1 16,2 2-1-16,-3 3 0 15,4-2 1-15,-5 2 0 16,1 0-1-16,-3 0-2 0,-2 0 1 16,-4 0-1-1,0 7-1-15,-4 1 2 0,-2 2-2 16,-6-1 0-16,-1 4 0 15,-10 0 2-15,2 4 0 16,-7 0 0-16,-9 5 0 16,-1-2 1-16,-9-1-1 15,-3 2-1-15,-4 4 1 0,-43-25 1 16,32 19-1-16,2 3 1 16,-8-5 0-16,-1 7 0 15,-25-24 0-15,22 24 0 16,0 0 2-16,-22-24 0 15,10 20 1-15,0 1 1 0,-10-21 0 16,0 0 0-16,0 0 0 16,0 0-1-16,0 0 0 15,0 0 0-15,5 0-2 16,0 0-1-16,2 0 0 16,38-15 0-16,-25-5 0 15,2 0 0-15,-1-2 0 16,38-28 2-16,-24 20-1 15,7 1 1-15,3-3 0 16,4 4 0-16,8 1-1 0,3 0 1 16,2 0 0-16,11 4-2 15,-2-1 0-15,10 2 0 16,2 5 0-16,4-1 0 0,5 3 0 16,3 2 0-16,5 1 0 15,2 5 0-15,3-1 0 16,6 3 0-16,-3 3 1 0,10-3-1 15,-1 3 0-15,5-1 0 16,-3 1 0-16,2 2-1 16,1 0 1-16,1 0 0 15,4 2 0-15,-2-2 0 16,0 3 0-16,1-1 0 0,2 3 0 16,-2-3 0-16,2 1 0 15,1-1 0-15,0 3 0 16,-3 0 0-16,-1 0 0 15,0 0 0-15,-1 0 0 16,0-1 0-16,0 2 1 0,-2-1-1 16,2-1-2-16,-2 4 3 15,0-1 0-15,-3-4-3 16,3 8 0-16,-5-5 0 16,3 5 1-16,-7-4-1 0,4 3 1 15,0-3-1-15,-2 3 0 16,2-2 2-16,0 4 0 15,-4-5 1-15,4 3-1 16,-4-2 0-16,4 0 0 16,-5-4-1-16,1 6 1 15,2 0 0-15,-1-3 0 0,-2 3 0 16,-4-3 0-16,6 4 0 16,-7-2 0-16,7 1 1 15,-7-2-1-15,-1-2 0 16,2 3 0-16,-2-1 0 15,-1-1 1-15,-1 0-2 16,-2-2 1-16,0 0 0 16,0-3 0-16,-6 1 0 15,1-3-1-15,0 0 1 0,1 0 0 16,-6-3 0-16,4-2 0 16,-4 0 1-16,3-2-1 15,-3-1 0-15,-5-1 1 16,5 0-1-16,-3-3 0 15,-2 3 0-15,1-3 0 0,-2 1 0 16,-2-3 0-16,-1 1 2 16,-1-4 0-16,-5 5 0 15,0-9-1-15,0 5 1 16,-7-2 0-16,-1-2 1 16,-2-1-1-16,-2 0-1 0,-6-2 0 15,-4-1 0-15,-2 2 0 16,-6 0 2-16,0-6-2 15,-5 1 1-15,-2 0 0 16,-5-1 1-16,-5 1-1 16,0-3 1-16,-16 11 0 0,28-41 0 15,-9 3-1-15,-11 3 1 16,-7 7 0-16,-7 5-1 16,-8 9-1-16,0 4 0 15,-3 17-3-15,3 12-7 0,-7-16-9 16,7 16-28-16,-10 0-36 15,2 4-2-15</inkml:trace>
  <inkml:trace contextRef="#ctx0" brushRef="#br3" timeOffset="307987.5036">15845 18148 344 0,'0'0'7'16,"0"0"2"-16,0 0 5 15,0 0 0-15,0 0-1 16,0 0 0-16,0 0 3 16,0 0 1-16,0 0-6 15,0 0-5-15,0 0-1 16,0 5-2-16,0 0 1 0,0 72-1 15,0-45-2-15,-5 5-2 16,0 42 0-16,1-32 0 16,-1 3-1-16,0 0-3 15,-4-3-4-15,5-1-4 16,-2 0-8-16,2-7-6 16,4-39-42-16,-2 32-12 15</inkml:trace>
  <inkml:trace contextRef="#ctx0" brushRef="#br3" timeOffset="308339.8876">15498 18249 304 0,'0'0'7'0,"0"0"5"15,0 0 1-15,0 0 2 0,0 0 2 16,0 0 1-16,0 0-1 16,0-4 2-16,0-1-6 15,0 0-4-15,27-35-1 16,-4 25-1-16,6 0-1 16,-1 3-1-16,9-3 0 15,44-13-1-15,-38 19-2 16,1-4 0-16,2 4-1 15,-2 1-1-15,1-2-1 16,0 1 0-16,-5 4 1 0,-40 5-5 16,32 0-3-16,3 0-9 15,-19 5-19-15,4-1-44 16,-20-4-3-16</inkml:trace>
  <inkml:trace contextRef="#ctx0" brushRef="#br3" timeOffset="308904.0543">16124 18812 365 0,'0'0'8'0,"0"0"3"15,0 0 1-15,0 0 2 16,0 0 2-16,0-7-1 16,0-3 1-16,-2 0 0 15,2-23-5-15,2 13-4 0,-2 20-2 16,9-22-2-16,1-3-3 15,-10 25 0-15,0 0 0 16,11-12-1-16,-4 3-1 16,3-1 1-16,1-4-1 15,-11 14 0-15,0 0 0 16,0 0 0-16,9 8 0 0,-2 5-1 16,9 29 0-16,-16-22-1 15,-8-1 1 1,0 1 0-16,-1 0 0 0,-2 3 2 15,11-23 1-15,-14 22 1 16,-2-1 2-16,16-21 1 16,0 0 0-16,0 0 0 15,0 0 2-15,0 0-3 16,9 4 0-16,3-2 1 0,33-2-3 16,-23-6 0-16,0-3-1 15,1 1-6-15,-1-1-6 16,-1-1-12-16,3 7-46 15,-2-1-14-15</inkml:trace>
  <inkml:trace contextRef="#ctx0" brushRef="#br3" timeOffset="309589.9244">16314 17960 386 0,'0'0'6'0,"0"0"1"16,0 0 4-16,0 0 1 16,-6-20 4-16,6 20-4 0,0-12 4 15,0 12-1-15,6-21-5 16,7 12-1-16,1-3-5 16,2-1 0-16,1 1-3 15,4 2 1-15,-2 0-2 16,4 0 0-16,-3 3-2 15,2 4 2-15,-22 3-2 16,20 0 0-16,-2 0 0 0,-18 0 1 16,22 3 0-16,0 6 1 15,-22-9-1-15,0 0-1 16,0 11 1-16,0 1 0 16,0 0 0-16,0 25 1 0,-9-17 0 15,9-20 0-15,-8 25 0 16,-1-3 1-16,9-22 0 15,0 0 1-15,0 10-1 16,6 2 0-16,2 0-1 16,20 16 0-16,-4-13-1 0,-24-15 1 15,30 15-1 1,-3 0 2-16,-27-15-1 0,23 15 1 16,2-3 0-16,-25-12 1 15,0 0 0-15,0 12-1 16,0-3 0-16,0 2 0 15,-28 21 1-15,1-12-2 16,1-8 0-16,2 1-2 16,0 0-2-16,-1-1-5 15,-3 3-11-15,3 2-41 0,3-5-24 16,2 3-3-16</inkml:trace>
  <inkml:trace contextRef="#ctx0" brushRef="#br3" timeOffset="310853.5702">24340 16391 304 0,'0'0'5'0,"5"-14"4"0,-5-2 4 15,0-4 1-15,0-1 2 16,0-4 1-16,-5-4 2 16,-3-1-2-16,-6 7-4 15,-6 1-4-15,-5 8-4 16,-7 6-2-16,-4 8-1 0,0 2-1 16,4 11-1-16,-4 9 0 15,12 8 0-15,4 7 1 16,10 7 0-16,10 6 0 15,10 2 1-15,10 10-1 0,2 2 2 16,5 1 1-16,0 9 1 16,-2-2 1-16,-2 2-1 15,-4 6 1-15,-16-39-2 16,3 4 2-16,-4 2-3 0,-2 8 0 16,0-4-2-16,-2 4 1 15,-4-1-1-15,-4 7 0 16,0-6-2-16,-3 6 1 15,1-1 0-15,-3 3 0 0,1-2-1 16,-4-1 1-16,-1-2-2 16,1 0 1-16,1-7 1 15,-1-2 0-15,4-7 1 16,14-42-1-16,-13 35 0 16,-2-1 0-16,5-8 0 15,2 1 1-15,8-27-1 16,0 22 1-16,0 0-1 0,0-22 0 15,0 0-1 1,12 0 1-16,4 0-1 0,41 0-1 16,-29-5-1-16,4-2-3 15,-2-3-2-15,1 3-8 16,5-1-36-16,-9 1-33 16,5 0-2-16</inkml:trace>
  <inkml:trace contextRef="#ctx0" brushRef="#br3" timeOffset="311476.6274">24604 16409 369 0,'0'0'5'0,"0"0"2"15,0-10 3-15,0 10 2 16,-3-9 1-16,3 9 0 16,-7-13 0-16,7 13 0 0,0 0-4 15,-16 0-2-15,7 5-3 16,-4 7-2-16,3 6-2 15,0 3 1-15,3 2-1 16,2 2 1-16,5 0-1 16,8-3 1-16,4-2 0 0,8-2 0 15,2-9 1-15,3-1 0 16,2-5 0-16,1-3 0 0,-1-6 0 16,-3-6 1-16,-1-8-1 15,-3-3 1-15,-10-4-1 16,-3-2 0-16,-7-2 0 15,-4-1-1-15,-12 8 0 0,-6 0-1 16,0 6-1-16,-8 5 0 16,-2 13-1-16,2 0-1 15,1 13-3-15,3 2-3 16,1 7-8-16,5 3-14 0,-5 4-55 16,23 3-2-16</inkml:trace>
  <inkml:trace contextRef="#ctx0" brushRef="#br3" timeOffset="312001.5407">24613 16937 344 0,'0'0'6'0,"0"0"2"16,0-8 5-16,0 8 0 0,-5-10 1 15,5 10 1-15,-7-9 0 16,7 9-1-16,-15-3-4 15,7 3-4-15,8 0-2 16,-9 10-1-16,6 2-2 16,1 0 0-16,2 3 1 15,2-2-1-15,10 5 0 0,2-6 1 16,5-3 0-16,8-1 0 16,-2-3-1-16,5-5 1 15,-2 0 0-15,-6-2 0 0,-3-11 1 16,-4 1-1-16,-5-6 0 15,-7-2 0-15,-6-2 0 16,-7-2-1-16,-7-2 0 0,-3 4-1 16,-4 5 0-16,-5 2-1 15,-1 8 0-15,-1 4-2 16,4 3-2-16,2 10-3 16,4 7-7-16,0 1-15 15,3 1-54-15,18 4-1 0</inkml:trace>
  <inkml:trace contextRef="#ctx0" brushRef="#br3" timeOffset="312459.3153">24629 17215 383 0,'0'0'5'0,"0"0"1"0,0 0 1 16,0 0 1-16,0 0 0 15,-13 1 1-15,13-1 0 16,-10 15 0-16,10-15-5 15,-5 15-2-15,5-15-1 16,0 17 0-16,0-7 0 16,0 0 0-16,3 3-1 0,6-3 1 15,2 0 1-15,3 0 0 16,2-3-1-16,-4-2 2 16,8 0-1-16,-6-5 0 0,9 0 2 15,9-10 0-15,-4-9 0 16,-8-7-1-16,-13-4 0 15,-9 3-1-15,-14 3 0 16,-6 6-1-16,-8 12-3 16,3 6-3-16,0 0-3 0,2 9-7 15,5 1-14-15,5-2-54 16,10 1-2-16</inkml:trace>
  <inkml:trace contextRef="#ctx0" brushRef="#br3" timeOffset="312806.5368">24663 17729 428 0,'0'0'4'0,"0"0"2"16,0 0-2-16,0 0 2 16,0 0 1-16,0 0 1 15,0 0 0-15,0 0-1 16,0 0-3-16,0 6-2 0,0-1 2 16,0-1-2-16,0 47 0 15,0-22-2-15,0-7 0 16,0 2-1-16,0 1-2 15,-2 3-4-15,2-3-6 16,-5 1-14-16,3 2-56 16,-1-1-2-16</inkml:trace>
  <inkml:trace contextRef="#ctx0" brushRef="#br3" timeOffset="313853.881">24974 16317 302 0,'0'0'6'0,"0"0"3"0,0 0 4 16,0 0 0-16,0 0 2 16,0 0 2-16,0 0 0 0,0 0-1 15,7-12-5-15,6 7-2 16,1 0-3-16,9 3-2 16,0-1 0-16,4 0-2 0,1 2 1 15,-4 1-1-15,-2 1-1 16,-2 7 1-16,-5 7-1 15,-2 0 1-15,-7 9 0 16,0 4 1-16,-1 7 0 0,-5 6 0 16,0 12 2-1,0 1 0-15,0 3 1 0,0 8 0 16,0 1 0-16,2 4 0 16,1 2 0-16,-3-1-1 0,3-30-5 15,-3 0 0-15,0 4 0 16,0 2 0-16,0 1 0 15,0 0 0-15,0 2 0 16,-3 5 0-16,3-6 0 16,-5 8 0-16,0-4 0 15,-1 3 0-15,5-5 0 0,-4 7 0 16,0-6 0-16,2 5 0 16,-2-5 0-16,2-3 0 15,1-4 0-15,0-5 0 16,2 2 0-16,0-42 0 15,0 32 0-15,0 3 0 16,0-8 0-16,0 3 0 0,0-7 0 16,0-2 0-16,0-21 0 15,0 27 0-15,0-2 0 16,0-25 0-16,0 0 0 16,0 0 0-16,0 11 0 15,0-2 0-15,0 3 0 16,0-1 0-16,0-11 0 15,0 0 0-15,0 0 0 16,0 0 0-16,0 2 0 16,-5 3 0-16,0-3 0 15,-47 16 0-15,24-14 0 0,3 2 0 16,0-4 0-16,0 3-66 16,1 2-23-16</inkml:trace>
  <inkml:trace contextRef="#ctx0" brushRef="#br3" timeOffset="369711.8717">7770 7399 57 0,'0'0'0'15,"0"0"-1"-15,0 0 1 16,0 0 0-16,4 8 1 15,-4-8-1-15,5 17 0 16,-3-5 0-16,3 1 2 0,0 4 0 16,0 0-4-16,-1 1 1 15,5 2-3-15,-2-2-6 16,-2 1-10-16</inkml:trace>
  <inkml:trace contextRef="#ctx0" brushRef="#br3" timeOffset="398178.7905">7520 7838 6 0,'0'0'6'0,"0"0"4"15,0 0 3-15,0 0 2 16,2 5 2-16,-2-5 1 0,0 0 4 16,0 0-1-16,0 0-5 15,0 0-3-15,0 0-3 16,0 0 0-16,0 0-1 0,11-10-1 15,-11 10 0-15,14-15-1 16,-4 4 0-16,3-1 1 16,4-2 0-16,3 1-1 15,0-2-1-15,8-2 0 0,-9 1-1 16,6-1 1-16,0-3-2 16,0 7-1-16,-4-5 0 15,0 6-1-15,2-3 1 16,-7 3-1-16,7-4-1 15,-3 1 1-15,1 3 0 0,-5 0 0 16,5-1 1-16,-2-4 0 16,1 4 1-16,0-3-1 15,0 0 1-15,0 1-1 16,2 1 0-16,-3-1 0 0,2 0-1 16,-1 2 0-16,-1-1 0 15,2-1 1-15,-4 0-2 16,3 0 1-16,0 3-1 15,4-3-1-15,-5 1 0 16,5-4 0-16,-2 0 0 0,1 3 0 16,-6 1 0-16,8-1 0 15,-5 3 0-15,-3-4 1 16,1 6-1-16,-1 0 0 0,-2-2 1 16,2 2-1-16,1 1 0 15,-4-1 1-15,1-3-1 16,0 1 1-16,3-1-1 0,-6 1 1 15,6-1 0-15,-4 1-1 16,-1 2 0-16,4-2 1 16,-4-1-1-16,1 4 1 15,2-3-1-15,-2 1 0 0,2-1 1 16,-4 2-1 0,3 0 0-16,-3 3 1 0,0-4-1 15,1 2 0-15,2 2 0 16,-5-3 1-16,5 2-1 15,0 1 0-15,-3-3 1 16,8 0-1-16,-5-1 1 0,5 2-1 16,-2-1 1-16,1-3-1 15,1 4 0-15,1-3 1 16,-5-1-1-16,2 4 1 0,-1-2-1 16,3 2 0-16,-5-4 0 15,0 3 1-15,-3 3-1 16,6-4 0-16,-4 2 0 0,-1-1 1 15,-1 0-1-15,1 3 1 16,2-5-1-16,0-1 1 16,0 2-1-16,-3-1 1 15,3 0-1-15,0-3 1 16,0 5-1-16,-3-2 0 0,3 0 0 16,1-3 0-16,-2 5 1 15,1-1-1-15,0 2 0 16,-3-1 0-16,3-3 1 15,-2 6-1-15,2-2 0 16,-5-1 0-16,2 0 0 16,1-3 0-16,1 3 0 0,-1 0 0 15,2-2 0-15,5 0 0 16,-3-1 0-16,5 1 0 0,-5-3 1 16,6 3-1-16,-3-2 0 15,5 0 0-15,-8-1 0 16,3 6 0-16,-2-4 1 0,-1 1-2 15,-2 0 1-15,2 2 0 16,-2-3 0-16,2 2 0 16,-4 2 0-16,2 2 0 15,0-4-1-15,-2 2 1 0,6-1 0 16,-4 0 0-16,-2 0 0 16,1 1 0-16,2-3 0 15,-2 1 0-15,1 2 0 16,0-2 0-16,0 1 0 15,-3 1 0-15,6-2 0 0,-6 2 0 16,1 1 0-16,-1-2 0 16,0 3 0-16,-5 2 0 15,3-2 0-15,-10 7 0 16,11-8-1-16,-11 8 2 0,0 0-1 16,9-7 0-16,-9 7 0 15,0 0 0-15,0 0 0 16,0 0 0-16,0 0-2 0,0 0-3 15,0 0-2-15,0 0-4 16,0 0-13-16,6 5-32 16,-6-5-14-16</inkml:trace>
  <inkml:trace contextRef="#ctx0" brushRef="#br3" timeOffset="420771.3039">7878 8405 318 0,'0'0'7'0,"0"0"2"0,0 0 2 16,0 0 0-16,0 0 1 15,0 0 3-15,0 7-1 16,0-7 2-16,12 8-5 16,1-1-3-16,5 2 0 0,4 5-1 15,-3 4-1-15,7 1-1 16,-7 2 0-16,-1 5-2 16,-4-2 0-16,-1 4 0 15,-3-3 0-15,-8 2-1 16,-2-4 1-16,0-2-1 15,0 2 1-15,-4-4-1 0,-6-1 0 16,1-4 0-16,3 2-1 16,-2-6 1-16,8-10 0 0,-16 15 0 15,16-15 1-15,0 0 0 16,-6 7 0-16,6-7 1 16,0 0-4-16,0 0 0 15,0 0 0-15,-7-7 0 0,7 7 0 16,0 0 0-16,-10-12 0 15,10 12 0-15,-2-11 0 16,2 11 0-16,-5-9 0 16,5 9 0-16,0-12 0 0,0 12 0 15,0-14 0 1,0 14 0-16,0-15 0 0,0 15 0 16,0-17 0-16,5 5 0 15,-3 2 0-15,-2-2 0 16,0 0 0-16,0 0 0 0,0-2 0 15,-2-1 0-15,-3 1 0 16,-1-3 0-16,4 2 0 16,-6-1 0-16,1-2 0 15,0 4 0-15,1-4 0 0,-4 7 0 16,3-4 0-16,-3 1 0 16,-2 0 0-16,2 2 0 15,-1 2 0-15,2-2 0 0,-3 2 0 16,1 0 0-16,2 0 0 15,-1 1 0-15,2-2 0 16,0 5 0-16,-1-5 0 16,-2 4 0-16,4-3 0 15,-5 0 0-15,1 2 0 0,-1-2 0 16,5 3 0-16,-6-1 0 16,4 1 0-16,-3 0 0 15,1 0 0-15,1 1 0 16,-4 1 0-16,14 5 0 0,-16-9 0 15,7 3 0-15,-2 5 0 16,2-2 0-16,-1-3 0 16,-1 4 0-16,2 2 0 0,-1-2 0 15,2 2 0-15,-2 0 0 16,10 0 0-16,-18-3 0 16,9 3 0-16,-1 0 0 15,3 0 0-15,-6 0 0 0,3 0 0 16,-5 3 0-16,3-1 0 15,-1 4 0-15,1-4 0 16,-3 2 0-16,1 2 0 16,1-4 0-16,0 5 0 15,1-4 0-15,-3 2 0 0,3 0 0 16,0 0 0 0,-2 2 0-16,5-2 0 0,-1 0 0 15,0 0 0-15,0 0 0 16,0 2 0-16,10-7 0 0,-15 15 0 15,3-7 0-15,4 0 0 16,-2-2 0-16,10-6 0 0,-12 18 0 16,12-18 0-16,-15 15 0 15,15-15 0-15,-8 12 0 16,8-12 0-16,-4 12 0 16,4-12 0-16,-3 8 0 15,3-8 0-15,0 9 0 0,0-9 0 16,10 6-7-16,2-1-80 15,3 0-2-15</inkml:trace>
  <inkml:trace contextRef="#ctx0" brushRef="#br3" timeOffset="423851.9549">6660 9929 286 0,'0'0'7'0,"0"0"2"15,0 0-2-15,0 0 2 16,0 10 1-16,0 0 0 0,0 6 1 16,3 7 0-16,-3 1-5 15,2 7-1-15,-1 0 0 16,3 1-1-16,-2 1-1 0,2-6 0 15,-4-3-2-15,7-6 1 16,-3 0-2-16,4-8 0 16,-7 0-2-16,-1-10-2 15,13 10-6-15,-13-10-7 16,13 2-11-16,-13-2-19 16,12 10-22-16,-12-10-10 15</inkml:trace>
  <inkml:trace contextRef="#ctx0" brushRef="#br3" timeOffset="424387.9071">6909 10256 247 0,'0'0'2'0,"0"-10"-2"15,0 10 0-15,2-18-7 0,0 9-26 16,6-6-27-16,-1-3-2 15</inkml:trace>
  <inkml:trace contextRef="#ctx0" brushRef="#br3" timeOffset="426221.1681">9204 6715 22 0,'0'0'1'0,"0"0"1"16,0 0-1-16,0 0 0 15,0 0-1-15,0 0 0 0,0 0 0 16,7 0 0-16,-7 0-1 15,7 0 1-15,-7 0 0 16,15 10 1-16,-7 0 2 16,1 5 2-16,4 0-1 0,-1 5 3 15,4 7-1-15,0 3 0 16,0 2-1-16,3 5 0 16,1 2-2-16,1 7 0 0,-7-4-2 15,4 2-1-15,-6-2 2 16,-2 5 1-16,-2 1 2 15,-6-2 4-15,-2 2 3 16,0-7 2-16,-8 9 0 0,3-10 1 16,-5-1 0-16,1-3-2 15,1-10-1-15,-2-1-3 16,5-8-2-16,-2 1-2 16,1-6-1-16,-1 0 1 15,7-12-2-15,-7 14 2 0,7-14-1 16,0 0 0-1,-5 9 2-15,5-9-1 0,0 0 0 16,0 0 0-16,0 0-1 16,0 0 1-16,0 0-2 0,0 0-1 15,0 0-3-15,0 0-9 16,0 0-13-16,0 0-32 16,0 0-9-16</inkml:trace>
  <inkml:trace contextRef="#ctx0" brushRef="#br3" timeOffset="426832.9241">9208 7595 278 0,'0'0'6'0,"0"0"5"0,0 0 2 0,0 0 2 15,0 0-1 1,0 0-1-16,0 0 0 0,0 0 2 16,0 0-7-16,0 0-4 15,5 18-2-15,2-2-2 16,4 2-1-16,-1 5 2 15,2-2 0-15,2 3-1 0,-3 0 1 16,-3-5-1-16,1-2 0 16,-1-2 0-16,-4 1-1 0,1-7 1 15,-5-9-1-15,4 13 1 16,-4-13 0-16,0 0 0 16,0 0 0-16,0 0 0 15,0 0 0-15,0 0 0 0,11-13 0 16,-5 4 0-16,1-4 0 15,-2-2-1-15,5 1 0 16,0-4 0-16,-1-1-3 16,2-2-4-16,1 1-8 15,0-4-26-15,11 5-31 0,-5-1-3 16</inkml:trace>
  <inkml:trace contextRef="#ctx0" brushRef="#br2" timeOffset="777667.7488">6976 10312 18 0,'10'0'2'15,"2"0"1"-15,11 6-1 16,2-6 2-16,7 5-1 16,5-5 2-16,12 5-1 0,5-5 0 15,2 0 0-15,-1 0-2 16,9 0-1-16,8 0 1 15,1 0-1-15,3 0 0 0,4 0 1 16,3 0-1-16,6 0 2 16,-4 0-1-16,5-3 1 15,6 3-1-15,0 0 2 16,-1-2-1-16,4-1 2 16,1 1 1-16,2 2-2 0,7 0 3 15,-4-4 2-15,-3 2-1 16,2-3 0-16,-2 5-1 15,8-5 1-15,1 3 0 16,-6-1-2-16,-1-4 1 16,6 4-2-16,-4 1 1 0,6-2-3 15,5 1 1-15,-8 0-2 16,1 1 0-16,4-1 1 16,0 1-1-16,1 2 1 15,6-3 0-15,-6 1-1 0,-3 2 0 16,10 0 0-16,2 0 1 15,-4-2-1-15,-1 2 0 16,5 0 0-16,-7-3 0 0,7 3 0 16,5 0-1-16,-7 0 0 15,-7 0 0-15,4 0 0 16,-1 0 3-16,-3 0-3 16,0 0 1-16,-10 0 1 15,-4 0 1-15,-2 3 0 0,4-3-1 16,-14 0 2-16,-2 0-2 15,-5 0 0-15,-7 0 1 16,-6 0-1-16,-9 0 0 16,-7 0 0-16,-12 0 1 0,-6 0-1 15,-10 0 2-15,-2 0 1 16,-11 0 0-16,-3 0-1 16,-9 0 3-16,9 0-2 0,-9 0 0 15,0 0 0-15,0 0 0 16,0 0-2-16,0 0 0 15,0 0 0-15,0 0-1 16,0 0-1-16,0 0 0 16,0 0-1-16,0 0 0 0,0 0-1 15,0 0 0-15,0 0 0 16,0 0 0-16,0 0 0 16,0 0 0-16,0 0 1 15,0 0-1-15,0 0 0 0,0 0-1 16,0 0-3-16,0 0-4 15,0 0-7-15,0 0-19 16,0 0-27-16,0 0-11 16</inkml:trace>
  <inkml:trace contextRef="#ctx0" brushRef="#br2" timeOffset="780873.1335">5427 9610 0 0,'47'-31'1'0,"3"-1"2"15,-5 0-2-15,5-3 0 16,3 3 0-16,0-5 0 16,0 2-1-16,-1-2 2 15,1 3-1-15,-2-4-1 16,2 3 1-16,-7 1 0 0,-3-1 0 16,2 0 1-16,-6 4-1 15,4-2 0-15,-8 1 0 16,4 0 0-16,4 2-1 0,-4-3 0 15,3 4 0-15,-1-5 0 16,3 0 0-16,-7 5 0 16,6 0 0-16,-11 0 0 15,-2 0 0-15,0 5 0 16,-1-3 0-16,1 3 0 0,-2 0 0 16,2-3 2-16,0-2-1 15,4 0-1-15,1-3 1 16,2 4 0-16,6-5-1 15,-6 1 0-15,5 0 1 16,-5 5-2-16,6-1 0 0,-6-1 1 16,0 2-1-16,-6-3 1 15,2 4-1-15,0-3-1 16,-1 2 2-16,4-5-1 0,-2 2 0 16,1 0-1-16,-1-2-1 15,6-1 2-15,0-3 1 16,5 3 0-16,-6-2 1 15,4 4 2-15,-1-1-2 0,3-4 1 16,-3 4 2-16,-3 0-2 16,4-1 0-16,-1-3 0 15,1 4-1-15,4-6 0 16,-8 4 0-16,9-1 0 0,2-3 1 16,-3 4 0-16,0-1 0 15,-5 0 2-15,3-1-2 16,-3 3 1-16,4-3 0 15,-7 3 0-15,-2-2 0 16,8-1-2-16,-3 1 0 0,3 0 1 16,0 0-1-16,5-2 0 15,-1 5 0-15,1-3 0 16,-3 3 1-16,-4 3-2 0,-4 0 1 16,-7 5 0-16,3 4 0 15,-12 1-1-15,-3 2 1 16,-3 2 1-16,-4 0-2 0,1 4 1 15,-5-1-1-15,0 5 0 16,1-3 1-16,-10 10-1 16,9-10 1-16,-9 10 0 15,0 0 0-15,0 0 1 16,8-7-2-16,-8 7-2 16,0 0-2-16,0 0-5 15,-5 2-5-15,5-2-5 0,-10 5-2 16</inkml:trace>
  <inkml:trace contextRef="#ctx0" brushRef="#br2" timeOffset="781084.5696">9089 6740 110 0,'0'0'4'0,"0"0"0"0,0 0 2 16,0 0 0-16,0 0-1 15,0-10 1-15,0 10-1 16,12-9 0-16,-4 1-1 0,4 1-3 16,6 0 0-16,4-8-4 15,3-1-14-15,2 1-18 16,3 0-10-16</inkml:trace>
  <inkml:trace contextRef="#ctx0" brushRef="#br2" timeOffset="782055.2424">8356 7132 69 0,'14'-12'6'0,"23"-13"0"0,13-13 1 15,22-8 0-15,15-12 0 16,21-11 2-16,16-11 1 15,20-11-1-15,-12 7-5 0,5 7-7 16,-6 3-10-16,-15 12-10 16,-8 4-8-16</inkml:trace>
  <inkml:trace contextRef="#ctx0" brushRef="#br2" timeOffset="783831.2518">12369 8801 138 0,'0'0'8'16,"0"0"1"-16,0 0 2 16,0 0 1-16,0 0-2 0,0 0 0 15,0 0-1-15,0 0 3 16,-6 0-11-16,6 0-1 15,-2 8-1-15,2-8-3 0,0 15 3 16,2-6 1-16,-2-9 1 16,12 15 3-16,1-10 1 15,-3-5 3-15,4 0 1 16,2-2 2-16,0-9 1 0,-3 2 2 16,-1-1 0-16,1-5 1 15,-6 1 0-15,-4-4-3 16,-3 6-1-16,-3-6-1 15,-6 3-2-15,-2 3-2 0,-3 2-3 16,-4 3-1-16,0 2-2 16,2 5-1-16,1 0 0 15,0 2-1-15,0 8 0 16,5 0-1-16,2 2 1 16,6 3 1-16,2 0 0 0,2-2 2 15,8 0 0-15,3-4 1 16,6-2-1-16,2-2 2 15,1-2 0-15,1-3 0 16,-2-5 0-16,-3-2 0 0,-1-4 2 16,-6-1-2-16,-7 0-1 15,-4-1 0-15,0 0 0 16,-7 1-2-16,-6 5 0 0,-1 2-1 16,-6 0-1-16,3 5 0 15,-3 0 0-15,-1 5 0 16,3 0 0-16,4 5-1 15,4-2 1-15,3 4 0 0,4-3 1 16,3 2 0-16,3-4 0 16,-3-7 0-16,17 15-1 15,-3-12-3-15,4 2 0 16,-2-5-1-16,0 0 1 16,-2 0 0-16,-2 0 0 0,-3-5 1 15,-9 5 0-15,0 0 1 16,4-7 1-16,-4 7 0 15,-16-3-1-15,7 3-1 16,-5 0-1-16,3 3-2 0,-5 1-4 16,7 1-5-16,-1 0-11 15,10-5-13-15,-11 12-14 16,11-12-14-16</inkml:trace>
  <inkml:trace contextRef="#ctx0" brushRef="#br2" timeOffset="784251.4715">12399 8792 142 0,'0'0'5'0,"0"0"0"16,0 0 2-16,0 0 0 15,-10-3-1-15,10 3 0 0,0 0-2 16,0 0 2-16,0 0-5 15,-7 8-1-15,7-8-2 16,0 12 1-16,0-12 1 16,6 15 1-16,-6-15-1 15,10 9 1-15,-10-9 0 0,14 6 2 16,-14-6-1-16,17 0 0 16,-17 0 3-16,15-6-1 15,-15 6 3-15,11-12 0 16,-11 12-2-16,0-17 2 15,0 17 0-15,-11-12-1 0,11 12-1 16,-19-10-2-16,9 7 0 16,-2 3-2-16,2 0-1 0,-1 0 0 15,2 6-1-15,9-6 0 16,-10 12-1-16,10-12-3 16,0 14-3-16,0-14-9 0,6 15-17 15,-6-15-23-15,24 5-3 16</inkml:trace>
  <inkml:trace contextRef="#ctx0" brushRef="#br2" timeOffset="784764.6346">12482 8620 164 0,'0'0'3'15,"0"0"2"-15,-15-2 1 16,15 2 0-16,-18 0-1 0,6 0 3 16,-6 0 0-16,2 10 0 15,-5 0-1-15,2 7 0 0,-1 6-1 16,0 4 0-16,0 0-1 15,5 6 0-15,1-1-1 16,3 2-1-16,6 1 0 16,5-3-2-16,0-5 2 15,13 0-1-15,4-6 0 0,10-7 2 16,1-4 0-16,9-2 1 16,2-8 1-16,4-3 1 15,-3-6 2-15,5-9 0 16,-3-2 3-16,-10-7 0 0,3 0-1 15,-13-8 0-15,-1 0 2 16,-12-4-3-16,-4 1-1 16,-10 1-2-16,-14 2-3 15,-1 3 0-15,-9 7-2 0,-4 6 0 16,-8 6-1-16,-1 11-1 16,-2 4 0-16,1 8 0 15,5 10-1-15,8 7-10 0,6 13-52 16,12-6-9-16</inkml:trace>
  <inkml:trace contextRef="#ctx0" brushRef="#br4" timeOffset="1.17181E6">3460 12116 252 0,'0'0'5'16,"0"0"5"-16,0 0 4 16,0 0 2-16,0 0 1 0,0 0 2 15,-2-7-1-15,2 7 2 16,0 0-4-16,0 0-6 16,0 0-3-16,0 0-2 0,0 0-3 15,0 0 0-15,0 0-1 16,0 0 0-16,0 0 0 15,0 0 0-15,0 5 1 16,0-5 1-16,8 9 0 0,-8-9 1 16,10 13 1-16,-10-13-1 15,12 15 1-15,-12-15-1 16,13 12 0-16,-13-12 0 16,12 9-1-16,-12-9 0 15,7 11 0-15,-7-11-1 0,13 9 0 16,-13-9 0-16,11 11 0 15,-11-11-1-15,14 10 0 16,-14-10 0-16,12 9 0 0,-12-9 0 16,18 11 0-16,-18-11 0 15,12 7 0-15,-12-7 0 16,15 10 0-16,-15-10 0 16,15 7 0-16,-6-4 0 0,-9-3 0 15,16 7 0-15,-16-7 0 16,12 8 0-16,-12-8 0 15,15 9-1-15,-15-9 1 16,15 9-1-16,-7-8 0 0,-8-1 1 16,17 11-1-16,-10-9 1 15,3 3 0-15,0-3-1 16,0 3 0-16,3-2 1 16,-4 0 0-16,1-2-1 15,3 5 1-15,-3-4-1 0,1 3 0 16,3-3 1-16,-2 3-1 15,1-3 1-15,-2 1-1 16,5 0 0-16,-2 2 1 16,2 0-1-16,-2-3 0 0,2 3 0 15,-7-3 0-15,6 5 0 16,-2-4 0-16,-5 2 0 16,6-2 1-16,-1-1-1 15,-4 1 1-15,7-1-1 16,-2 1 1-16,-1 2-1 0,-2-5 0 15,3 3 1-15,0-1-1 16,2 3 0-16,-4-3 1 0,2 3-1 16,2-2 0-16,-2 1 1 15,4-1-1-15,0 2 0 16,-6-2 0-16,6-1 1 16,-1 1-1-16,0-1 0 15,-2 0 0-15,3 1 0 0,-2 2 0 16,0-3 0-16,0 1 1 15,0-1-1-15,1 1 0 16,-2-1 0-16,0 0 0 16,3 1 0-16,-1-3 0 15,3 2 1-15,-5-2-1 0,2 0 0 16,1 0 0-16,2 0 2 16,-3 0-2-16,3 0 0 15,-8 0 0-15,3 0 0 16,0 3 0-16,0-3 0 0,0 0 0 15,-2 0 0-15,1 3 0 16,-2-3 0-16,4 0 0 16,-4 0 0-16,1 0 0 0,1 0 0 15,-1 0 0-15,-1 0 0 16,0 0 0-16,1 2 0 16,2-2 0-16,0 0 0 15,-1 0 0-15,2 0 0 0,3 0 0 16,-1 0 0-16,0 0 0 15,-4 0 0-15,4 0 0 16,-6 0 0-16,1 0 0 16,1 0 0-16,-1 0 0 0,2 0 0 15,-3 0 0 1,3 0 0-16,0 0 0 0,0 0 0 16,0 0 0-16,0-2 0 15,0 2 0-15,0-3 0 16,-4 0 0-16,3 3 0 0,-2-2 0 15,0 2 0-15,1-3 0 16,-1 1 0-16,1 0 0 16,-1-1 0-16,4 1 0 0,-4-1 0 15,2 1 0-15,1-1 0 16,0 1 0-16,0-3 0 16,0 3 0-16,0-3 0 0,0 2 0 15,0 1 0-15,-3-1 0 16,3 0 0-16,0-1 0 15,-2 1 0-15,-1 1 0 16,3-1 0-16,-3-1 0 16,0 4 0-16,1-5 0 0,-3 2 0 15,0 0 0-15,0 1 0 16,2-1 0-16,1 1 0 16,2-3 0-16,-2 2 0 15,-1 0 0-15,0-2 0 16,1 4 0-16,-1-5 0 0,3 1 0 15,-4 1 0-15,2 1 0 16,0-2 0-16,1 3 0 16,0-4 0-16,-2 4 0 0,1-3 0 15,-6 1 0-15,5-1 0 16,-1-1 0-16,-2 2 0 16,-9 4 0-16,17-12 0 0,-4 4 0 15,-6 0 0-15,6 3 0 16,-1-3 0-16,-1 2 0 15,3-2 0-15,-2 3 0 16,-2-2 0-16,1 2 0 16,1 0 0-16,-5-3 0 0,-7 8 0 15,18-9 0-15,-18 9 0 16,12-13 0-16,-12 13 0 16,13-14 0-16,-13 14 0 15,14-16 0-15,-3 6 0 0,-4 0 0 16,0 0 0-16,4 1 0 15,-4-1 0-15,-2 3 0 16,-5 7 0-16,12-15 0 16,-12 15 0-16,13-16 0 0,-13 16 0 15,9-13 0-15,-9 13 0 16,12-17 0-16,-12 17 0 16,11-14 0-16,-11 14 0 0,10-15 0 15,-10 15 0-15,7-12 0 16,-7 12 0-16,8-13 0 15,-8 13 0-15,5-9 0 16,-5 9 0-16,2-8 0 0,-2 8 0 16,0 0 0-16,8-13 0 15,-8 13 0-15,3-9 0 16,-3 9 0-16,0 0 0 16,6-13 0-16,-6 13 0 15,0 0 0-15,0 0 0 0,0 0 0 16,8-7 0-16,-8 7 0 15,0 0 0-15,0 0 0 16,0 0 0-16,0 0 0 0,0 0 0 16,0 0 0-16,0 0 0 15,0 0 0-15,0 0 0 16,0 0 0-16,0 0 0 16,0 0 0-16,0 0 0 0,0 0 0 15,0 0 0-15,0 0 0 16,0 0 0-16,0 0 0 15,0 0 0-15,0 0 0 16,0 0 0-16,0 0 0 0,0 0 0 16,0 0 0-16,0 0 0 15,-10 2 0-15,3 5 0 16,-3 1 0-16,-3 4 0 16,1-2 0-16,-6 1 0 0,1-2 0 15,-1 2 0-15,-1-2 0 16,4 1 0-16,-2 0 0 15,-1-3 0-15,3 0 0 16,3 1 0-16,-1-4 0 16,1 2 0-16,2-1 0 0,10-5 0 15,-13 6 0-15,13-6 0 16,-10 1 0-16,10-1 0 16,0 0 0-16,0 0 0 0,0 0 0 15,0 0 0-15,0 0 0 16,0 0 0-16,0 0 0 15,0 0 0-15,0 0 0 16,0 0 0-16,0 0 0 0,0 0 0 16,0 0 0-16,0 0 0 15,0 0 0-15,0 0 0 16,0 0 0-16,0 0 0 16,0 0 0-16,0 0 0 15,0 0 0-15,0 0 0 16,0 0 0-16,0 0 0 0,8-4 0 15,-8 4 0-15,15-9 0 16,-4 3 0-16,5-2 0 0,1-2 0 16,3-3 0-16,6 4 0 15,-4-1 0-15,0-2 0 16,-2 3 0-16,0-2 0 16,-3 1 0-16,1 3 0 0,-6-1 0 15,-5 3 0-15,-7 5 0 16,16-5 0-16,-16 5 0 15,0 0 0-15,0 0 0 16,0 0 0-16,0 0 0 0,0 0 0 16,0 0 0-16,0 0 0 15,0 0 0-15,0 0 0 16,0 0 0-16,0 0 0 16,0 0 0-16,0 0 0 15,0 0 0-15,0 0 0 16,0 0 0-16,0 0 0 0,0 0 0 15,0 0 0-15,0 0 0 16,0 0 0-16,0 0 0 0,0 0 0 16,0 0 0-16,0 0 0 15,2 13 0-15,0-1 0 16,1 3 0-16,-3 0 0 0,1 7 0 16,3-2 0-16,-2 1 0 15,-2 0 0-15,5-1 0 16,-5-5 0-16,3 0 0 15,2-3 0-15,-3-3 0 0,-2-9 0 16,3 13 0-16,-3-13 0 16,0 0 0-16,0 0 0 15,0 0 0-15,6 10 0 16,-6-10 0-16,0 0 0 16,0 0 0-16,0 0 0 0,0 0 0 15,0 0 0-15,0 0 0 16,0 0 0-16,0 0 0 15,0 0 0-15,0 0 0 16,0 0 0-16,0 0 0 0,0 0 0 16,16 10-83-16,-16-10-10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09:53.8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11877 6699 355 0,'0'0'1'0,"0"0"0"16,0 0 1-16,-12 12 1 15,12-12 4-15,-7 19 0 0,2-2 2 16,3 1 0-16,2 0 3 16,9-6 4-16,18-12 1 15,26-21 2-15,32-35 0 0,51-43 0 16,66-50-4-16,81-43-15 15,122-36 0-15,67-43-75 16,108-31-12-16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41:05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 7806 212 0,'0'0'1'0,"0"0"-3"16,5 1 1-16,-5-1 0 16,13 8 2-16,-4-5 1 15,12 4 0-15,5-2 3 0,6 1 0 16,11-2 4-16,10 1 1 15,11 0 0-15,8-5 0 16,12 3-1-16,13-3 1 0,8 0 0 16,11-5-1-16,6 2-1 15,11-2 0-15,13 3 1 0,3-3-1 16,10 5 0-16,8-3-1 16,7 3-1-16,10 0 0 15,15 0-1-15,4-2 1 16,6-1-2-16,16 2 0 0,3-5 0 15,15 1-1-15,3-1 0 16,8-1 0-16,1 2 0 16,10 0 0-16,6 3 0 15,-1 2-1-15,12-2 0 16,-6 2 0-16,2 0 0 16,5 0-1-16,3 0 0 0,2 2 0 15,1-2 0-15,5 2 0 16,3-2-1-16,4 0 1 15,0 0 0-15,5 0-1 16,-1 0 1-16,2 0 0 0,0 0-1 16,2-2 1-16,-3 0 0 15,0-1-1-15,-1 1 1 0,-4-1-1 16,3 0 0-16,-4 1 1 16,1 0-1-16,-8-1 0 15,1 1 1-15,-1 0-1 16,-6-1 0-16,3 0 0 0,-12 1 0 15,3 2 0-15,-6 0 0 16,2 0 0-16,-6 0 0 16,-7 0 1-16,-2 2-1 15,-3 1 0-15,-1 0 0 16,-1 1 1-16,-4-4-1 16,-1 5 0-16,-1-3 1 0,-8 4-2 15,-4-1 1-15,-2-1 0 16,-9 4 0-16,-7-3 0 15,-8 2 0-15,-8 1 0 16,-8-1-1-16,-6 1 2 0,-7 2-1 16,-6-3 0-16,19 6 1 15,-14-4-1-15,1 4 1 16,-9-6 0-16,1 3-1 16,-10-2 1-16,-1-4-1 15,-8 1 0-15,-21-5-1 16,-4 0 1-16,-3 0-1 0,-5-2 0 15,-4-4 0-15,-3 2-1 16,0-1 1-16,-8-2-1 16,-2-1 1-16,-6-2 0 0,4 3 0 15,-8-3 0-15,0 6 0 16,0-4 1-16,-1 3 1 16,-4 0-1-16,4 0-1 15,-4 0 1-15,0 2 0 16,0 2 0-16,0-5 0 15,-1 3-1-15,-1-2 1 0,0 2 0 16,-3-1 0-16,-4-1 0 16,-1 2 0-16,-2-2 0 15,-5 1 0-15,-8-1 0 16,-3-3 0-16,-2-1 0 0,-7-2 1 16,-2 2-1-16,-7-6 0 15,-3 0 1-15,-3-5-1 16,0 3 0-16,-3-3 1 0,-2-2-1 15,-3 0 1-15,2-4-1 16,-1-1 1-16,-1 0 0 16,-2-5-1-16,-2-1 1 0,1 1 0 15,-3-2 0 1,-6-6 0-16,-3 3-1 0,-7-3 1 16,0-2-1-16,-8 0 0 15,1-3 1-15,-3 1-1 16,-3-6 0-16,-3 3 1 15,3-3 0-15,-3 1 0 0,-1-1 0 16,2-1 0-16,-2-2 0 16,2 2 0-16,2 1 1 15,0-2-2-15,1 3 2 0,2-6-2 16,-3 3 1-16,1 0-1 16,-3 0 1-16,3 5-1 15,-8-6 0-15,-3 4 0 16,1 0 2-16,-11 2-1 0,-2 0 0 15,-5-1-1-15,-5 5 0 16,-1-3 1-16,-12 2-1 16,-1-1 0-16,-6 3-1 15,-8 3 0-15,-5-2 0 0,-10 5 1 16,-7-2-1-16,-7 6 1 16,-9 0-1-16,-7 3 1 15,-9 0-1-15,-9 5 2 16,-6 0-2-16,-7 1 1 15,-13 2-1-15,-4 0 1 0,-10 4 0 16,-9 0 0-16,-9 1-2 16,-2 4 1-16,-16 0 1 15,2 4 0-15,-17-2 0 0,-4 1 0 16,-8 1-1-16,-10 3 1 16,-6-2 0-16,-10 2 0 15,-3 0 0-15,-13 2 0 16,-2-2 0-16,-8 5 0 0,-5-2 0 15,-8 2 0-15,-1 0 1 16,-6 0-1-16,-2 0 0 16,-8 0 0-16,-3 0 0 15,-3 0 0-15,-9 0 0 16,0 0 1-16,-10 0-1 0,-4 0 0 16,-3 0 0-16,-3 0 2 15,-2 0-2-15,0 0 0 16,0 0 0-16,-3-2 0 15,6-1 0-15,0-2 1 0,1 2-1 16,2 2 0-16,-2-5 0 16,3 4 0-16,1-1 1 15,5 1-2-15,-6-1 1 0,1 3-1 16,4-2 1-16,-4 2 0 16,2 0 0-16,10 0 0 15,2 0 0-15,2 5-2 16,11-5 2-16,5 2 0 0,7 1 0 15,8-1 0-15,5 1 0 16,4 1 0-16,7-1 0 16,4 2 0-16,2 0 0 0,9 2 0 15,3-2-1-15,5 3 1 16,6-1 0-16,9-2 0 16,3 3 0-16,10-1 0 15,9-5 0-15,9 7 0 16,9-6 0-16,7 3 0 15,11 2 0-15,9 1-1 0,8 1 0 16,7 5 2-16,5 7-1 16,9 3 0-16,3 5 1 15,9 7 0-15,4 8-1 0,5 6 2 16,5 12-1-16,8 5-1 16,0 9 1-16,6 13-1 15,11 4 1-15,3 10-2 16,6 3-6-16,12 4-37 0,6 6-36 15,5-9-1-15</inkml:trace>
  <inkml:trace contextRef="#ctx0" brushRef="#br0" timeOffset="26201.8678">14091 8786 334 0,'0'0'7'0,"0"0"2"16,0 0 3-16,0-9 3 15,0 9 1-15,0 0 0 16,0 0 0-16,0 0-1 16,0 0-6-16,-11 0-1 0,11 8-4 15,-2 8-1-15,2 4-1 16,0-1-1-16,0 7 1 16,2 1 0-16,6 0 1 0,4-3 0 15,6-8 1-15,12-9 1 16,10-14 2-16,24-16 0 15,23-18 0-15,22-19-3 0,28-14-4 16,22-18 0 0,25-6 0-16,8-2 0 15,4 4 0-15,-17 3 0 16,-10 17 0-16,-25 11 0 0,-25 16 0 16,-27 14 0-16,-25 9 0 15,-21 8 0-15,-17 4 0 16,-12 10 0-16,-4-1 0 0,-13 5 0 15,0 0 0-15,0 0 0 16,0 0 0-16,0 0 0 0,0 0 0 16,0 0 0-16,0 0 0 15,0 0 0-15,0 0 0 16,0 0 0-16,3 8 0 16,-3-8 0-16,0 0 0 0,0 9 0 15,0-9 0-15,0 0 0 16,2 10 0-16,-2-10 0 15,0 0 0-15,0 0 0 16,2 10 0-16,-2-10 0 16,0 0 0-16,0 0 0 0,0 0 0 15,0 0 0-15,0 0 0 16,0 0-30-16,-9 10-58 16,9-10-3-16</inkml:trace>
  <inkml:trace contextRef="#ctx0" brushRef="#br0" timeOffset="27675.2645">12221 9844 285 0,'0'0'7'0,"0"0"1"16,0 0 3-16,0 0 3 16,0 0 0-16,0 0 0 0,-5-7 1 15,5 7-2-15,0 0-3 16,-2 7-4-16,2 6-3 16,0-1-2-16,2 3-1 0,3 5 0 15,2 0 1-15,-2-1 0 16,6-1 0-16,-2-4 0 15,1 1 1-15,3-5 2 0,1-2 1 16,7-8 2-16,6-2 2 16,8-14 0-16,17-9 2 15,8-11 0-15,19-15 0 16,19-5-2-16,15-11-1 16,17-5 0-16,6-1-2 15,9-2 0-15,2 5-6 0,2 6 0 16,-11 7 0-16,-5 5 0 15,-17 12 0-15,-11 3 0 16,-16 12 0-16,-17 6 0 0,-12 1 0 16,-21 10 0-16,-9 1 0 15,-8 5 0-15,-8 2 0 16,-14 0 0-16,9 0 0 16,-9 0 0-16,0 0 0 0,0 0 0 15,0 0 0-15,0 0 0 16,0 0 0-16,0 0 0 15,-7 0 0-15,7 0 0 16,-13 2 0-16,6 0 0 16,-3 6 0-16,-3-8 0 15,6 9-23-15,7-9-65 0,-2 14-3 16</inkml:trace>
  <inkml:trace contextRef="#ctx0" brushRef="#br0" timeOffset="28982.538">15828 10894 318 0,'0'0'-1'0,"0"0"-1"16,0 10 1-16,0-10 2 0,0 18 1 16,0-5 2-16,0 4 1 15,4 6 1-15,4 1 3 16,-3 3 0-16,8-2 1 15,1 0 0-15,9-3-1 0,5-5 1 16,11-13-2-16,11-8 1 16,19-18 2-16,21-15 0 15,25-18 0-15,16-7 0 0,21-9 0 16,12-9 0-16,15 1-2 16,3 2-1-16,-6 13-2 15,-14 9-2-15,-13 13-1 0,-22 10-1 16,-21 7-1-16,-20 12-1 15,-20 6 0-15,-16 4-1 16,-16 1 0-16,-11 2 2 16,-8 2 0-16,-5-2 0 15,-10 0 0-15,0 0 0 16,0 0 0-16,0 0-1 0,0 0 0 16,0 0-5-16,0 0-4 15,0 0-19-15,-8 6-56 16,8-6-2-16</inkml:trace>
  <inkml:trace contextRef="#ctx0" brushRef="#br0" timeOffset="35766.1525">1733 8353 418 0,'0'0'-4'0,"-13"-4"-4"16,-3-5-1-16,-12 1 0 16,-4 4-1-16,-9 2 3 15,-3-1 1-15,-6 3 2 0,-5 0 5 16,1 5 7-16,2 7-1 15,-1 1 0-15,1-1 0 16,0 1-1-16,-4-1-3 16,0 3-1-16,4-5-1 15,-2 2-1-15,-5-3 1 0,6-1 1 16,-2 2 1-16,0 1 1 16,7 4 0-16,-2-3 2 15,9 3-1-15,1 4 1 16,10 3-1-16,0 6 0 15,11 2-2-15,1 7 0 0,5 2-2 16,12 11 0-16,1 0 0 16,4 7-1-16,6 5 0 15,3 1 0-15,1 5 0 0,2 4-1 16,3 5 1-16,-6-1-1 16,-1 3 1-16,-2 6-1 15,-5 7 1-15,3-3 1 0,-6 3-1 16,-2-1 1-16,0 0-1 15,0-2 0-15,0-1 1 16,-2-6 0-16,-1-3-1 16,1-6 0-16,2-8 0 0,0-3 0 15,-3-5 0 1,3-9 0-16,0-2 0 0,0-6-1 16,-3-2 0-16,1-7 0 15,-5-4 1-15,4-5 0 16,1 2 0-16,-3-10 0 15,-2 1 0-15,7-5 0 0,0-10 0 16,-6 10 0-16,6-10-1 16,0 0 1-16,0 0 0 15,0 0 0-15,0 0 0 0,0 0 0 16,0 0 1-16,0 0-1 16,0 9 0-16,0-9 1 15,6 13-1-15,1-4 0 0,0 1 0 16,5-2 0-16,4 4 0 15,0-1 0-15,7-2 1 16,0 1-1-16,8 2 1 16,5-1 1-16,9-2 0 15,6 1 0-15,7 0 1 0,9-2-1 16,3-3 1-16,6 0-1 16,3-1 0-16,5-4-1 15,-5 0-1-15,-4 0-2 16,-2-4-3-16,-5 2-6 0,-11-9-10 15,-2-2-39-15,-4 6-22 16,-11 0-6-16</inkml:trace>
  <inkml:trace contextRef="#ctx0" brushRef="#br0" timeOffset="39464.6755">1665 13116 279 0,'0'0'1'0,"0"0"-3"0,0 0-3 16,0 0 2-16,-2 5 0 16,2 6-1-16,0 4-1 0,0 4 1 15,5 11-1-15,8 2 2 16,1 11 3-16,7-2-1 16,8 9 1-16,3 2 1 15,24 2 2 1,8 0-1-16,7-1 0 0,12-2 1 15,4-10 0-15,14 1 1 16,10-10-1-16,13-9 0 16,-12-8 0-16,10-8 0 0,2-2 1 15,12-5-1-15,6-5 0 16,3-10 1-16,-4 3 0 16,13-9 1-16,6 1-1 15,3-1 0-15,9-4 0 16,-3 3 0-16,-2 1 0 15,7 1 0-15,4 1-1 0,-11 4 0 16,-3 3 0-16,-2 4 0 16,-5 4 0-16,-8 4 0 0,-2 1 0 15,-9 13 0-15,-9-2 0 16,-1 10-1-16,-4 4 0 16,-13 5 0-16,-3 1 0 15,-7 5-1-15,-9 3 1 0,-6 2-1 16,-5 1 1-16,-9-2 0 15,-8-4-2-15,-9 3 1 16,-7-5 1-16,-9-4-1 16,-2-1-2-16,-11-4-1 15,-4-7 1-15,-5-2 1 0,-5 1 0 16,-6-11 1-16,-6-7 4 16,9 13 1-16,-9-13 2 15,0 0 0-15,8-11 1 16,-1-4-2-16,6-4 0 0,7-1-1 15,5-7-4-15,7-5-2 16,8-3 0-16,7 0-1 16,5 1 0-16,8-1 0 15,7-2 0-15,3-1 0 0,5 4 0 16,9 0 0-16,3 1 1 16,4 1-1-16,11 5 1 15,6 1 0-15,9 2 0 0,12 4 1 16,9 3-1-16,9 5 1 15,7 2-1-15,13 4 1 16,2 5 0-16,8 1-1 16,-1 0 1-16,3 9-1 0,-2 2 1 15,1 3 0-15,-4 1 0 16,-7 4 0-16,-5 2 0 16,-3-2 0-16,-8 1 0 15,-4 0 0-15,-5 2 0 16,-3-5-1-16,-2 4 1 15,-8-6 0-15,0-3-1 0,-4 0 1 16,-3-5-1-16,-8-2 1 16,-7-2-1-16,-8-3 1 15,-7-10-1-15,-5-2 1 0,-9-5-1 16,-9-7 2-16,-4-3-2 16,-6-5 0-16,-4-4 0 15,-6-7 0-15,1-1 1 0,-5-2 1 16,-3-2 0-16,0 0 1 15,-5 6 0-15,-1 1 1 16,-4 6 1-16,-7 7-1 16,-5 6 0-16,-5 1-1 15,-5 9-2-15,-10 12-1 0,9-7-2 16,-9 7-4-16,5 5-11 16,2 2-36-16,3 11-31 15,0-5-1-15</inkml:trace>
  <inkml:trace contextRef="#ctx0" brushRef="#br0" timeOffset="39950.5625">13723 12646 303 0,'0'0'4'16,"0"0"1"-16,0 0-1 16,0 0-1-16,0 0 1 15,0 0 0-15,0 0-2 16,0 0-6-16,-9 5-49 0,9 15-16 16</inkml:trace>
  <inkml:trace contextRef="#ctx0" brushRef="#br0" timeOffset="40865.8189">11893 11940 204 0,'0'0'9'16,"0"-10"2"-16,0 10 0 15,0-12 0-15,10 4 1 16,4 2-1-16,19-5 0 16,6 4 1-16,19 1-8 15,12 4-4-15,20 2 2 0,11 5-1 16,19 5 1-16,9 5 0 15,8 2 0-15,-6 8-1 0,9 9 1 16,-4-1-2-16,-12 11 1 16,-4 1-1-16,-21 9-1 15,-14 8 1-15,-16 5-1 0,-9 3 0 16,-20 4 0-16,-18 0 1 16,-8 0 0-16,-14 6 1 15,-10-3 0-15,-11 0 1 16,-22-1 1-16,-11 1 0 15,-21-2 0-15,-15-4 1 0,-16-2-2 16,-17-6 0-16,-8-9 0 16,-15-10-1-16,-6-9 1 15,-5-13-1-15,-2-7 0 16,3-15 1-16,-1-10-1 0,10-14 1 16,11-18 0-1,8-8 1-15,17-17-1 0,11-6 0 16,19-18 0-16,15-5 0 15,22-8 0-15,19-5 0 0,23-2 2 16,19-3 2-16,32 0 0 16,29 5 1-16,34 2 1 15,32 13 0-15,35 7 1 0,30 16-2 16,25 17-1-16,12 16-1 16,9 26-2-16,-9 19-2 15,-17 36-6-15,-33 11-19 16,-44 35-51-16,-35 15-3 0</inkml:trace>
  <inkml:trace contextRef="#ctx0" brushRef="#br0" timeOffset="41002.4557">12830 13100 417 0,'0'0'-12'0,"-20"0"-36"15,-4-6-26-15,-4-1-6 16</inkml:trace>
  <inkml:trace contextRef="#ctx0" brushRef="#br0" timeOffset="41534.0329">1171 13555 328 0,'12'-9'0'0,"36"-12"-7"0,32-1-43 16,45-19-18-16</inkml:trace>
  <inkml:trace contextRef="#ctx0" brushRef="#br0" timeOffset="54433.76">1017 5462 274 0,'0'0'5'0,"0"0"-1"16,-15-9 1-16,5 1 2 15,-4 1 1-15,-10-7-1 16,-3 7 5-16,-2-3-3 16,-5 7-1-16,-2 3-1 0,-1 0 0 15,-3 8-1-15,2 4 0 16,2 6-1-16,1 2-3 16,-3 7 1-16,3 0-2 15,3 3 0-15,2 2 0 0,8 6 0 16,-2 4-1-16,5 0 1 15,5 5-1-15,1 2 1 16,4 9-1-16,4 1 2 16,-3 6 0-16,3 4 2 15,-1 5 1-15,2 3 0 0,-3 3 1 16,2 0 0-16,-1 0 0 16,2 2 1-16,-1 0-3 0,-2-5 0 15,2-2-2-15,-3-2 0 16,5-1 0-16,1-3-2 15,-1-5 1-15,3 1 0 16,0-8 0-16,3 0 0 16,2-5 0-16,3 0 0 0,-3-5-1 15,-1 2 0-15,-1-4 1 16,2 0-2-16,-1 2 1 16,-1-5 0-16,0 5 0 15,0-5 0-15,-3 0 1 16,0-5-1-16,0 0 0 0,0-7 0 15,-3-2 1-15,0-6-1 16,-2-7 1-16,3-3-1 16,-2-3 1-16,4-9-1 15,-1 11 0-15,1-11 0 0,0 0 0 16,0 0 0-16,0 0 1 16,12 0-1-16,1 0 0 15,4-3 1-15,8-5 0 0,9-1 0 16,9-3 0-16,4-1 0 15,4-1-1-15,5 1-1 16,2 3 0-16,-4-2-2 0,-5 8-5 16,-6-2-8-16,-3 6-16 15,-3 6-47-15,-7-5-4 16</inkml:trace>
  <inkml:trace contextRef="#ctx0" brushRef="#br0" timeOffset="55080.5498">480 5539 232 0,'0'0'7'0,"0"0"4"0,0 0 1 16,-10-2 0-16,10 2 2 15,0 0 3-15,12-3 3 16,4-3 0-16,13 5-4 16,13-7-3-16,12 2 0 0,14 0 0 15,7-5-1-15,15 2-3 16,4-4-2-16,8 1-2 16,-1 0 0-16,-3 0-1 15,-6-3-1-15,-8 4-2 0,-9 2 0 16,-18 1 0-16,-10 1 0 15,-15 4 0-15,-13-2 1 16,-6 3-2-16,-13 2 1 16,0 0 1-16,-17 0-1 15,0 0-1-15,-3 0 0 0,3 0-3 16,0 2-7-16,1 6-13 16,14-1-57-16,2-7-3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10:26.9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2745 8584 365 0,'0'0'7'15,"0"0"4"-15,5-15 0 16,-5 3 4-16,-3-5 0 16,-4 1 0-16,-4-1 1 0,-8-1 0 15,-11 1-6-15,-4 5-3 16,-9 6-1-16,-6 6-3 16,-6 8-2-16,-2 10 0 15,-6 3 1-15,4 12-2 0,1-1 1 16,8 8-1-16,6 3-1 15,12-2 1-15,7 1 1 16,9-2 0-16,14-1 0 16,13-5 1-16,14 2 0 15,12-7 1-15,9-4-3 0,11-8 0 16,6-5 0-16,5-1 0 16,1-5 0-16,0-6 0 15,-4 0 0-15,-8-6 0 0,-4 1 0 16,-15-1 0-16,-5 2 0 15,-10-1 0-15,-11 2 0 16,-1 0 0-16,-11 3 0 16,0 0 0-16,0 0 0 0,0 0 0 15,0 0 0-15,0 0 0 16,0 0 0-16,-5-5 0 16,5 5 0-16,0 0 0 15,-14 0 0-15,14 0 0 16,0 0 0-16,-9 11-14 0,9-11-32 15,0 0-42-15,0 0-2 16</inkml:trace>
  <inkml:trace contextRef="#ctx0" brushRef="#br0" timeOffset="4391.4777">3195 8786 326 0,'0'0'8'0,"0"0"5"16,0-12 3-16,0 5 4 15,0-4-1-15,-2-1 1 16,-4 3 0-16,-1-2 0 16,-3 2-7-16,-3 9-5 0,-4 0-4 15,-3 5-1-15,-2 7-2 16,4 9 0-16,-4-2 0 16,7 8-1-16,2 0 0 0,8 0 1 15,5-2-1-15,10 3 1 16,10-9 0-16,5-7 0 15,10-2 0-15,7-5 1 16,1-5-1-16,-1-5 1 0,-2-7 0 16,-3-5-1-16,-7 0 1 15,-5-6 1-15,-13-2-3 16,-7 0 0-16,-5 1 0 16,-10 2 0-16,-5 2 0 0,-15 5 0 15,3 4 0-15,-2 7 0 16,-8 4 0-16,8 3-5 15,2 6-6-15,10 6-16 16,-3 8-41-16,15-4-19 16</inkml:trace>
  <inkml:trace contextRef="#ctx0" brushRef="#br0" timeOffset="4775.0979">3714 8710 379 0,'0'0'7'0,"0"0"1"0,0-15 2 16,0 15 0-16,-13-14 1 16,1 6 0-16,-2 0 0 15,-6 6 0-15,-3 2-6 0,-2 0-1 16,0 2-2-16,3 8-2 16,2 3 1-16,6 1-1 15,5 4 0-15,6-3 0 16,3 4 0-16,14-3 0 0,5-4 0 15,6 5 1-15,7-2 0 16,1-5 0-16,5 2 0 16,-3-3 0-16,-6 3-1 0,-1-3 0 15,-6-1 1-15,-7-1-1 16,-15-7 1-16,5 17-1 16,-5-17 1-16,-16 15-1 15,-3-8 1-15,-6 1-1 16,-2-1 0-16,-6-2-1 15,4-1-2-15,-1-4-2 0,7 5-11 16,4-2-36-16,3-3-31 16,16 0-1-16</inkml:trace>
  <inkml:trace contextRef="#ctx0" brushRef="#br0" timeOffset="5277.7111">4326 8536 433 0,'0'0'5'0,"0"0"2"15,0-12 2-15,0 12 1 0,-16-13 0 16,7 6 1-16,-1 4 0 16,-5 1 0-16,-2 4-7 15,-3 11-4-15,3 4 0 16,1 10 0-16,-1 4 0 15,5 5 0-15,2 2 0 0,2 4 0 16,8-3 0-16,3-1 0 16,7-4 0-16,4-7 0 15,6 1 0-15,1-10 0 0,4-6 0 16,0-5 0 0,4-7 0-16,0-7 0 0,-1-8 0 15,-5-5 0-15,-1-13 0 16,-7-3 0-16,-8-5 0 0,-1-5 0 15,-6-3 0-15,-9 3 0 16,-5 3 0-16,-9 5 0 16,-2 8 0-16,-3 8 0 15,-6 10 0-15,2 7 0 0,-3 5 0 16,8 12 0-16,-3 5 0 16,10 8 0-16,5 4 0 15,8 1 0-15,5 5 0 16,4-3 0-16,13 1 0 15,12-4 0-15,5-4 0 0,9-4 0 16,3-9-19-16,6-5-66 16,6-5-4-16</inkml:trace>
  <inkml:trace contextRef="#ctx0" brushRef="#br0" timeOffset="5464.3582">4647 8649 443 0,'0'0'3'0,"0"0"2"16,0 0 2-16,-11 6 0 15,7 2 1-15,-4 4 0 16,3 6 1-16,0 4 0 0,-1 2-3 16,2 4 0-16,4 2-6 15,0-3 0-15,4 6 0 16,5-9-3-16,1 3-12 0,-3-10-29 16,6 1-42-16,-1-6 1 15</inkml:trace>
  <inkml:trace contextRef="#ctx0" brushRef="#br0" timeOffset="6512.3277">5408 8036 359 0,'0'0'6'0,"0"0"4"15,0-13 1-15,0 13 1 16,-7-20-1-16,-3 11 1 16,-1-2 0-16,-9 5 0 15,-5 1-6-15,-3 5-2 0,-4 0-3 16,0 9 1-16,0 1-1 15,1 10 0-15,7 2-1 16,2 6 1-16,7 1 1 0,10 9-1 16,5 2 1-16,2 0 0 15,8 6 1-15,3 3 0 16,4 1-1-16,-2 2 1 0,2 5 0 16,-6-3 0-16,-2 6-1 15,-2-1 1-15,-7 1-1 16,0 1 1-16,-4 2 2 15,-8-4-1-15,-7 6 1 16,-1-8-3-16,1-1-2 0,-3-1 0 16,-1-6 0-16,1-1 0 15,2-7 0-15,2-3 0 16,6-6 0-16,3-5 0 16,-2-8 0-16,4-2 0 0,2-5 0 15,5-12 0-15,-2 12 0 16,2-12 0-16,7 3 0 15,8-3 0-15,7 0 0 16,8-3 0-16,6-2 0 0,14 3 0 16,6-6 0-16,6 2 0 15,0 0 0-15,3 0 0 16,-8 4 0-16,-7 2 0 16,-11-3 0-16,-6 3 0 15,-11 0 0-15,-10 0 0 0,-12 0 0 16,0 0 0-16,3 5 0 15,-3-5 0-15,-17 6-9 16,-11-3-79-16,19-3-1 16</inkml:trace>
  <inkml:trace contextRef="#ctx0" brushRef="#br0" timeOffset="7294.8235">6288 8283 371 0,'0'0'7'16,"0"0"4"-16,0-9 2 0,0 9 2 15,0-10 0-15,0 10-1 16,0 0 2-16,0 0-1 16,-16 10-6-16,4 9-3 0,-6 6-3 15,4 7 0-15,-6 3-3 16,-4 4 2-16,2 2-1 15,1-2-1-15,3-3 1 16,-5-4 0-16,6-1-1 0,-5-6 0 16,2-3 1-16,3-2 0 15,5-5-1-15,1-3 0 16,-1-2 0-16,12-10 1 0,-2 10-1 16,7-7 1-16,9-1 0 15,11-2 0-15,5 0 1 16,7-5-2-16,11 3 0 15,-4-3 0-15,4 0 0 16,-4 2 0-16,-1-2 0 0,-6 5 0 16,-12 0-4-16,5 0-46 15,-14 5-35-15,-5 3-3 16</inkml:trace>
  <inkml:trace contextRef="#ctx0" brushRef="#br0" timeOffset="7726.8286">6658 8678 478 0,'0'0'4'16,"-3"-8"1"-16,3 8 1 15,-9-18 1-15,8 9 0 16,1-3-3-16,0-1-4 0,0-2 0 15,8 5 0-15,2 3 0 16,7 2 0-16,5 2 0 16,1 3 0-16,-3 8 0 15,1-1 0-15,0 8 0 0,-3 2 0 16,-11 3 0-16,-5 0 0 16,-2 3 0-16,-7 1 0 0,-8-1 0 15,-5 1 0-15,-2-1 0 16,2-4 0-16,-4-1 0 15,5-6 0-15,2 2 0 16,2-6 0-16,5-1 0 16,10-7 0-16,0 0 0 0,13 0 0 15,5-2 0-15,8-3 0 16,6-3 0-16,6 2 0 16,7-5 0-16,0 4 0 0,-1-3-23 15,4 5-63 1,-4 0-4-16</inkml:trace>
  <inkml:trace contextRef="#ctx0" brushRef="#br0" timeOffset="8025.6001">7563 8410 479 0,'0'0'3'15,"0"0"0"-15,0-13 1 16,0 13 0-16,-13-12 1 16,1 8 0-16,-6 4 0 0,-9 2-2 15,-3 10-3-15,-4 13 0 16,1 5 0-16,1 7 0 16,4 4 0-16,5 5 0 0,9-2 0 15,9 1 0 1,5-6 0-16,15-6 0 0,10-6 0 15,9-4 0-15,7-9-11 16,13-4-38-16,5-5-37 16,1-5-2-16</inkml:trace>
  <inkml:trace contextRef="#ctx0" brushRef="#br0" timeOffset="8301.0237">7856 8640 410 0,'0'0'5'0,"-10"0"2"16,-6 5 3-16,2 2 0 15,-9 2 2-15,0 3 0 0,0 0 0 16,-3 5 0-16,4-2-4 16,10 3-3-16,4-4-1 15,9-1-2-15,13-3 0 0,9-5-2 16,4 0 0-16,3-5 0 16,5 0 0-16,-3-8 0 15,0-1 0-15,-4-3 0 16,-9-6 0-16,-4 3 0 15,-7-3 0-15,-6-2 0 0,-7 3 0 16,-7 7 0-16,-6-2 0 16,2 7 0-16,-9 2-7 15,4 3-22-15,-1 8-55 0,2 1-4 16</inkml:trace>
  <inkml:trace contextRef="#ctx0" brushRef="#br0" timeOffset="8663.0442">8229 8586 447 0,'0'0'4'15,"0"0"0"-15,0 0 1 16,0 0 1-16,-13-8-1 16,0 8 1-16,-4 0 0 0,0 0 0 15,-3 8-4-15,0-3 0 16,-2 5-2-16,7 2 1 15,5 0-1-15,2 1 1 16,8 1-1-16,6-1 0 0,6 3 0 16,3-4 1-16,9 0 0 15,1 0-1-15,3 0 1 16,2 1-1-16,-5-1 0 16,-3-4 0-16,-5 2 0 0,-4 0 0 15,-6-3 0-15,-7-7 0 16,-9 15 1-16,-9-8-1 0,-2-2 1 15,-5 3-2 1,-5-4-1-16,0-1-4 0,1-1-11 16,7-4-47-16,1 2-20 15</inkml:trace>
  <inkml:trace contextRef="#ctx0" brushRef="#br0" timeOffset="9079.8048">8594 8444 471 0,'0'0'4'0,"0"0"1"16,0 0 0-16,0 0 1 0,0 0 0 15,-5 10 0-15,-5 8 0 16,-2 2-4-16,-3 7-2 16,-3 5 0-16,3 6 0 0,0 4 0 15,8-5 0-15,2 2 0 16,5-7 0-16,5-1 0 15,10-9 0-15,2-8 0 16,10-4 0-16,1-7 0 0,4-3 0 16,-2-13 0-16,2-7 0 15,-4-7 0-15,-1-5 0 16,-9-10 0-16,-8 0 0 16,-8-5 0-16,-2 2 0 0,-12 2 0 15,-6 7 0-15,-7 6 0 16,-7 10 0-16,2 10 0 15,-5 10 0-15,6 8 0 16,0 14 0-16,5 6 0 16,9 1 0-16,5 8 0 0,10 3 0 15,10-3 0-15,10 0 0 16,10 1 0-16,3-2-49 16,14-7-38-16,5-12-3 15</inkml:trace>
  <inkml:trace contextRef="#ctx0" brushRef="#br0" timeOffset="9429.1971">8960 8717 487 0,'0'0'3'16,"0"0"2"-16,-11-2 2 16,11 2 2-16,-9-5-9 15,9 5 0-15,-8-13 0 0,8 13 0 16,3-15 0-16,11 8 0 15,7 2 0-15,4-2 0 16,2 2 0-16,0 5 0 16,-2 0 0-16,0 5 0 15,-10 5 0-15,-5 5 0 0,-8 4 0 16,-2 1 0-16,-12 2 0 16,-1 3 0-16,-6 0 0 0,-2 0 0 15,-1-6 0-15,5 4 0 16,2-8 0-16,3 0 0 15,7-3 0-15,5-5 0 16,5-2 0-16,11-2 0 0,9-3 0 16,10 0 0-16,8-10 0 15,12-13-43-15,4 11-45 16,4-8-3-16</inkml:trace>
  <inkml:trace contextRef="#ctx0" brushRef="#br0" timeOffset="9637.8504">9767 8436 473 0,'0'0'5'16,"0"0"2"-16,0 0 1 15,0 0 0-15,0 0 2 16,0 6-10-16,0 6 0 0,0 6 0 16,0 7 0-16,5 2 0 15,1 10 0-15,1 3 0 16,-3 4 0-16,-1-4 0 0,0 7 0 15,-6-5-31-15,-2-2-56 16,-4-9-4-16</inkml:trace>
  <inkml:trace contextRef="#ctx0" brushRef="#br0" timeOffset="9797.1448">9608 8643 476 0,'0'0'3'0,"0"0"0"0,5-11 1 0,5 7 0 15,8-1 1 1,4 0 0-16,8 0 0 0,7 0-1 16,7 0-4-16,9 5-10 15,-3 15-71-15,7-15-4 16</inkml:trace>
  <inkml:trace contextRef="#ctx0" brushRef="#br0" timeOffset="10524.994">10702 8299 403 0,'0'0'7'16,"7"-13"3"-16,2 6 3 0,0-6 2 15,1 4 2-15,-3-3 0 16,4 1-1-16,-2 3-3 16,-9 8-13-16,7 14 0 15,-7 7 0-15,-2 9 0 16,-3 5 0-16,-7 7 0 16,2 2 0-16,-7 4 0 0,-1-7 0 15,-7 3 0-15,3-8 0 16,-3-2 0-16,-2-6 0 15,4-6 0-15,4-2 0 0,1-3 0 16,3-7 0-16,5-2 0 16,10-8 0-16,0 0 0 15,7 4 0-15,11-4 0 16,12-7 0-16,2 2 0 0,8-2 0 16,7-1 0-16,2 1 0 15,2 2 0-15,-6 1 0 16,-4 1 0-16,-11 3 0 0,-2 0 0 15,-8 3 0 1,-10 4 0-16,-10-7 0 0,0 0-73 16,0 0-17-16</inkml:trace>
  <inkml:trace contextRef="#ctx0" brushRef="#br0" timeOffset="11041.7394">11274 8608 479 0,'0'0'5'15,"0"0"0"-15,-2-10 2 16,2 10 1-16,-8-9-1 16,8 9-7-16,-8-15 0 0,8 15 0 15,-5-13 0-15,5 13 0 16,3-10 0-16,10 5 0 15,4-1 0-15,8 5 0 16,0-2 0-16,2 1 0 16,3 2 0-16,-2 0 0 0,-4 5 0 15,-7 2 0-15,-5 4 0 16,-6-2 0-16,-6 3 0 16,0 1 0-16,-10-1 0 0,-3 3 0 15,-2-2 0-15,0-1 0 16,3-3 0-16,2 0 0 15,0-2 0-15,10-7 0 0,-4 13 0 16,4-13 0-16,12 9 0 16,1-4 0-16,4 0 0 15,3 0 0-15,-1 0 0 16,4 0 0-16,-3 2 0 16,-3-5 0-16,-7 6 0 0,-10-8 0 15,8 15 0-15,-8-6 0 16,-13 2 0-16,-7-4 0 15,-5 4 0-15,-5-4 0 16,-2 2 0-16,-3-4 0 16,1 0 0-16,-4-5-25 0,8 0-61 15,6 0-3-15</inkml:trace>
  <inkml:trace contextRef="#ctx0" brushRef="#br0" timeOffset="11858.3079">12290 8306 328 0,'0'0'9'16,"6"-15"4"-16,-1 3 5 15,-3-3 1-15,1-4 1 16,-1-2 0-16,-2-1 1 0,-5-1 1 16,-5 6-9-16,-9 5-5 15,-9 7-1-15,-4 5-2 16,-11 17-1-16,-1 10 0 15,-4 10-4-15,-1 11 0 0,4 6 0 16,5 6 0-16,10 2 0 16,11-4 0-16,16 0 0 15,11-11 0-15,18-5 0 16,12-7 0-16,14-5 0 16,8-11 0-16,7-4 0 0,5-4 0 15,0-4 0-15,-5-7 0 16,-3-5-82-16,-1 3-8 15</inkml:trace>
  <inkml:trace contextRef="#ctx0" brushRef="#br0" timeOffset="12311.4725">12574 8485 447 0,'0'0'3'0,"0"0"1"15,0 0 1-15,-15 0 1 0,5 4 1 16,-3 4-1-16,-1 2-1 15,-2 4 1-15,2 4-2 16,4 1-2-16,2 1 0 0,8 0-2 16,6 0 1-16,11-7 1 15,3-1 0-15,12-5-1 16,1-2 1-16,1-5 0 0,1-3 0 16,-3-6 0-16,-7-2-2 15,-3-3 0-15,-7-6 0 16,-7 0 0-16,-8 0 0 15,-8 2 0-15,-7 2 0 16,-5 0 0-16,-4 9 0 16,0 3 0-16,-4 4 0 15,4 4 0-15,3 3-22 0,9 6-29 16,7 2-35-16,5-3-2 16</inkml:trace>
  <inkml:trace contextRef="#ctx0" brushRef="#br0" timeOffset="12670.5645">13089 8450 438 0,'0'0'5'0,"0"0"0"15,-6-8 2-15,-3 2 0 16,-3 5 0-16,-4-4 1 16,-5 2 0-16,-3 3 0 15,0 0-4-15,-2 8-1 0,4 1-1 16,3 1-2-16,4 8 0 15,7 2 0-15,8-1-1 16,3 1 0-16,10-3 1 16,5 4-1-16,8-1 1 0,4-3 0 15,0-3 1-15,0-2-1 16,-3-1 0-16,-2-2 0 16,-8 2 0-16,-4-4 0 15,-13-7 0-15,7 12 1 0,-7-12-1 16,-18 8 1-16,1-3-1 15,-5-3 1-15,-6 3 0 16,-2-2-2-16,-2-3-2 16,2 0-4-16,2 0-10 0,10-12-47 15,2 9-20-15</inkml:trace>
  <inkml:trace contextRef="#ctx0" brushRef="#br0" timeOffset="12946.9197">13655 8078 476 0,'0'0'3'0,"0"0"0"16,0 0 0-16,-9 0 2 0,-7 3 0 16,2 14 1-16,-9 10 2 15,-4 8-6-15,-1 9-2 0,2 13 0 16,-4 2 0-16,10 6 0 15,4 0 0-15,9-4 0 16,7-3 0-16,7-7 0 16,13-6 0-16,5-3 0 0,10-10 0 15,5-1 0-15,5-9 0 16,-6-10 0-16,-15-2-85 16,22-5-5-16</inkml:trace>
  <inkml:trace contextRef="#ctx0" brushRef="#br0" timeOffset="13409.3038">13999 8222 470 0,'0'0'3'0,"0"0"2"15,0 0 0-15,0 0 0 16,-16 2 1-16,8 8 1 15,-6 8 1-15,-2 4-6 0,-3 5-2 16,2 8 0-16,0 7 0 16,5 0 0-16,1 0 0 15,8 0 0-15,3-1 0 0,9-10 0 16,3-4 0-16,8-2 0 16,2-13 0-16,4-3 0 15,0-6 0-15,2-3 0 16,-2-12 0-16,2-3 0 0,-6-9 0 15,-4-11 0 1,-6-3 0-16,-4-5 0 0,-8-2 0 16,0-2 0-16,-13 4 0 15,-4 1 0-15,-5 10 0 16,-4 8 0-16,-4 6 0 0,3 13 0 16,0 5 0-16,3 11 0 15,1 9 0-15,10 1 0 16,8 9 0-16,5 3 0 15,3 1 0-15,12 3 0 0,4-5 0 16,11 1 0-16,0-12 0 16,6 2-87-16,0-7-3 15</inkml:trace>
  <inkml:trace contextRef="#ctx0" brushRef="#br0" timeOffset="13774.6893">14305 8558 473 0,'0'0'5'0,"0"0"1"0,0 0 3 15,-13-10 2-15,13 10-4 16,-8-14-7-16,8 14 0 16,0-18 0-16,5 10 0 0,11 1 0 15,5 0 0-15,4 5 0 16,0-1 0-16,0 3 0 0,0 5 0 15,-3 8 0-15,-9-1 0 16,-8 3 0-16,-5 5 0 16,-3 2 0-16,-6-2 0 15,-8 2 0-15,2-2 0 0,-1 0 0 16,-2-3 0-16,6-2 0 16,0-3 0-16,2-2 0 15,10-10 0-15,0 12 0 16,4-12 0-16,14 0 0 15,5-2 0-15,9-3 0 16,3-5-15-16,9-2-71 0,3-2-3 16</inkml:trace>
  <inkml:trace contextRef="#ctx0" brushRef="#br0" timeOffset="13957.7736">14905 8344 447 0,'0'0'5'0,"0"0"1"15,-7 5 2-15,-2 4 1 16,1 3 1-16,0 3 0 0,3 7 0 16,-2 7-4-16,4 0-6 15,3 5 0-15,0-2 0 16,13 3 0-16,-7-5-29 0,3-1-55 16,-2-4-3-16</inkml:trace>
  <inkml:trace contextRef="#ctx0" brushRef="#br0" timeOffset="14125.3246">14781 8494 477 0,'0'0'4'0,"0"0"0"16,0-12 0-16,0 12 1 16,11-14 0-16,1 8-1 15,8-2 0-15,5-2-4 0,7 10-9 16,3-9-27-16,4 6-46 15,7 3-3-15</inkml:trace>
  <inkml:trace contextRef="#ctx0" brushRef="#br0" timeOffset="14524.2124">15356 8299 458 0,'0'0'4'0,"0"0"0"15,-6 0 3-15,6 0 0 16,-20 7 2-16,8 5 0 0,-2 2 1 15,-4 10-7-15,0 3-3 16,4 5 0-16,2 6 0 16,6-4 0-16,4 0 0 15,2-1 0-15,10-6 0 16,5-5 0-16,6-5 0 0,5-6 0 16,4-10 0-16,0-1 0 15,2-7 0-15,-2-12 0 0,-2-6 0 16,-7-8 0-16,-5-7 0 15,-4-6 0-15,-5-6 0 16,-7 0 0-16,-5-3 0 16,-4 6 0-16,-6 3 0 0,-3 10 0 15,-7 9 0-15,3 10 0 16,-6 14 0-16,2 3 0 16,2 17 0-16,0 13 0 15,6 2 0-15,6 9 0 16,6 3 0-16,6 3 0 15,9 0 0-15,8-3 0 0,7 1 0 16,4-10-78-16,12-6-12 16</inkml:trace>
  <inkml:trace contextRef="#ctx0" brushRef="#br0" timeOffset="14993.3564">15732 8534 475 0,'0'0'5'0,"0"0"2"16,-11-8 2-16,1 3 2 16,1 0-7-16,0-3-4 15,9 8 0-15,-16-11 0 0,16 11 0 16,0-15 0-16,4 13 0 16,14-4 0-16,4 4 0 15,3 0 0-15,-2 0 0 16,6 2 0-16,-5 2 0 15,3 2 0-15,-11 9 0 0,-3-3 0 16,-5 4 0-16,-6 1 0 16,-2 4 0-16,-5-6 0 15,-6 5 0-15,0-3 0 16,-5 0 0-16,2-3 0 0,2 1 0 16,1 1 0-16,4-1 0 15,2-3 0-15,5 0 0 16,2 0 0-16,8 2 0 15,4 0 0-15,4-2 0 0,0 0 0 16,2 0 0-16,-3 1 0 16,3-5 0-16,-8 5 0 15,-2-7 0-15,-10-4 0 0,3 11 0 16,-3-11 0-16,-13 9 0 16,-3-6 0-16,-5 1 0 15,-8-1 0-15,0-3 0 16,-1 0-11-16,-3 0-74 0,5-5-4 15</inkml:trace>
  <inkml:trace contextRef="#ctx0" brushRef="#br0" timeOffset="15294.7427">16320 7972 471 0,'0'0'2'0,"0"0"1"0,10 5 1 16,1 7 2-16,2 7 0 15,3 11 1-15,4 10 0 16,2 4-2-16,-2 9-5 0,0 6 0 16,-5 6 0-16,-3 1 0 15,-6-4 0-15,-6-4 0 16,0-3 0-16,-13-4 0 15,-2-4 0-15,-2-3 0 16,-9-6 0-16,4-4 0 16,-2-6 0-16,-1-1 0 0,5-3 0 15,3 0-71-15,1-12-19 16</inkml:trace>
  <inkml:trace contextRef="#ctx0" brushRef="#br0" timeOffset="18524.8626">16499 7720 247 0,'0'0'8'0,"0"0"5"15,0 0 3-15,0 0 2 16,0 0 3-16,-12-9 0 15,12 9 0-15,0 0 2 16,0 0-8-16,0 0-4 16,17-8-3-16,6 8-1 15,7-4-3-15,8 1 1 0,13 1-1 16,6-1 0-16,1 1 0 16,-2-1-1-16,-7 0-1 15,-3 3 0-15,-9 0-2 0,-11 0 0 16,-12 0 0-16,-4 3 0 15,-7 5 1-15,-3 9 0 16,-6 4 0-16,-1 5 1 16,0 23 3-1,4 9 1-15,-1 1 0 16,4 6 1-16,0 4-1 16,0-2 1-16,4 3 0 15,6-4-2-15,-3-12-5 0,4 4 0 16,-6-4 0-16,2-1 0 15,0-2 0-15,-5-4 0 16,4 3 0-16,-3-8 0 16,1 3 0-16,-1-16 0 15,-1 6 0-15,-2-5 0 0,0-8 0 16,0 0 0-16,0-4 0 16,0-6 0-16,0-2 0 15,0 0 0-15,0-10 0 0,-9 12 0 16,0-7 0-16,-3 3 0 15,-2-1 0-15,-4-2 0 16,-4-1 0-16,-6 4 0 0,-2-3 0 16,-8 2 0-16,2 2 0 15,-9-4 0-15,1 2 0 16,-2-2 0-16,0-1 0 16,0-1 0-16,7 5 0 15,2-6 0-15,7 3 0 0,5-3 0 16,8 1 0-16,4-1 0 15,3 3 0-15,10-5 0 16,0 0 0-16,0 0-23 16,5 5-63-16,10-2-3 15</inkml:trace>
  <inkml:trace contextRef="#ctx0" brushRef="#br0" timeOffset="20541.3848">2570 10660 359 0,'0'0'6'0,"0"-11"3"16,0 11 2-16,-2-17-1 15,-10 10 1-15,-4-4 1 16,-8 7 0-16,-6 1 0 0,-12 3-5 16,-2 10-1-16,-6 8-2 15,-3 9-1-15,4 3 0 16,4 1-1-16,5 7 0 0,10 1 0 16,8-2-1-16,10 3 1 15,12-7-1 1,5-4 0-16,16-4 2 0,7-5 1 15,12-3-1-15,6-10 1 16,4 0-4-16,8-7-3 0,-1 0-8 16,-7-7-22-16,0 0-52 15,0 2-1-15</inkml:trace>
  <inkml:trace contextRef="#ctx0" brushRef="#br0" timeOffset="21416.7237">2407 11006 321 0,'0'0'5'16,"0"0"4"-16,0 0 2 0,0 0 0 16,0 0 3-16,0 0 0 15,0 0 1-15,7-3 0 16,5 6-1-16,4 2-4 0,4 5-2 16,4-3-1-16,3 6 1 15,3-3-2-15,0 4-1 16,0 1 0-16,-3 3-3 15,-4-1 0-15,-6 0 0 16,-7 1 0-16,-5 0 0 0,-5-1 0 16,-9 2 0-16,-9-1 0 15,-7-1 0-15,-5-2 0 16,-3 0 0-16,-7-5 0 16,2 3-1-16,-10-9 0 15,11 1 0-15,0-5 0 0,4 0 0 16,3 0 0-16,6-8 0 15,6 1-1-15,8-3-1 16,5 3-2-16,3-2-3 0,2 9-13 16,14-17-29-16,1 10-38 15,7 2-2-15</inkml:trace>
  <inkml:trace contextRef="#ctx0" brushRef="#br0" timeOffset="21675.069">2883 11038 462 0,'0'0'3'0,"0"0"0"15,0 0 0-15,0 0-1 16,0 5 2-16,0-5-1 0,0 21 0 15,0-9 1-15,0 5-3 16,6 2-1-16,-1-1-4 16,5 3-8-16,-1-7-18 0,-5 3-53 15,10-5-1-15</inkml:trace>
  <inkml:trace contextRef="#ctx0" brushRef="#br0" timeOffset="22056.8089">3101 11046 426 0,'0'0'4'0,"0"0"0"16,0 0 1-16,0 0 1 15,-9 0 0-15,9 0 0 0,-4 15 0 16,4-5 0 0,0 2-2-16,0 3-2 0,2-1-1 15,6 1 0-15,-3-3 1 16,2 0-2-16,-7-12 2 0,12 14 0 15,-12-14 0-15,11 3 0 16,-11-3 0-16,2-5 0 16,1-8 0-16,1 0-1 15,1-6 0-15,3-1 0 0,0-5-2 16,1 5 0-16,3 0-1 16,-1 5 0-16,3 3 0 15,2 5 0-15,-4 7 0 16,1 2 0-16,0 8 3 0,0 5 0 15,3 2 0-15,-5 4 1 16,3 0 0-16,-2-1-1 16,1 0-1-16,1-3-4 15,2 1-7-15,-2-9-16 16,-7 2-56-16,14-4 0 0</inkml:trace>
  <inkml:trace contextRef="#ctx0" brushRef="#br0" timeOffset="22722.4827">3915 10803 374 0,'0'0'6'0,"0"0"3"0,0 0 1 16,0-13 2-16,0 13 0 0,0-10 3 16,0 10-2-16,-2-12 1 15,2 12-6-15,-10-4-1 16,10 4-3-16,-18 4-1 15,8 8 0-15,-4 4-1 0,-4 10 0 16,0 3 0-16,2 7 0 16,-2 6 1-16,6 1 1 15,0 0-1-15,4 3 0 0,4-4-3 16,4-3 0-16,12-4 0 16,0-5 0-16,8-8 0 15,2-2 0-15,2-9 0 16,6-7 0-16,-4-4 0 0,6-3 0 15,-7-9 0 1,0-6 0-16,-3-4 0 0,-2-5 0 16,-9-8 0-16,3 0 0 15,-12-9 0-15,-2-1 0 16,-7-2 0-16,-8 2 0 16,-2 1 0-16,-11 8 0 0,-4 4 0 15,0 9 0-15,0 7 0 16,-2 12 0-16,2 4 0 15,5 4 0-15,5 12 0 0,7 7 0 16,7 6 0-16,8 0 0 16,3 4 0-16,15 1 0 15,9 1 0-15,3-6 0 16,9-2 0-16,3-6 0 0,6-4 0 16,-4-7 0-16,6 0-32 15,-8-7-54-15,-4-3-4 16</inkml:trace>
  <inkml:trace contextRef="#ctx0" brushRef="#br0" timeOffset="22963.8379">4357 11061 468 0,'0'0'3'16,"0"0"1"-16,0 0 2 15,-1 15 1-15,1-6 1 0,0 6 0 16,0 0-1-16,1 5-7 16,2 2 0-16,0-4 0 15,4 7 0-15,1-6 0 16,0 1 0-16,-1-5 0 0,0 0 0 16,-5-5-20-16,-2-10-66 15,11 14-4-15</inkml:trace>
  <inkml:trace contextRef="#ctx0" brushRef="#br0" timeOffset="23914.7818">5201 10294 395 0,'0'0'4'0,"0"-9"3"16,0 9 0-16,-2-17 2 15,-7 5 0-15,-3-1 0 16,-2 1 0-16,-6 2 0 15,-10 8-3-15,0 2-3 16,-5 2-1-16,-2 11-1 0,-1 4-1 16,6 5 0-16,-1 5 1 15,6 3 0-15,13 0-1 16,1 4 1-16,13 1 0 16,0 0-1-16,13 6 1 15,4 5 0-15,5-3 0 0,3 7 0 16,3 5 0-16,-6 2 0 15,-2 2 0-15,0 3 3 16,-8-2-1-16,-4 4 1 0,-3 3 1 16,-5 2 0-16,-8 1 1 15,-4 2-3-15,-3-4-3 16,-3 4 0-16,-4-4 0 16,3-1 0-16,-2-8 0 0,1-2 0 15,6-10 0-15,-2-5 0 16,7-4 0-16,4-9 0 15,-3-2 0-15,3-9 0 16,5 0 0-16,-3-6 0 16,3-5 0-16,0-7 0 0,0 10 0 15,0-10 0-15,0 0 0 16,16 3 0-16,-5-3 0 16,10 0 0-16,2-3 0 0,9-2 0 15,7 0 0-15,3 2 0 16,6-4 0-16,-2 2 0 15,2 1 0-15,0 1 0 16,-6-3 0-16,-5 6 0 0,-14-2-4 16,2 2-47-16,-11 0-39 15,-14 0 1-15</inkml:trace>
  <inkml:trace contextRef="#ctx0" brushRef="#br0" timeOffset="24824.3443">5672 10822 365 0,'0'0'8'0,"0"0"2"0,7-12 3 16,-7 12 1-16,2-10 2 16,-2 10-1-16,5-10 0 15,-5 10 1-15,0 0-7 16,-14 23-3-16,3 1-2 0,-8 7-2 15,3 3-1-15,-4 3 1 0,-4 5 1 16,4-2 0-16,-3-2-1 16,0-4 0-16,4-5 1 15,-1-1-1-15,2-9-2 16,6-1 0-16,-1-5 0 16,3-2 0-16,10-11 0 0,-4 12 0 15,4-12 0-15,17 0 0 16,7 0 0-16,4 0 0 15,7 0 0-15,3-4 0 0,6-1 0 16,1 2 0-16,-3-1 0 16,-5 1 0-16,-5 1 0 15,-2 2 0-15,-7 0 0 16,-3 0-4-16,-8 2-14 16,-2-6-55-16,-10 4-13 15</inkml:trace>
  <inkml:trace contextRef="#ctx0" brushRef="#br0" timeOffset="25271.7499">6135 11209 470 0,'0'0'4'16,"0"0"1"-16,-11-9 2 15,11 9 1-15,-8-13 1 16,3 3-1-16,0 2-8 16,3-1 0-16,2-1 0 0,4-1 0 15,9 4 0-15,7 0 0 16,-1 1 0-16,8 6 0 16,-2 0 0-16,1 0 0 15,-1 11 0-15,-9 1 0 0,-3 6 0 16,-8-1 0-16,-5 8 0 15,-5-1 0-15,-10 4 0 16,1-3 0-16,-9 0 0 0,3-1 0 16,-2-5 0-16,-1 2 0 15,6-6 0-15,2-2 0 16,2-4 0-16,13-9 0 16,-6 10 0-16,6-10 0 15,19 0 0-15,0 0 0 0,6-5 0 16,8-2 0-16,-1-3 0 15,11 0 0-15,-1 0 0 16,-4-3-30-16,8 3-57 16,-6 0-3-16</inkml:trace>
  <inkml:trace contextRef="#ctx0" brushRef="#br0" timeOffset="26160.4664">7239 10827 409 0,'0'0'5'16,"0"0"1"-16,-10-14 1 16,-1 8 0-16,0 4 2 0,-12 2 0 15,-3 0 1-15,-5 10 1 16,-4 8-5-16,-2 9 0 16,0 7-2-16,5 9 2 15,7-1-1-15,5 2 0 16,10 1-1-16,10-3-2 0,10-5-2 15,10-9 0-15,10-1 0 16,7-10 0-16,13-2 0 16,2-10-11-16,6-15-70 0,8 7-7 15</inkml:trace>
  <inkml:trace contextRef="#ctx0" brushRef="#br0" timeOffset="26475.6168">7522 11006 427 0,'0'0'3'0,"0"0"5"16,-14 5-1-16,1 5 1 16,-4-1 2-16,-2 4-1 15,6 5 1-15,-4-1 0 16,6 3-3-16,9 0-3 0,2-3-1 16,17-5-1-16,8-2 1 15,6-4-3-15,10-4 0 16,-1-2 0-16,2-5 0 0,-4-5 0 15,-3-1 0-15,-10-3 0 16,-1-1 0-16,-14 1 0 16,-7-4 0-16,-3 4 0 0,-13 1 0 15,-6 3 0-15,-2 2 0 16,-1 5 0-16,-6 3-2 16,9 3-12-16,-6 5-13 15,12 0-28-15,8 2-31 16,5-1-5-16</inkml:trace>
  <inkml:trace contextRef="#ctx0" brushRef="#br0" timeOffset="26822.2619">8055 10967 424 0,'0'0'4'0,"0"0"2"16,0 0 0-16,0 0 1 0,-14-3 0 15,3 3 1-15,-1 0 0 16,-6 3-1-16,-2 2-3 15,-2 2-2-15,2 6 1 0,2-2-1 16,4 4-1-16,4 0 0 16,2 1 1-16,8 0-1 15,0-1 0-15,10 1 1 0,5-5-2 16,5 1 1-16,3-1-1 16,1-2 1-16,3 2 0 15,-4-6-1-15,-3 3 0 16,-3-6 0-16,-4 5 0 0,-13-7 0 15,5 10 0-15,-10-3 0 16,-11 1 1-16,-7-1-1 16,2-2 1-16,-11 3-2 15,0-2-2-15,2-3-1 0,-2-3-6 16,9 3-23 0,23-3-51-16,-13-6 0 0</inkml:trace>
  <inkml:trace contextRef="#ctx0" brushRef="#br0" timeOffset="27210.3774">8457 10793 459 0,'0'0'3'0,"0"0"0"16,0 0 1-16,0 5 0 0,-9 4 2 16,-7 11-1-16,2 4 2 15,-9 5 0-15,3 5-3 16,-4 4 1-16,4 2-1 15,4 1-4-15,9-6 0 0,7-3 0 16,4-7 0-16,10-5 0 16,11-10 0-16,-1-5 0 15,8-5 0-15,-2-3 0 16,0-9 0-16,2-8 0 16,-8-5 0-16,0-7 0 0,-9-3 0 15,-8-9 0-15,-4-1 0 16,-6-5 0-16,-10 7 0 15,-3 5 0-15,-10 3 0 0,-1 10 0 16,-3 11 0-16,0 11 0 16,3 14 0-16,2 9 0 15,8 9 0-15,4 8 0 16,13 5 0-16,0 0 0 0,16-2-8 16,11 2-24-16,5-6-52 15,8-6-3-15</inkml:trace>
  <inkml:trace contextRef="#ctx0" brushRef="#br0" timeOffset="27554.6444">8855 11122 464 0,'0'0'5'16,"0"0"1"-16,-10 0 3 15,10 0 1-15,-7-3 0 0,7 3-3 16,0 0-7-16,-8-9 0 15,8 9 0-15,15-14 0 16,2 6 0-16,6-2 0 0,2 5 0 16,0-3 0-16,0 7 0 15,-6-2 0-15,1 6 0 16,-8 4 0-16,-3 5 0 0,-9 3 0 16,0 5 0-16,-9-1 0 15,-3 4 0-15,-2-1 0 16,3 0 0-16,-3 0 0 15,1-5 0-15,6 1 0 0,2-6 0 16,5-1 0-16,0-11 0 16,23 9 0-16,-2-6 0 15,7-7 0-15,4-4-81 16,4 0-8-16</inkml:trace>
  <inkml:trace contextRef="#ctx0" brushRef="#br0" timeOffset="28006.5326">9896 10771 440 0,'0'0'4'0,"0"0"3"16,0 0 0-16,0 0 0 15,0 0 0-15,3 7 1 16,-3 8 1-16,0 2-1 16,0 8-3-16,0 3-3 15,3 1 0-15,-1 8-2 0,3-5-1 16,0-1-6-16,-3-2-13 15,3-20-53-15,0 12-15 16</inkml:trace>
  <inkml:trace contextRef="#ctx0" brushRef="#br0" timeOffset="28189.6189">9691 10967 445 0,'0'0'4'16,"0"0"0"-16,0 0 1 0,5-3 2 15,11 0 0-15,7 2 0 16,4-4 1-16,15 5 0 16,6-3-3-16,12-2-2 0,2 2-2 15,2 1-5-15,3 2-15 16,-10 0-65-16,-2-3-3 16</inkml:trace>
  <inkml:trace contextRef="#ctx0" brushRef="#br0" timeOffset="28607.1588">10806 10617 477 0,'0'0'3'0,"0"0"2"15,0 0-1-15,0 0 1 0,0 0 0 16,-2 12 1-16,-3 8 0 16,-5 5-6-16,-3 2 0 15,1 13 0-15,0 2 0 16,-6 6 0-16,4-4 0 0,-1 0 0 16,0-8 0-16,0-2 0 15,0-5 0-15,2-6 0 16,1-5 0-16,-2-4 0 0,8-4 0 15,6-10 0-15,-10 13 0 16,10-13 0-16,7 2 0 16,6-2 0-16,7 0 0 15,5 0 0-15,0-2 0 16,7-4 0-16,3-1 0 0,-3 2 0 16,-2 0 0-16,2 3 0 15,-9-4 0-15,-1 6-2 16,-5 11-74-16,-4-11-14 0</inkml:trace>
  <inkml:trace contextRef="#ctx0" brushRef="#br0" timeOffset="29116.0553">11094 10944 480 0,'0'0'3'0,"0"0"1"0,0 0 1 16,-6-13 0-16,6 13 0 15,0-17 1-15,2 5-3 16,8 2-3-16,10-2 0 0,4 3 0 16,9-2 0-1,0 4 0-15,4 5 0 0,-5 2 0 16,0 0 0-16,-9 6 0 15,-6 5-2-15,-4 1-1 0,-9 2 1 16,-4 6 0-16,-3-3 1 16,-1 1 0-16,-4 0 0 15,3-1 2-15,-2-2 0 16,0-3 0-16,2 0-1 0,5-2 2 16,0-2-1-16,0 2 1 15,0-10 0-15,10 13 0 16,2-6-2-16,2 0 0 0,4 3 0 15,0-2 0-15,0 1 0 16,-2-2 0-16,0-1 0 16,-7 3 0-16,-9-9 0 15,5 15 0-15,-7-6 0 16,-13 0 0-16,-5-1 0 16,-7-1 0-16,-6 3 0 15,-6-3 0-15,-6 1 0 0,0-4-5 16,-5-1-9-16,11-10-58 15,-4 7-14-15</inkml:trace>
  <inkml:trace contextRef="#ctx0" brushRef="#br0" timeOffset="29833.1982">12208 10619 431 0,'0'0'5'16,"0"0"0"-16,0-9 2 16,0 9 0-16,-17-11 1 0,3 6-1 15,-9 5 2-15,-4 0-1 16,-6 8-3-16,-1 7-2 15,-1 12-1-15,-3 5 0 0,11 3 0 16,4 3-1-16,6 1 0 16,10 0 0-16,7-1 0 15,2-11-1-15,20 0-1 16,11-9-2-16,4-8-5 16,18 0-16-16,-2-3-59 0,5-7-4 15</inkml:trace>
  <inkml:trace contextRef="#ctx0" brushRef="#br0" timeOffset="30136.6241">12478 10764 410 0,'0'0'4'15,"-11"0"2"-15,1 4 1 16,-3-1 1-16,-6 6 1 16,-1 1 0-16,3 3 0 0,-3 2 1 15,4 2-4-15,12-1-2 16,4 1 0-16,10-5-2 15,14-2 0-15,6-6 0 16,7 1-1-16,6-5 1 16,1-2-1-16,-1-8 0 0,-1 0 0 15,-7-2 0-15,-8-2 0 16,-7 0 0-16,-8-1 0 16,-9-2-1-16,-8 5-1 15,-14 5 0-15,-6-1-2 0,-8 8-3 16,-7 0-5-16,3 8-10 15,-5 2-25-15,7 4-39 16,10 3-2-16</inkml:trace>
  <inkml:trace contextRef="#ctx0" brushRef="#br0" timeOffset="30503.7577">12979 10703 416 0,'0'0'4'0,"0"0"0"15,-5-2 2-15,5 2 0 16,-20 0 2-16,6 0-1 16,-5 5 1-16,1 3 0 0,-5-1-4 15,0 8 0-15,3 0-2 16,6 5-1-16,1-1 0 16,3-2 0-16,10 7-1 15,0-7 0-15,10 3 0 16,8-3 1-16,2 0 0 15,-1-2 0-15,9-3 0 0,-3-2 0 16,-4 0-1-16,3 1 1 16,-8-4-1-16,-6 1 0 0,-10-8 1 15,10 14-1-15,-10-14 2 16,-10 12 0-16,-7-5 0 16,-3 0 1-16,-5 1-1 15,-1-3-1-15,-4-3 0 0,0 1-3 16,3-3-4-16,1 0-19 15,6 0-58-15,8-10-2 16</inkml:trace>
  <inkml:trace contextRef="#ctx0" brushRef="#br0" timeOffset="30791.2553">13764 10293 477 0,'0'0'2'0,"0"0"0"16,-9-3 1-16,-4 3 0 15,-9 12 1-15,-5 11 2 0,-6 4 1 16,-2 15 0-16,-4 8-7 16,2 14 0-16,2 6 0 15,8 1 0-15,9 1 0 16,8 0 0-16,8-5 0 0,2-8 0 15,9-3 0-15,8-10 0 16,3-11 0-16,8-3 0 16,-1-13 0-16,8-7-86 15,2-4-4-15</inkml:trace>
  <inkml:trace contextRef="#ctx0" brushRef="#br0" timeOffset="31200.8324">13939 10548 465 0,'0'0'4'0,"0"0"1"0,0 0 0 16,-8-9 1-16,8 9 0 15,-17 4 1-15,2 8 1 16,-2 8-3-16,-6 7-5 0,1 6 0 16,2 8 0-16,0 1 0 15,8 4 0-15,6-5 0 16,6-1 0-16,6-5 0 15,13-11 0-15,6-2 0 0,3-9 0 16,4-5 0-16,0-8 0 16,2-8 0-16,-1-7 0 15,-3-10 0-15,-3-6 0 16,-4-10 0-16,-8-3 0 16,-5-9 0-16,-7 7 0 15,-3-6 0-15,-8 10 0 0,-5 3 0 16,-7 9 0-16,-4 12 0 15,-3 10 0-15,-2 8 0 0,-1 13 0 16,4 7 0-16,3 10 0 16,7 4 0-16,5 3 0 15,11 6 0-15,11-1 0 0,5-3 0 16,17 4-25-16,12-12-60 16,-4-3-4-16</inkml:trace>
  <inkml:trace contextRef="#ctx0" brushRef="#br0" timeOffset="31535.9133">14344 10778 473 0,'0'0'4'0,"0"0"1"16,-10-7 2-16,10 7 2 16,-13-7 1-16,13 7-7 15,-9-11-3-15,9 11 0 16,0-17 0-16,9 11 0 0,9 3 0 15,5-1 0-15,1 2 0 16,1 2 0-16,0 0 0 0,-2 9 0 16,-4 4 0-16,-8 5 0 15,-9 1 0-15,-2 4 0 16,-11 1 0-16,-3 4 0 0,-1-1 0 16,-5-2 0-16,2-1 0 15,4-6 0-15,-1 0 0 16,10-6 0-16,2-2 0 15,3-10 0-15,16 3 0 0,10-3 0 16,7-6-19-16,7-1-15 16,4-5-38-16,4-6-17 15</inkml:trace>
  <inkml:trace contextRef="#ctx0" brushRef="#br0" timeOffset="31698.3191">14893 10635 457 0,'0'0'5'0,"-2"-10"1"15,2 10 2-15,-10-11 0 16,10 11 1-16,-17 0 0 15,7 0 0-15,-3 11-9 16,6 11 0-16,1 7 0 0,2 4 0 16,2 7 0-16,2 1 0 15,4 0 0-15,8 0 0 16,-7-11-26-16,-1 5-61 16,3-11-2-16</inkml:trace>
  <inkml:trace contextRef="#ctx0" brushRef="#br0" timeOffset="31854.9552">14792 10783 461 0,'0'0'4'0,"-4"-12"0"15,4 5 0-15,0-6 1 16,6-2-1-16,6 0 1 0,10 0-2 16,4-2-3-16,13 4-13 15,-2 1-22-15,11 0-49 16,5 3-1-16</inkml:trace>
  <inkml:trace contextRef="#ctx0" brushRef="#br0" timeOffset="32242.9887">15360 10483 446 0,'0'0'3'0,"0"0"2"0,-7 0 2 16,-6 0 1-16,-4 10 1 16,-2 5 1-16,-6 5-1 15,0 7 1-15,-3 5-6 16,6 6-4-16,5 4 0 0,4 0 0 15,6 0 0-15,7-5 0 16,2-7 0-16,14-3 0 16,3-7 0-16,6-5 0 15,5-8 0-15,1-7 0 16,2-5 0-16,0-9 0 16,-4-11 0-16,1-3 0 0,-10-9 0 15,-5-11 0-15,-5 2 0 16,-5-9 0-16,-5 4 0 15,-5 1 0-15,-8 5 0 16,-1 6 0-16,-4 9 0 0,-3 13 0 16,-4 11 0-16,2 9 0 15,0 14 0-15,6 11 0 0,1 7 0 16,6 6 0-16,9 4 0 16,1 0 0-16,14 2 0 15,3-5 0-15,13 0 0 16,1-10-34-16,8-4-53 0,7-5-2 15</inkml:trace>
  <inkml:trace contextRef="#ctx0" brushRef="#br0" timeOffset="32722.0881">15729 10768 483 0,'0'0'4'0,"-8"-9"1"16,-2 1 3-16,-2 0 0 0,2-2-5 15,0 4-3-15,0-4 0 0,0 2 0 16,10 8 0-16,-3-15 0 16,6 13 0-16,12-1 0 15,4 0 0-15,2 3 0 16,4 0 0-16,-3 0 0 16,-2 3 0-16,0 4 0 0,-9 3 0 15,-2 2 0-15,-9 0 0 16,0 9 0-16,-11-4 0 15,2 3 0-15,-7-3 0 0,0 5 0 16,0-6 0-16,4-2 0 16,0 1 0-16,4-2 0 15,1-6 0-15,7 5 0 16,0-2 0-16,9-2 0 0,4-1 0 16,4 1 0-1,1 2 0-15,5-2 0 0,-2-2 0 16,-1 5 0-16,-2-4 0 15,-6-2 0-15,1 3 0 16,-13-8 0-16,5 14 0 0,-5-14 0 16,-11 15 0-16,-8-8 0 15,-6 3 0-15,-1-5 0 16,-7 3 0-16,-4-3 0 0,2-2 0 16,-1-1 0-16,12-2-52 15,2-5-36-15,8-8-1 16</inkml:trace>
  <inkml:trace contextRef="#ctx0" brushRef="#br0" timeOffset="33002.123">16169 10270 473 0,'0'0'1'0,"0"0"1"16,0 5 3-16,2 10 0 0,5 7 2 15,4 10 0-15,3 10 1 16,7 11-5-16,-1 3-3 0,1 9 0 16,4 4 0-16,-1 5 0 15,0-3 0-15,-9-5 0 16,-8-2 0-16,-5-4 0 0,-7-3 0 16,-9-10 0-16,-9-3 0 15,-4-6 0-15,-3-6 0 16,-2-5 0-16,7-2-18 15,-3-5-69-15,7-10-3 16</inkml:trace>
  <inkml:trace contextRef="#ctx0" brushRef="#br0" timeOffset="33770.892">16313 10094 372 0,'0'0'8'15,"0"0"4"-15,0-12 0 16,0 12 1-16,7-15 1 16,3 5 1-16,4 0 0 0,12-2 1 15,9 3-7-15,4-5-4 16,12 8 0-16,3-3-2 16,-2 5 0-16,-2-1-1 15,-2 5-1-15,-14 5-1 0,-9 4 1 16,-8 9-1-16,-12 7 0 15,-5 9 0-15,0 6 0 16,-7 10 2-16,2 2 1 16,0 8-3-16,0 2 0 0,2 1 0 15,3 5 0-15,0-2 0 16,8 4 0-16,2 2 0 16,-1-3 0-16,7 5 0 15,-2-2 0-15,4-2 0 16,-3-2 0-16,0 0 0 0,-5-8 0 15,-6-4 0-15,-4-6 0 16,0-6 0-16,-9-7 0 16,2-7 0-16,-9-5 0 0,-1-5 0 15,-2-6 0-15,0-3 0 16,-2-4 0-16,-7-2 0 16,-4-5 0-16,-9 2 0 15,-3-2 0-15,-8-2 0 0,0-6 0 16,0 4 0-16,1-2 0 15,7 1 0-15,10 5 0 16,1-4-12-16,13 4-76 0,20 0-2 16</inkml:trace>
  <inkml:trace contextRef="#ctx0" brushRef="#br0" timeOffset="35809.9934">3725 12765 362 0,'0'0'4'16,"0"0"5"-16,4-10 2 15,-4 10 1-15,0 0 0 0,5-9 0 16,-5 9 0-16,0 0 0 16,0 9-3-16,0 8-4 15,-12 6-1-15,2 3-3 16,-8 7 1-16,1 2-1 16,-3 1 1-16,-5 0-1 0,2-1 0 15,2-5 1-15,-4-3-2 16,0-3 1-16,0-1-1 15,0-4 1-15,3-1 0 16,4-4-1-16,-2-3 0 0,8-2 0 16,2-1-1-16,10-8 1 15,-10 10-1-15,10-10 1 0,13 4 0 16,6-4 1-16,8 3 0 16,6-3 0-16,5 0 0 15,8 0 0-15,2 0 0 16,-1-3 0-16,3 3 0 15,-12-2-1-15,3 2 1 0,-8 0-2 16,-7 0-1-16,-6 0-2 16,-6 0-2-16,-2 0-3 15,-12 0-6-15,0 0-17 16,0 0-50-16,2 10-4 16</inkml:trace>
  <inkml:trace contextRef="#ctx0" brushRef="#br0" timeOffset="36456.4483">4135 13171 418 0,'0'0'5'0,"0"0"2"0,-11-12 2 16,11 12 2-16,-8-15 0 0,4 4 1 15,2 2 0 1,2-6-1-16,6 6-3 0,8-4-3 15,0 6-3-15,7-3-2 16,0 2 0-16,4 5 0 0,0 3 0 16,-2 0 0-16,0 6 0 15,-9 1 0-15,-3 3 0 16,3 5 0-16,-12-3 0 0,-2 5 0 16,0-1-2-16,-7-1 2 15,-3 2-1-15,0 0 1 16,3-4-1-16,0-1 0 15,-2-3 0-15,7 2 1 0,2-1-1 16,5 2 1-16,5-2 0 16,5-3 0-16,3 3 0 15,3 0 0-15,2-3 0 16,0 3 1-16,-1-2-2 16,-3-3 1-16,-3 2 0 15,-4 1 1-15,-12-8-1 0,7 18 0 16,-7-18 0-16,-14 14 1 15,-4-9-1-15,-4 5 1 16,-8-3 0-16,-2 0-1 0,-4-2 1 16,-1-2-1-16,0-1 0 15,3 1-1-15,4-3-2 16,2 0-6-16,8-3-13 16,3 3-62-16,10-5-4 0</inkml:trace>
  <inkml:trace contextRef="#ctx0" brushRef="#br0" timeOffset="37372.1385">5248 12993 343 0,'0'0'7'0,"2"-13"3"0,2 1 4 16,-2-1 3-16,-2-3-1 15,0-1 2-15,-2-4-1 16,-7-1 1-16,0 7-6 16,-12 1-4-16,2 3-4 15,-6 6-2-15,-2 5-1 0,-3 3-1 16,2 7-1-16,2 2 1 15,5 3 0-15,4 4 0 16,7 1 0-16,7 1 0 16,6 0 0-16,12 4 1 0,10-5 0 15,7 3 0-15,8-3 0 16,2 2 0-16,5-3 0 16,1-3-1-16,-6-2 1 0,-8 2-2 15,-6-4 2-15,-3-3-1 16,-14 4 0-16,-2-6 0 15,-9-7 0-15,-5 18 1 16,-9-14 0-16,-6 4 0 0,-3-4 0 16,-7-1 0-16,-8-1-1 15,-2-2 1-15,-1 0 0 16,0-2-1-16,2-2 1 16,4 1-1-16,3-5 0 15,7 1-5-15,7 4-7 0,1-1-8 16,17 4-35-16,-2-13-31 15,6 11-3-15</inkml:trace>
  <inkml:trace contextRef="#ctx0" brushRef="#br0" timeOffset="37585.5689">5606 13008 435 0,'0'0'5'0,"0"0"1"15,0 0 1-15,0 0-1 16,0 0 1-16,0 0-1 0,-4 7 1 16,3 4 0-16,1 3-5 15,-2 4-3-15,2 1-3 16,0 1-7-16,2 2-13 16,-2 10-54-16,10-17-6 15</inkml:trace>
  <inkml:trace contextRef="#ctx0" brushRef="#br0" timeOffset="37973.3205">5812 13026 415 0,'0'0'5'0,"0"0"2"16,0 0 1-16,0 0 0 16,0 0 0-16,0 0-1 15,0 7 1-15,0 3 0 0,0 0-5 16,0 4-3-16,0 6 0 15,0-3 1-15,3 0-1 16,-1 1 0-16,3-6 1 16,0 1 0-16,-5-13 0 0,6 10 2 15,-6-10 0-15,0 0-1 16,9-8 1-16,-4-1 0 16,1-9 0-16,6 0 0 15,-2-3-2-15,2-4 0 16,1 3-1-16,0-2 0 0,3 7-1 15,-2 5 0-15,0 5 0 16,-5 4-1-16,3 3 1 16,2 10 0-16,-5 2 0 0,2 5 0 15,-2 4 0-15,1 1 1 16,-3 0-2-16,6-2-4 16,-3 3-4-16,-1-3-10 15,0 4-39-15,3-12-26 0,-3-4-4 16</inkml:trace>
  <inkml:trace contextRef="#ctx0" brushRef="#br0" timeOffset="38304.9949">6633 12518 426 0,'0'0'4'0,"0"0"4"0,2-11 1 16,-2 11 1-16,3-10 0 16,-3 10 0-16,0 0 0 15,-8 10 1-15,-7 16-4 0,-2 7-3 16,-6 14-2-16,1 16-2 16,-6 7 0-16,-4 5 0 15,8 8 0-15,-1-2 0 0,10-1 0 16,3-6 0-16,7-3 0 15,5-8 0-15,9-7 0 16,12-8 0-16,6-9 0 16,8-8 0-16,2-12-8 0,7-4-27 15,6-7-53-15,-5-8-2 16</inkml:trace>
  <inkml:trace contextRef="#ctx0" brushRef="#br0" timeOffset="38740.5749">6966 12795 405 0,'0'0'6'15,"0"0"3"-15,0 0 1 0,0 0 0 16,0 0 0-16,0 0 1 16,-12 12 1-16,1 8 0 15,2 5-5-15,-4 7-3 16,1 6-1-16,-3 3 0 0,2 5-1 15,6 3 1-15,2-7-1 16,5-3 0-16,0-4-2 16,7-8 0-16,8-7 0 15,5-11 0-15,0-3 0 0,5-6 0 16,3-6 0-16,-5-11 0 16,3-5 0-16,-4-7 0 15,-1-9 0-15,-7-2 0 16,-7-6 0-16,-4-4 0 15,-3 1 0-15,-8-1 0 0,-6 8 0 16,-4 4 0-16,-2 11 0 16,-2 7 0-16,0 16 0 15,-1 4 0-15,4 12 0 16,1 10 0-16,8 7 0 0,1 7 0 16,8 0 0-16,1 5 0 15,12-2 0-15,10 3-4 16,-1-10-26-16,9 1-55 0,4-7-4 15</inkml:trace>
  <inkml:trace contextRef="#ctx0" brushRef="#br0" timeOffset="39088.2232">7294 13062 470 0,'0'0'5'0,"0"0"1"15,0 0 1-15,-10-7 2 16,10 7 0-16,-5-8-4 0,5 8-5 16,0-12 0-16,8 3 0 15,6 0 0-15,7 4 0 16,0 2 0-16,4 3 0 0,-2 0 0 16,0 6 0-16,-8 7 0 15,-4 2 0-15,-8 1 0 16,-3 9 0-16,-10-3 0 15,-2 5 0-15,-6-1 0 0,1 1 0 16,2-8 0-16,-2 1 0 16,6-2 0-16,2-3 0 15,6-7 0-15,3-8 0 16,7 9 0-16,9-9 0 16,9 0 0-16,-1-9-16 15,13-21-59-15,3 17-13 0</inkml:trace>
  <inkml:trace contextRef="#ctx0" brushRef="#br0" timeOffset="39282.4301">7856 12869 455 0,'0'0'2'0,"0"0"0"16,-5 5 1-16,-2 5 1 0,2 2 0 15,0 8 0-15,-1 5 1 16,1 2-1-16,3 5-1 15,2 3-1-15,0 0-4 16,2-1-9-16,9-5-34 0,-6 4-39 16,-3-6 0-16</inkml:trace>
  <inkml:trace contextRef="#ctx0" brushRef="#br0" timeOffset="39455.433">7674 13040 484 0,'0'0'2'0,"0"0"-1"16,0 0 1-16,6-5 0 15,8 3-1-15,2-2 1 0,8 3-3 16,3 1-4-16,3-2-8 16,13-15-52-16,-1 17-19 15</inkml:trace>
  <inkml:trace contextRef="#ctx0" brushRef="#br0" timeOffset="39905.5876">8331 12815 438 0,'0'0'6'0,"0"0"2"16,0 0 1-16,-5-11 1 16,5 11-1-1,-7 0 1-15,7 0 0 0,-18 17 1 16,6 4-11-16,-4 3 0 15,2 8 0-15,-1 6 0 0,0 4 0 16,2-5 0-16,6 6 0 16,5-9 0-16,2-5 0 15,2 0 0-15,8-13 0 0,3-1 0 16,6-7 0-16,3-6 0 16,6-4 0-16,-3-8 0 15,5-7 0-15,-5-8 0 16,-1-6 0-16,-2-5 0 0,-1-6 0 15,-9-6 0-15,-5-7 0 16,-7 4 0-16,0 2 0 16,-7 1 0-16,-5 9 0 15,-6 6 0-15,1 11 0 0,-3 12 0 16,-3 10 0 0,4 7 0-16,1 13 0 0,6 8 0 15,3 2 0-15,5 7 0 16,4 2 0-16,4 1 0 0,10-1 0 15,5-1 0-15,9-4 0 16,-1-11-12-16,-2-2-75 16,15-3-2-16</inkml:trace>
  <inkml:trace contextRef="#ctx0" brushRef="#br0" timeOffset="40387.2599">8669 13029 469 0,'0'0'5'0,"0"0"1"16,0 0 2-16,-10 0 2 16,10 0-1-16,0 0-5 15,-8-9-4-15,8 9 0 0,0-12 0 16,0 12 0 0,15-12 0-16,-5 6 0 0,3 1 0 15,-1 0 0-15,1 5 0 16,-3 0 0-16,-1 0 0 15,-9 0 0-15,12 13 0 16,-8-4 0-16,-4 4 0 0,0 1 0 16,-4 4 0-16,-1 0 0 15,-2 1 0-15,0-2 0 0,2 1 0 16,-2 0 0-16,4-1 0 16,3-2 0-16,0-1 0 15,8 1 0-15,6-3 0 16,2-1 0-16,5 2 0 0,2-4 0 15,2 2 0-15,0-2 0 16,-4 1 0-16,0-3 0 16,-3 0 0-16,-6 1 0 15,-12-8 0-15,13 13 0 16,-13-13 0-16,0 17 0 0,-6-10 0 16,-6 1 0-16,0-1 0 15,-8 4 0-15,-3-7 0 16,-2 4 0-16,-5-3-5 15,5-1-15-15,-5 1-45 16,9-5-24-16,0 0-1 0</inkml:trace>
  <inkml:trace contextRef="#ctx0" brushRef="#br0" timeOffset="40684.4712">9176 12448 486 0,'0'0'1'0,"0"0"-1"0,0 0 2 16,5 12 3-16,2 5 1 15,6 11 0-15,6 9-1 16,11 10-5-16,0 8 0 16,6 6 0-16,3 6 0 0,3 3 0 15,-5 1 0-15,-7-1 0 16,-7-3 0-16,-14-1 0 15,-6 1 0-15,-6-7 0 16,-9 2 0-16,-13-5 0 0,-7-8 0 16,-3-4 0-16,-2-5 0 15,-2-8 0-15,-11-2-90 16,20-10-2-16</inkml:trace>
  <inkml:trace contextRef="#ctx0" brushRef="#br0" timeOffset="41408.0801">10270 12800 412 0,'0'0'5'0,"0"0"3"0,0-11 3 15,0 11 1-15,0 0 0 16,0-12 0-16,0 12 1 16,0 0-1-16,1 20-3 15,-1 4-4-15,0 5-5 0,0 2 0 16,0 7 0-16,0 4 0 15,0-3 0-15,0-1 0 16,0-1 0-16,0-11-9 16,0 5-17-16,-1-9-59 0,-6-2-3 15</inkml:trace>
  <inkml:trace contextRef="#ctx0" brushRef="#br0" timeOffset="41634.8626">9992 12988 404 0,'0'0'6'16,"0"0"2"-16,0 0 2 0,0 0 0 16,7-3 3-16,5 1 1 15,13-1 0-15,12 1 1 16,6-3-5-16,14 0-3 16,5 0-7-16,10 3 0 15,0-4 0-15,-4 5 0 0,-9-2 0 16,-7 3 0-16,-12 0-15 15,-3 0-34-15,-14 4-39 16,-9-1-1-16</inkml:trace>
  <inkml:trace contextRef="#ctx0" brushRef="#br0" timeOffset="42037.3723">11359 12589 488 0,'0'0'3'0,"0"0"1"0,0 0 0 15,0 0 0-15,0 4 1 16,0 12-2-16,-6 6-3 16,1 3 0-16,-4 7 0 15,-3 8 0-15,-1 2 0 16,-4 0 0-16,-4 0 0 0,-1 0 0 15,-1-7 0-15,-3 2 0 16,-2-5 0-16,1-4 0 16,-1-3 0-16,0-6 0 15,11-2 0-15,-2-2 0 0,12-7 0 16,1 1 0-16,6-9 0 16,0 0 0-16,20 9 0 0,3-9 0 15,3-4 0-15,10-1 0 16,1-2 0-16,5-1 0 15,1 3 0-15,-1 1 0 16,-5 1 0-16,-5-4-5 16,-1-10-81-16,-2 14-3 15</inkml:trace>
  <inkml:trace contextRef="#ctx0" brushRef="#br0" timeOffset="42486.7872">11666 13047 478 0,'0'0'5'0,"-6"-7"1"16,6 7 2-16,-16-14 2 0,16 14-6 16,-12-18-4-16,4 7 0 15,8-3 0-15,0 2 0 16,12-1 0-16,7 4 0 0,7-1 0 15,4 2 0-15,2 2 0 16,1 6 0-16,-1 0 0 16,-5 4 0-16,-2 6 0 0,-8 5 0 15,-9 2 0 1,-3 2 0-16,-5-1 0 0,-7 2 0 16,-5 5 0-16,-3-3 0 15,-8 0 0-15,6 0 0 16,-8-2 0-16,5-5 0 15,3 2 0-15,-1-5 0 0,6-2 0 16,12-10 0-16,-8 11 0 16,8-11 0-16,13 0 0 15,6 0 0-15,6 0 0 16,5-3 0-16,5-2 0 0,4 0 0 16,-1 0 0-16,2 0 0 15,-8 0 0-15,4 5-10 16,-4-2-78-16,-8-3-2 0</inkml:trace>
  <inkml:trace contextRef="#ctx0" brushRef="#br0" timeOffset="42942.5586">12549 12656 476 0,'0'0'2'0,"0"0"1"16,0-15 1-16,-2 8 1 15,-3-4 0-15,-3 1 0 16,-4 1 0-16,-6 4 1 0,3 5-6 16,-7 0 0-16,3 8 0 15,-1 8 0-15,2 5 0 16,3 6 0-16,8-1 0 15,7 7 0-15,1-1 0 0,17 1 0 16,3-1 0-16,6-2 0 16,5-3 0-16,0 0 0 15,1-4 0-15,-1-2 0 16,-7-3 0-16,0-1 0 0,-8-5 0 16,-2 1 0-16,-11-2 0 15,-4-2 0-15,0-9 0 16,-8 15 0-16,-10-10 0 15,-3 2 0-15,-6-4 0 16,-3 2 0-16,-2-3 0 0,-3-2 0 16,3 3 0-16,0-3 0 15,7 0 0-15,0 0-7 16,9 0-18-16,2 12-56 0,14-12-8 16</inkml:trace>
  <inkml:trace contextRef="#ctx0" brushRef="#br0" timeOffset="45957.0292">12733 12934 357 0,'0'0'6'0,"0"0"3"16,0-9 4-16,0 9-1 15,0 0 2-15,12-12 0 16,-12 12 0-16,13 0 2 15,-5 0-6-15,-8 0-3 16,12 18-3-16,-7-3-1 0,2 2 0 16,-2 3-1-16,3-3-2 15,-4 0-2-15,2 4-4 16,-3-6-6-16,4 2-16 0,-2 5-49 16,-1-13-7-16</inkml:trace>
  <inkml:trace contextRef="#ctx0" brushRef="#br0" timeOffset="46353.6876">13027 12898 360 0,'0'0'6'16,"0"0"2"-16,0-9 3 16,0 9 0-16,0 0 2 15,-11 4 0-15,11-4 3 0,-12 20-3 16,5-4-4-16,1 6-2 15,-1-2-2-15,7 2-2 16,-3-6-1-16,3 3-1 16,0-4 0-16,3-5-1 15,-3-10 1-15,11 14 1 0,-11-14-1 16,12 0 1-16,-12 0 0 16,12-12 0-16,-2-3 0 0,2-5 0 15,0 0 0-15,1-7-1 16,2 3-1-16,3-2 0 15,-6 4 0-15,3 5-1 16,-3 5 1-16,-1 4-1 0,1 8 1 16,-3 0-1-16,0 12 1 15,0 1 0-15,-2 3 0 16,3 4 0-16,-3 6 0 16,3-6-2-16,-2 5-4 15,3-6-5-15,-2 1-12 0,-1 7-47 16,2-12-13-16</inkml:trace>
  <inkml:trace contextRef="#ctx0" brushRef="#br0" timeOffset="47057.3433">13698 12623 286 0,'0'0'7'16,"0"0"6"-16,6-10 4 15,-6 10 2-15,8-12 2 16,-8 12 4-16,5-12 0 0,-5 12 1 15,6-13-5-15,-6 13-5 16,0 0-3-16,0 0-3 16,0 0-1-16,0 0-6 0,0 0-3 15,0 0 0-15,0 0 0 16,-6 13 0-16,-3 7 0 16,-3 8 0-16,-6 6 0 0,-2 6 0 15,0 4 0-15,0 5 0 16,6-1 0-16,-2-2 0 15,7-1 0-15,6-3 0 16,3-4 0-16,5-8 0 16,5-3 0-16,5-6 0 0,4-6 0 15,-1-1 0-15,7-11 0 16,-3-3 0-16,2-3 0 16,-1-13 0-16,0-1 0 15,-1-13 0-15,-4-4 0 0,2-6 0 16,-6-12 0-16,-1-3 0 15,-8-4 0-15,-3 0 0 16,-4 2 0-16,-9 4 0 16,-3 8 0-16,-9 8 0 0,-2 13 0 15,1 5 0-15,-7 11 0 16,5 8 0-16,-4 8 0 16,3 11 0-16,6 10 0 15,2 7 0-15,6 5 0 0,1 6 0 16,12 1 0-16,3-4 0 15,11-2 0-15,6-7 0 16,5-5 0-16,10-5 0 0,0-5 0 16,1-11 0-16,5 1 0 15,-6-5-38-15,2-5-49 16,-5 0-4-16</inkml:trace>
  <inkml:trace contextRef="#ctx0" brushRef="#br0" timeOffset="47575.8471">14015 13035 432 0,'0'0'6'0,"0"0"1"15,-11-12 3-15,11 12 2 16,-11-14 1-16,11 14 0 15,-10-12 1-15,6 5-10 16,4 7-4-16,0-19 0 16,0 19 0-16,14-16 0 15,2 12 0-15,4-1 0 0,1 0 0 16,2 5 0-16,2 0 0 16,-2 2 0-16,-4 9 0 15,-1 1 0-15,-6 2 0 16,-4 2 0-16,-6 0 0 0,-2 5 0 15,-10-1 0-15,-2-3 0 16,-4 2 0-16,0-2 0 16,-2 1 0-16,1-3 0 15,4-3 0-15,0-1 0 0,7-2 0 16,6-9 0-16,-4 12 0 16,4-12 0-16,18 8 0 15,-3-8 0-15,7 2 0 0,3-2 0 16,3 0 0-16,1 0 0 15,-1-2 0-15,-2 0 0 16,-6-1 0-16,-2 0 0 0,-6 3 0 16,1 0 0-16,-13 0 0 15,7-2 0-15,-7 2 0 16,0 0-5-16,0 0-52 16,0 0-33-16,-10 0-1 15</inkml:trace>
  <inkml:trace contextRef="#ctx0" brushRef="#br0" timeOffset="48068.5214">14856 12574 360 0,'0'0'8'0,"0"0"4"16,0 0 4-16,0 0 1 16,0 0 2-16,8-2-1 15,-8 2 1-15,0 0 1 16,2 12-6-16,-2 8-6 0,0 7-8 15,-2 3 0-15,-4 6 0 16,4 8 0-16,2-1 0 16,0 3 0-16,-2-7 0 15,2-3 0-15,0-5 0 0,0-1-26 16,0 4-51-16,0-17-12 16</inkml:trace>
  <inkml:trace contextRef="#ctx0" brushRef="#br0" timeOffset="48254.0653">14635 12825 404 0,'0'0'6'0,"0"0"4"0,0 0 2 15,0 0 1-15,-10 0 0 16,10 0 1-16,0 0 1 0,20-10 0 16,5 4-6-16,7 4-9 15,10-5 0-15,6 4 0 16,7-5 0-16,3 6 0 0,-5-3-12 15,2 5-73-15,-8 0-3 16</inkml:trace>
  <inkml:trace contextRef="#ctx0" brushRef="#br0" timeOffset="48668.4206">15624 12525 466 0,'0'0'3'0,"0"0"1"16,0 0 0-16,0 0 1 15,-3 10 1-15,1 2 1 16,-5 5 0-16,-4 8 0 0,-1 5-5 16,-6 5-2-16,2-1 0 15,-8 4 0-15,3-6 0 16,-3-1 0-16,-2-1 0 15,1-2 0-15,0-6 0 0,0-5 0 16,4 1 0-16,0-6 0 16,8 1 0-16,1-3 0 15,12-10 0-15,-2 12 0 16,9-9 0-16,16-2 0 0,7-1 0 16,7 0 0-16,6 0 0 15,2 0 0-15,4 0 0 16,-2 0 0-16,-7 0 0 15,-3-1 0-15,-12 1 0 0,-1-3 0 16,-6 3 0 0,-18 0 0-16,16-2-14 0,-16 2-39 15,0 0-35-15,-6 0 0 16</inkml:trace>
  <inkml:trace contextRef="#ctx0" brushRef="#br0" timeOffset="48971.7012">16032 12845 479 0,'0'0'3'15,"0"0"2"-15,0 0 0 16,0 7 2-16,0 3 2 16,0 2-6-16,0 5-3 0,0 5 0 15,-8 4 0-15,3 1 0 16,1 4 0-16,-4 1 0 15,4-3 0-15,-5-3 0 16,7-1 0-16,0-2 0 16,-1-8 0-16,3-3 0 0,0-2 0 15,0-10 0-15,0 10 0 16,0-10 0-16,0 0 0 16,0 0 0-16,0 0 0 0,3-15-49 15,-3 15-41-15,2-14-2 16</inkml:trace>
  <inkml:trace contextRef="#ctx0" brushRef="#br0" timeOffset="51398.0616">17703 8207 335 0,'0'0'5'0,"0"0"4"0,0 0 2 16,0 0 3-16,0 0 1 16,0 0 1-16,0 0 1 15,5 0 0-15,6 0-4 16,10 0-3-16,2 0-3 0,6 0-2 15,4 0-6-15,6 1-8 16,-3 2-24-16,0 2-47 16,2 1-1-16</inkml:trace>
  <inkml:trace contextRef="#ctx0" brushRef="#br0" timeOffset="51573.594">17678 8424 414 0,'0'0'6'0,"0"0"1"0,0 0 4 16,0 0-1-16,5-2 2 16,7 0 0-16,8-3 0 15,7 0 1-15,8 0-8 0,0-3-9 16,15 8-24 0,2 0-52-16,0 0-5 0</inkml:trace>
  <inkml:trace contextRef="#ctx0" brushRef="#br0" timeOffset="52168.4798">17621 10548 428 0,'0'0'3'0,"0"0"2"16,0 0 1-16,0 0 0 15,8-8 0-15,9 1 1 16,4-1-1-16,4 2-1 16,5 0-6-16,5-4-13 15,5 5-66-15,2 0-2 0</inkml:trace>
  <inkml:trace contextRef="#ctx0" brushRef="#br0" timeOffset="52335.032">17637 10652 419 0,'0'0'2'0,"0"0"1"0,0 0 1 16,0 0 1-16,11 0 2 15,-1 3 1-15,7-3-1 16,5 0 1-16,8 0-6 16,6 0-11-16,10-8-68 15,4 8-2-15</inkml:trace>
  <inkml:trace contextRef="#ctx0" brushRef="#br0" timeOffset="53016.2234">17457 12634 480 0,'0'0'3'0,"0"0"1"0,0 0 2 16,0 0 0-16,0 0 0 15,7-11 0-15,0 10-6 0,5-4 0 16,9-1 0-16,1-1 0 15,8 7-25-15,19-5-61 16,-17-1-3-16</inkml:trace>
  <inkml:trace contextRef="#ctx0" brushRef="#br0" timeOffset="53167.8104">17487 12743 497 0,'0'0'0'0,"0"0"1"0,0 0 2 16,0 0 1-16,0 0 0 15,0 0-2-15,9 3-2 16,12-3 0-16,5-3 0 16,12 1 0-16,-1-9-48 15,10 2-39-15,5-1-2 16</inkml:trace>
  <inkml:trace contextRef="#ctx0" brushRef="#br0" timeOffset="60483.442">19098 7929 399 0,'0'0'6'16,"0"0"2"-16,0 0 2 16,0-10 0-16,0 10 0 0,-13 0 1 15,1 0 0-15,-4 13 2 16,-3 7-5-16,-6 11-2 15,-3 7 0-15,-1 9-1 16,-1 7 1-16,2 3-4 16,6 0-2-16,7 0 0 0,5-4 0 15,10-6 0-15,3-5 0 16,9-9 0-16,6-9 0 16,2-2 0-16,7-8 0 0,2-6 0 15,4-5 0 1,-4-3 0-16,1-11 0 0,-5-3 0 15,-2-6 0-15,-6-2 0 16,-7-8 0-16,-5 3 0 16,-5-3 0-16,-5 3 0 15,-8 7 0-15,-3 0 0 0,-5 8 0 16,-1 5 0-16,-3 7 0 16,3 0 0-16,2 2 0 15,2 3-15-15,6 4-17 16,7 4-53-16,5-3-2 0</inkml:trace>
  <inkml:trace contextRef="#ctx0" brushRef="#br0" timeOffset="60920.39">19506 8128 438 0,'0'0'4'15,"0"0"0"-15,0 0 2 16,-9-6 0-16,9 6 0 0,-15-4 1 16,6 1-1-16,-8 3 2 15,4 5-4-15,-4 3-2 0,6 4 1 16,-1 4-2-16,2 0 1 15,2 7 0-15,6-4 0 16,2 3 1-16,7 2 0 16,6-3 1-16,2 1-4 15,5-2 0-15,3 1 0 0,-4-7 0 16,3 4 0-16,1-4 0 16,-8-1 0-16,0-6 0 15,-5 3 0-15,-10-10 0 0,4 10 0 16,-4-10 0-16,-4 10 0 15,-8-6 0-15,-6-1 0 16,-5 3 0-16,-3-6 0 16,1 1-11-16,-5-2-32 15,2-5-42-15,6 1-3 16</inkml:trace>
  <inkml:trace contextRef="#ctx0" brushRef="#br0" timeOffset="61082.5125">19486 8185 398 0,'0'0'4'0,"0"0"4"0,9-10 0 16,1 7 2-16,4-1 0 15,2-2-1-15,4 0 0 0,4 3-6 16,1-5-23-16,2 8-58 16,3 0-1-16</inkml:trace>
  <inkml:trace contextRef="#ctx0" brushRef="#br0" timeOffset="61432.8242">20089 8140 425 0,'0'0'6'0,"0"0"1"16,-5 0 3-16,-2 0 2 0,-9 5 0 15,0 6 1-15,-5-2 1 16,1 8-2-16,-5 3-12 0,6 4 0 15,3 4 0-15,9-1 0 16,7-2 0-16,3 0 0 16,14-6 0-16,5-1 0 15,6-5 0-15,4-6 0 16,3-5 0-16,-2-2 0 0,-1-9 0 16,0-7 0-16,-4-9 0 15,-7 0 0-15,-3-9 0 16,-7-2 0-16,-11-1 0 15,0 1 0-15,-13 2 0 16,-8 6 0-16,-5 8 0 0,-7 8 0 16,-2 12 0-16,-2 0 0 15,2 20-11-15,17 4-76 16,-9 2-1-16</inkml:trace>
  <inkml:trace contextRef="#ctx0" brushRef="#br0" timeOffset="62183.2191">18588 10397 476 0,'0'0'4'0,"0"0"1"15,-3-11 1-15,3 11 0 16,0-12 1-16,0 12 0 16,8-19-7-16,4 8 0 0,8 7 0 15,5-4 0-15,2 6 0 16,3 0 0-16,0 2 0 15,2 2 0-15,-7 6 0 0,-5 4 0 16,-7 2 0-16,-6 7 0 16,-7-2 0-16,-7 4 0 15,-11-1 0-15,-3 3 0 16,-5-1 0-16,-7-3 0 0,1-1 0 16,-2 1 0-16,4-3 0 15,7-6 0-15,3 0 0 16,5-4 0-16,15-8 0 15,-7 9 0-15,11-5 0 0,14-4 0 16,7 0 0-16,5-6 0 16,7 3 0-16,3-4 0 15,10 2 0-15,-8-5-11 16,8-10-61-16,-6 13-16 16</inkml:trace>
  <inkml:trace contextRef="#ctx0" brushRef="#br0" timeOffset="62548.7853">19205 10427 411 0,'0'0'5'0,"0"0"2"15,-3-3 2-15,-7 3 2 16,-3 0 2-16,-2 8 0 16,-2 2 0-16,0-1 0 0,1 8-4 15,2 1-2-15,1 4-7 16,6-5 0-16,7 6 0 15,2-8 0-15,10 0 0 16,6-3 0-16,7-5 0 16,2-5 0-16,8-2 0 0,0-2 0 15,-1-5 0-15,1-3 0 16,-3-5 0-16,-2-4 0 16,-10-5 0-16,-4 3 0 0,-9-6 0 15,-7 4 0-15,-7-1 0 16,-11 3 0-16,-5 6 0 15,-6 3 0-15,-4 7 0 16,3 5 0-16,-4 3 0 0,5 5-6 16,5 4-11-16,7 0-22 15,13 6-49-15,6-6 0 16</inkml:trace>
  <inkml:trace contextRef="#ctx0" brushRef="#br0" timeOffset="62900.6361">19902 10343 447 0,'0'0'4'0,"0"0"2"15,0 0 1-15,-9 0 2 16,-4 0 0-16,-2 4 1 0,-7 6 0 16,3 5-1-16,-7-1-9 15,4 4 0-15,3 7 0 0,8-5 0 16,6 5 0-16,5-6 0 15,12-2 0-15,6-5 0 16,7-3 0-16,5-5 0 0,2-4 0 16,3 0 0-16,-3-10 0 15,-4-2 0-15,1-6 0 16,-7-3 0-16,-7-4 0 16,-7-3 0-16,-8 1 0 15,-5 0 0-15,-10 3 0 0,-5 1 0 16,-10 8 0-16,-2 10 0 15,-7 2 0-15,3 6-7 16,-3 9-47-16,6 4-35 16,2 3 0-16</inkml:trace>
  <inkml:trace contextRef="#ctx0" brushRef="#br0" timeOffset="63652.6683">18581 12492 470 0,'0'0'4'0,"0"0"3"15,-4-9 2-15,2-2 1 16,-1 4 1-16,1-3-11 16,0 1 0-16,-1-4 0 15,3 1 0-15,3 2 0 0,10 0 0 16,8 2 0-16,9 0 0 16,5 3 0-16,5 4 0 15,0 1 0-15,-4 1 0 16,-1 10 0-16,-10 4 0 0,-12 5 0 15,-8 4 0-15,-10-2 0 16,-12 6 0-16,-8 2 0 0,-6-3 0 16,-1 0 0-1,-5 0 0-15,3-7 0 0,1 0 0 16,11-5 0-16,-1-5 0 16,11-3 0-16,12-7 0 15,0 0 0-15,0 10 0 16,12-10 0-16,16-2 0 0,-1-4 0 15,8-1 0-15,10 0 0 16,1-6 0-16,10-19-72 16,-4 17-19-16</inkml:trace>
  <inkml:trace contextRef="#ctx0" brushRef="#br0" timeOffset="64017.2385">19291 12385 472 0,'0'0'4'0,"0"0"2"16,-10-2 0-16,2-1 2 16,-4 3 0-16,-4 0-1 15,0 5-7-15,-2 1 0 0,1 1 0 16,0 6 0-16,4-1 0 16,3 3 0-16,5 2 0 15,3 0 0-15,4 3 0 0,4-3 0 16,11 4 0-16,1-4 0 15,3 0 0-15,-1 0 0 16,5 1 0-16,-6-6 0 16,0 0 0-16,-2 2 0 15,-5-5 0-15,-7 1 0 16,-5-10 0-16,0 15 0 0,-12-10 0 16,-6-1 0-16,-5 1 0 15,2 1 0-15,-14-4 0 16,6-2 0-16,-6 0 0 15,10-2-8-15,-3-11-36 0,3-4-45 16,18-3-1-16</inkml:trace>
  <inkml:trace contextRef="#ctx0" brushRef="#br0" timeOffset="64136.0924">19249 12429 380 0,'0'0'8'0,"0"0"3"16,16-15 2-16,0 12 1 15,-1-5 1-15,12 3 0 16,-2-2-1-16,8 1 0 0,-1 6-13 15,-5-5-19-15,-12 5-62 16,20 0-4-16</inkml:trace>
  <inkml:trace contextRef="#ctx0" brushRef="#br0" timeOffset="64448.9828">19771 12391 455 0,'0'0'5'0,"0"0"2"15,-11 2 2-15,-2 6 1 0,2 2 0 16,-6 5 1-16,-1 5-7 16,-1-1-4-16,3 5 0 15,2 2 0-15,9-1 0 16,5-3 0-16,5-3 0 16,12-1 0-16,8-8 0 0,2-2 0 15,8-8 0-15,5 0 0 16,-3-10 0-16,3-4 0 15,-8-5 0-15,-5-3 0 16,-10-8 0-16,-1 0 0 16,-16 1 0-16,-8 2 0 0,-12 0 0 15,-5 3 0-15,-10 10 0 16,-2 4 0-16,5 10-2 16,0 3-87-16,2 4-2 15</inkml:trace>
  <inkml:trace contextRef="#ctx0" brushRef="#br0" timeOffset="71437.1539">20821 8281 398 0,'0'0'6'16,"0"0"1"-16,0 0 2 0,0 0 1 15,0 0 0-15,0 0 2 16,14-12 1-16,9 7 1 15,11 1-5-15,13-4-1 16,16-2-1-16,18 2-1 16,19 0-4-16,7-2-2 0,12 2 0 15,6 2 0-15,-1 1 0 16,2-3 0-16,-6 4 0 16,-10-2 0-16,-11 2 0 15,-17-1 0-15,-15 0 0 16,-15 2 0-16,-15 1 0 0,-14-1 0 15,-13 2 0-15,-10 1 0 16,0 0 0-16,0 0 0 16,-10-6 0-16,-1 4 0 0,4 2 0 15,-5 0-3-15,12 0-28 16,-10 2-55-16,2-2-3 16</inkml:trace>
  <inkml:trace contextRef="#ctx0" brushRef="#br0" timeOffset="71683.6921">22717 7969 426 0,'0'0'4'0,"0"0"4"16,0 0-2-16,0 0 3 16,2 5 1-16,-2 7 1 15,0 2 0-15,0 4 0 0,-2 5-3 16,2 1-3-16,0 4-3 15,0-1-2-15,-3-7 0 16,3 5-4-16,0-8-6 16,3-2-6-16,-3-8-11 15,0-7-31-15,12 4-28 16,-12-4-2-16</inkml:trace>
  <inkml:trace contextRef="#ctx0" brushRef="#br0" timeOffset="72037.9559">22881 7781 337 0,'0'0'8'15,"-3"-15"3"-15,-5 5 3 0,-4-2 1 16,-3 1 0-16,-7 2 1 16,-8 5 2-16,-2 4 0 15,-8 9-7-15,-5 18-2 16,3 7-1-16,-6 16 0 0,7 5-2 16,4 4 0-16,9 5-1 15,8 1-1-15,15-3-2 16,7-5-2-16,19-5 0 15,11-7 0-15,7-12 0 0,11-4 0 16,2-12 0-16,5-7 0 16,3-10 0-1,0-7 0-15,-3-10 0 0,-2-15 0 16,-10-4 0-16,-5-11 0 16,-11-5 0-16,-8-9 0 0,-13 0 0 15,-9 0 0-15,-12-1 0 16,-11 9 0-16,-9 10 0 15,-9 7 0-15,-3 16 0 16,-8 10-2-16,6 10-4 0,1 13-3 16,0 14-11-16,0 22-60 15,13-6-6-15</inkml:trace>
  <inkml:trace contextRef="#ctx0" brushRef="#br0" timeOffset="72651.9224">20882 10350 390 0,'0'0'5'16,"0"0"2"-16,0 0 2 15,0 0 1-15,0 0 0 16,5-6 2-16,8 5 1 0,9-4 1 15,10-1-4-15,16-1-1 16,19 0-1-16,14-4 0 0,16 4-2 16,15-3-6-16,10 2 0 15,7 1 0-15,3 0 0 16,-3 2 0-16,-4-2 0 0,-14 2 0 16,-11 2 0-16,-20 1 0 15,-19-4 0-15,-13 5 0 16,-16 1 0-16,-14 0 0 15,-18 0 0-15,0 0 0 0,0 0 0 16,-13 0-23-16,3 4-65 16,-5 1-2-16</inkml:trace>
  <inkml:trace contextRef="#ctx0" brushRef="#br0" timeOffset="73365.8627">22687 10159 459 0,'0'0'4'0,"0"0"3"16,5-12 2-16,-3 4 1 0,1-1 1 15,-1-2 0-15,0 2-11 16,3-4 0-16,-2 1 0 16,7 4 0-16,0 3 0 0,8 0 0 15,4 3 0-15,0 2 0 16,3 4 0-16,-2 6 0 15,-2 3 0-15,-5 5 0 16,-4 2 0-16,-12 1 0 0,-7 4 0 16,-8 0 0-16,-8 2 0 15,-6-7 0-15,-4 2 0 16,-1-2 0-16,4-5 0 16,0-2 0-16,10-3 0 15,2-6 0-15,8-1 0 0,10-3 0 16,0 0 0-16,10 0 0 15,8-7 0-15,4-1 0 16,6-5 0-16,2 3 0 16,0-6 0-16,2-4 0 0,-5-5 0 15,-3-5 0-15,-3-2 0 16,-4-6-6-16,-5-1 0 16,-7-1 1-16,-5 3 1 0,-2-1 0 15,-8 7 3-15,-10 4 0 16,-8 9 2-16,-9 5 2 15,-7 13-1-15,-11 9 2 16,-5 13-1-16,-2 10 1 0,3 12-1 16,4 9 1-16,5 6-1 15,13 5-3-15,12-1 0 16,20-5 0-16,10-3 0 16,20-6 0-16,12-8 0 15,8-9 0-15,8-8 0 0,9-12 0 16,4-7 0-16,-1-5 0 15,2-10 0-15,-3-12 0 16,-6-7 0-16,-11-14 0 0,-2-6 0 16,-15-11 0-16,-8-2 0 15,-15-4 0-15,-9-2 0 16,-12 7 0-16,-11 6 0 16,-10 14 0-16,-10 11 0 0,0 15 0 15,-10 13 0-15,1 11 0 16,-1 14-4-16,8-4-64 15,2 25-21-15</inkml:trace>
  <inkml:trace contextRef="#ctx0" brushRef="#br0" timeOffset="73999.7844">20460 12475 394 0,'0'0'5'0,"0"0"2"16,0 0 1-16,0 0 2 0,0 0 1 16,14 0 2-1,7 0 2-15,8 0 0 0,18-3-3 16,20-4-1-16,18 0-1 16,22-1-10-16,22-4 0 0,18-3 0 15,7 3 0-15,10 2 0 16,3 0 0-16,-1 2 0 15,-7 4 0-15,-12 1 0 16,-17 0 0-16,-19 1 0 0,-22 2 0 16,-22 0 0-16,-17 0 0 15,-20 0 0-15,-12 0 0 16,-18 0 0-16,0 0 0 16,-13 8 0-16,-4-7 0 15,2 2 0-15,-10-1 0 16,5 4 0-16,-5-6-9 0,8 2-47 15,-1 1-34-15,3-3-1 16</inkml:trace>
  <inkml:trace contextRef="#ctx0" brushRef="#br0" timeOffset="74895.5027">22659 12240 432 0,'0'0'6'0,"0"0"1"16,0 0 3-16,3-10 2 16,-3 10 1-16,2-12 0 15,-2 12 1-15,5-15-10 0,0 7-4 16,6 2 0-16,1-3 0 16,5 7 0-16,0-1 0 15,6 0 0-15,0 3 0 16,-1 0 0-16,-5 6 0 0,1 1 0 15,-9 0 0-15,-1 4 0 16,-8-1 0-16,-3 2 0 16,-6 0 0-16,-4 3 0 0,-2-3-3 15,0 0 0-15,3-1 1 16,-3-2 1-16,5 0-1 16,10-9 2-16,-10 14 0 15,10-14 0-15,0 15 1 0,10-10 0 16,3 2 0-16,4 1 0 15,-2-1 0-15,4 0-1 16,1 4 1-16,1-5-1 16,-9 5 0-16,0-4-1 0,-6 4 1 15,-6-2 0 1,0 1 1-16,-13 0-1 16,-4 0 0-16,-7-3 0 0,-5 1-1 15,-3-1-1-15,-8-2-1 16,0-5-2-16,0 0 1 0,4 0-2 15,1-10-5-15,6 0-6 16,8-4-7-16,11-9-10 16,8-2-19-16,11-9-10 0,12-4-1 15,11-7 0-15,7-3 23 16,1-5 28-16,7 4 25 16,-9-2 21-16,1 3 23 15,-9 10 11-15,-8 4-1 0,-14 7-5 16,-6 10-17-16,-7 9-17 15,-17 8-10-15,-8 17-7 16,-10 13-2-16,-7 9-1 16,-3 11-5-16,-7 12-2 0,5 4 0 15,8 7 0-15,6-1 0 16,13-1 0-16,15-6 0 16,10-5 0-16,15-9 0 15,13-4 0-15,16-9 0 16,8-11 0-16,8-10 0 15,5-10 0-15,4-10 0 0,1-11 0 16,0-13 0-16,-8-12 0 16,-5-14 0-16,-9-11 0 0,-11-7 0 15,-18-12 0-15,-8-3 0 16,-11 4 0-16,-21 2 0 16,-11 14 0-16,-16 10 0 15,-8 20 0-15,-12 14 0 0,-4 20 0 16,-2 14 0-16,2 20 0 15,2 13 0-15,13 18 0 16,18 7-77-16,9 7-15 0</inkml:trace>
  <inkml:trace contextRef="#ctx0" brushRef="#br0" timeOffset="81412.1663">3622 15040 422 0,'0'0'5'0,"0"0"2"0,0 0 1 16,0-11 1-16,0 11 0 15,0-12 1-15,0 12-1 16,15-17 1-16,-2 8-5 16,6 2-2-16,4-1-1 0,4 8-2 15,1 0 1-15,2 3-1 16,-3 8 0-16,-2 1-1 16,-9 6 1-16,-2 3 0 0,-9 7 0 15,-5-3 0-15,-16 7 1 16,-7-3-1-16,-3-1 0 15,-6-1 1-15,-4-1-1 16,2-7 1-16,4-2-1 16,5-5 0-16,3-2 0 15,6-5 0-15,6-2 0 0,10-3 0 16,10 0 0-16,13-3 0 16,7-2 1-16,2-1-1 15,10 0 1-15,1-1 0 16,-2-1-1-16,3 3 0 0,-9 0 0 15,-8 3-3-15,-8-6-3 16,-1 8-5-16,-18 0-9 16,12-10-38-16,-12 10-27 0,0 0-6 15</inkml:trace>
  <inkml:trace contextRef="#ctx0" brushRef="#br0" timeOffset="81933.0099">3785 14601 366 0,'0'0'5'0,"-11"-5"0"16,-2 0 3-16,-6 5 0 0,-4 0 1 15,-14 2 2-15,-3 13 2 16,-9 7 1-16,-4 15-2 16,1 16-2-16,5 10 1 15,-3 17-2-15,12 9-1 16,14 3-2-16,7 8-1 16,14-11-1-16,8 0-1 0,19-13 1 15,14-9-4-15,12-16 0 16,8-10 0-16,13-11 0 15,11-21 0-15,5-6 0 16,-2-8 0-16,4-17 0 0,1-10 0 16,-8-11 0-16,-6-6 0 15,-11-13 0-15,-10-8 0 16,-14-10 0-16,-11-5 0 0,-19-7 0 16,-13 5 0-16,-21 5 0 15,-14 6 0-15,-15 11 0 16,-10 13 0-16,-8 13 0 15,-7 14 0-15,0 15 0 0,0 10 0 16,2 2 0-16,4 16 0 16,10 9 0-16,9 8 0 15,14 7-16-15,7 3-17 0,1 6-54 16,27 4-2 0</inkml:trace>
  <inkml:trace contextRef="#ctx0" brushRef="#br0" timeOffset="82594.5377">2904 15711 288 0,'0'0'7'16,"0"0"2"-16,-17 0 3 0,9 0 5 15,8 0 0-15,-17 1 1 16,10 2 1-16,7-3 0 16,-9 10-3-16,9-10-3 0,23 16-3 15,12-12-1-15,15 4-2 16,18-3 1-16,18-1 0 15,13-4-2-15,17 0-1 0,12-1 0 16,3-10-1 0,6 4-1-16,3-3 0 0,-6 0 0 15,3 2-1-15,-6 1 1 16,-5 2-3-16,-8 0 0 16,-9 0 0-16,-12 5 0 15,-15 0 0-15,-12 0 0 16,-21 0 0-16,-8 0 0 0,-20 0 0 15,-3 0 0-15,-18 0 0 16,0 0 0-16,2 10 0 16,-2-10 0-16,-12 8 0 0,2-2 0 15,-2 0 0-15,-6 1 0 16,-1-2 0-16,1 3 0 16,-5-1-7-16,1-4-15 0,1-1-34 15,-3 4-33-15,2-2-2 16</inkml:trace>
  <inkml:trace contextRef="#ctx0" brushRef="#br0" timeOffset="83163.0955">3839 16174 427 0,'0'0'4'0,"0"0"0"16,0 0 2-16,0 0 0 15,0 0 2-15,6 7 0 0,-6 3 0 16,3 5 1-16,0 4-3 16,-3 4-2-16,2 2-1 15,-2 4-1-15,2-2 0 0,2 2-2 16,-2-8-1-16,1-1-1 15,-3-3-4-15,4-4-5 16,-4-1-8-16,0-12-18 16,12 10-48-16,-12-10-5 15</inkml:trace>
  <inkml:trace contextRef="#ctx0" brushRef="#br0" timeOffset="83589.9898">3894 15941 354 0,'0'0'4'15,"-11"-8"3"-15,-1 0 2 0,-4 3 3 16,-4 1 0-16,-1 1 2 16,-8 3 0-16,-7 6 2 15,1 13-2-15,-2 9-3 16,2 8-1-16,0 15-3 0,2 2 0 16,9 7-2-16,0 7-1 15,12-2-1-15,8-2-1 16,4-5 0-16,16 2-2 15,2-9 4-15,18-3-4 0,4-14 0 16,9-5 0-16,6-6 0 16,2-11 0-16,3-9 0 15,0-8 0-15,2-13 0 0,-5-9 0 16,-2-3 0-16,-11-9 0 16,-4-8 0-16,-7-4 0 15,-11-7 0-15,-12-5 0 16,-10-5 0-16,-10-1 0 15,-18-2 0-15,-12 8 0 16,-6 1 0-16,-18 10 0 0,3 12 0 16,-9 12 0-16,0 14 0 15,7 9 0-15,3 8 0 16,10 9 0-16,13 8 0 0,9 4-12 16,21 6-20-16,21 0-55 15,7-1-3-15</inkml:trace>
  <inkml:trace contextRef="#ctx0" brushRef="#br0" timeOffset="83979.9481">5683 15663 415 0,'0'0'2'0,"0"0"1"15,0 0 2-15,0 0 0 16,12 0 0-16,0 0 0 16,4 0-1-16,4 0-5 0,-1 0-18 15,-8 0-59-15,13 0-3 16</inkml:trace>
  <inkml:trace contextRef="#ctx0" brushRef="#br0" timeOffset="84123.0757">5612 15906 422 0,'0'0'4'16,"0"0"2"-16,0 0 1 16,12 13 1-16,2-13 0 15,9 0 1-15,7 0-2 0,7-3-4 16,13-5-27-16,9-4-57 15,1-7-3-15</inkml:trace>
  <inkml:trace contextRef="#ctx0" brushRef="#br0" timeOffset="85620.5055">7433 15059 403 0,'0'0'4'0,"0"0"2"16,0 0 2-16,10-10-1 0,-10 10 3 15,0 0 2-15,3 17 0 16,-3 5 1-16,-11 11-4 15,-3 9-2-15,-4 7 0 16,1 8 0-16,-3 3-3 0,0 4-2 16,3-4-2-16,4-6 0 15,6-2 0-15,4-4 0 16,6-11 0-16,10-1 0 16,1-8 0-16,9-6 0 0,4-7 0 15,8-5-3-15,-1-10-9 16,6 0-13-16,-2 3-47 15,-1-13-17-15</inkml:trace>
  <inkml:trace contextRef="#ctx0" brushRef="#br0" timeOffset="85794.8484">7299 15455 418 0,'0'0'3'15,"0"0"2"-15,0 0-1 16,0 0 1-16,0 0 1 15,0 0 1-15,20-5 1 0,7 3-1 16,13-1-3-16,7 2-4 16,9-2-6-16,10-2-17 15,-2-1-58-15,11 5-2 16</inkml:trace>
  <inkml:trace contextRef="#ctx0" brushRef="#br0" timeOffset="86510.6947">8032 15393 409 0,'0'0'4'0,"-10"-2"1"16,-1-1 2-16,-5 3 2 16,-6 0 2-16,-6 3 0 15,-4 1 1-15,0 7 0 16,-3 3-3-16,5 2-2 0,7 1-2 16,4 0-2-16,9 3-1 15,10-6-1-15,6 2-1 16,15-6 0-16,4-3 0 15,5-2 0-15,7-5 1 0,-2-2-1 16,3-8 1-16,-4 0-1 16,-2-8 2-16,-4 3-2 15,-9-7 0-15,-3 1 0 0,-9 0 0 16,-2-2 0-16,-5 6 0 16,0 3 0-16,-3 4 0 15,3 10 0-15,-14 0 0 16,8 10 0-16,-1 4 0 15,7 6 0-15,0 0 0 0,0 2 0 16,4 3 0-16,7-11-2 16,4-1 2-16,3 0-1 15,1-7 1-15,1-6-1 16,5 0 1-16,-1-9 0 0,-1-3 0 16,-3-3 0-16,5-7 0 15,-7 2-1-15,1-2 2 16,-6 1-1-16,-6 5-1 15,1 3 0-15,-4 1-1 16,-4 12 0-16,0 0 1 0,0 0 0 16,8 12 0-16,-5 2 0 15,-3 1 0-15,2 2 1 16,1 4 0-16,-1-4 1 0,3 1-1 16,-3-6-1-16,3-5 2 15,-5-7-1-15,13 5 1 16,-13-5 0-16,15-5 0 15,-2-7 1-15,-1-5-2 0,2-3 1 16,2 0-1-16,-2-3 0 16,6 1-1-16,-4 6 0 15,-5 0 0-15,2 9-1 16,0 5 1-16,-4 2 0 0,-2 5 0 16,4 4 1-16,-6 8 0 15,2 0 0-15,3 6 0 16,-5 3-3-16,5-5-4 15,-3 2-8-15,6-4-19 16,9 1-50-16,-9-8-2 0</inkml:trace>
  <inkml:trace contextRef="#ctx0" brushRef="#br0" timeOffset="87467.5431">9237 15212 315 0,'0'0'6'0,"0"0"2"0,0-8 3 16,0 8 0-16,0-9 3 15,0 9 0-15,0-11 1 16,0 11 0-16,-4-9-6 0,4 9-3 16,0 0-3-16,0 0-2 15,0 0-2-15,0 0 0 16,0 0-1-16,0 0 0 16,0 0 0-16,-8 0 1 0,8 0 0 15,0 0 1 1,-5 9 1-16,5-9 0 0,0 0 0 15,0 0 1-15,-2 11-1 16,2-11 1-16,0 0 1 16,0 0 1-16,0 0 1 15,0 0 1-15,0 0 1 0,0 0 1 16,0 0 0-16,0 0 0 16,7-3 0-16,-7 3-1 0,6-9 0 15,-6 9-1-15,5-11 0 16,-5 11-4-16,1-7-2 15,-1 7 0-15,0 0 0 16,0 0 0-16,-9 10 0 0,-6 13 0 16,-5 4 0-16,1 7 0 15,-6 6 0-15,0 5 0 16,2 2 0 0,4 0 0-16,3-1 0 0,9-6 0 15,7-2 0-15,5-9 0 16,10-4 0-16,5-4 0 15,5-9 0-15,7-5 0 0,3-7 0 16,2-2 0-16,-2-8 0 16,-1-9 0-16,-1-7 0 15,-3-4 0-15,-11-9 0 0,-6-4 0 16,-8-6 0-16,-5-3 0 16,-10 0 0-16,-7 5 0 0,-8 2 0 15,-8 11 0-15,1 6 0 16,-3 11 0-16,3 9 0 15,0 6 0-15,2 4 0 16,5 11 0-16,11 3 0 16,3 10 0-16,6 1 0 0,8 1 0 15,10 1 0-15,8 2 0 16,9-5 0-16,2-4 0 16,10-2 0-16,-1-13-11 15,-12 4-76-15,19-10-3 0</inkml:trace>
  <inkml:trace contextRef="#ctx0" brushRef="#br0" timeOffset="87670.1321">9601 15433 468 0,'0'0'4'16,"0"0"2"-16,-7 17 1 15,4-6 1-15,-2 5 1 16,0 2 0-16,2 3-9 0,1 5 0 15,0 1 0-15,2-2 0 16,0 1 0-16,2-2 0 16,0-5 0-16,6 4-13 0,0-9-74 15,-4-2-3-15</inkml:trace>
  <inkml:trace contextRef="#ctx0" brushRef="#br0" timeOffset="88012.4004">10331 15272 448 0,'0'0'4'16,"0"0"2"-16,0 0 1 16,0 0 0-16,0 0 2 0,0 0-1 15,8 0 1 1,2 0 0-16,8-3-5 0,2-1-4 15,7 1-7-15,-3-7-20 16,-3 5-57-16,8 3-4 16</inkml:trace>
  <inkml:trace contextRef="#ctx0" brushRef="#br0" timeOffset="88164.9923">10309 15458 438 0,'0'0'4'0,"0"0"1"16,0 0 2-16,3 12 1 15,10-7 0-15,1 0 0 16,8-2 1-16,6-3-1 0,9 0-10 16,-2-3-25-16,15-4-55 15,5-3-4-15</inkml:trace>
  <inkml:trace contextRef="#ctx0" brushRef="#br0" timeOffset="88753.4851">11552 14725 448 0,'0'0'5'15,"-7"-10"1"-15,2 0 2 16,0 0 1-16,2-8 1 0,-2 3 0 16,5-4 1-16,0-1-7 15,8 2-4-15,9 0 0 0,7 9 0 16,6 1 0-16,0 6 0 16,6 2 0-16,-6 7 0 15,-1 11 0-15,-8 5 0 0,-9 4 0 16,-10 5 0-16,-7 2 0 15,-13 4 0-15,-3-3 0 16,-9 2 0-16,0-8 0 16,-2 3 0-16,4-7 0 0,2-5 0 15,7-5 0-15,7 0 0 16,2-8 0-16,10-7 0 16,0 0 0-16,20 5 0 15,5-5 0-15,7-5 0 16,5-5 0-16,8 3-4 15,0-5-41-15,5-1-42 16,2-3-3-16</inkml:trace>
  <inkml:trace contextRef="#ctx0" brushRef="#br0" timeOffset="89082.2874">12067 14712 424 0,'0'0'5'15,"-12"3"1"-15,-1-1 3 16,-1 10 0-16,-7 1 2 0,-4 4 0 15,-2 3 0-15,2 2 0 16,1 6-4-16,8-6-2 16,9 5-3-16,7-5-2 15,7-2 0-15,10-7 0 16,12-3 0-16,2-3 0 0,7-5 0 16,-1-2 0-16,0-5 0 15,-5-5 0 1,-4-4 0-16,-9-5 0 0,-4-7 0 15,-6-1 0-15,-9-3 0 16,-5 1 0-16,-11-1 0 0,-1 5 0 16,-9 5 0-16,2 5 0 15,-3 10 0-15,2 3 0 16,2 4-12-16,2 3-14 0,8 5-32 16,13 10-30-16,0-5-3 15</inkml:trace>
  <inkml:trace contextRef="#ctx0" brushRef="#br0" timeOffset="89410.4187">12492 14708 448 0,'0'0'4'15,"0"0"1"-15,0 0 1 16,-5-3 1-16,-4 3 1 16,-7 0 0-16,-4 7 1 15,-3-2 0-15,-3 7-5 0,2 3-1 16,3 0-3-16,6 2 0 15,5 1 0-15,10 0 0 16,10-6 0-16,9 0 0 16,11-5 0-16,3-4 0 15,7-3 0-15,-3 0 0 0,3-7 0 16,-6-6 0-16,-9-4 0 16,-6-3 0-16,-8-5 0 0,-11 0 0 15,-11 1 0-15,-8-1 0 16,-11 5 0-16,-7 8 0 15,-2 4 0-15,-2 8 0 16,-8 0-8-16,9 15-8 0,-7-1-10 16,10 2-42-16,-1 11-19 15</inkml:trace>
  <inkml:trace contextRef="#ctx0" brushRef="#br0" timeOffset="89779.0292">11284 15202 393 0,'0'0'5'0,"0"0"2"0,-10 2 0 16,10-2 3-16,0 0 2 15,2 8 1-15,21-2 1 0,9-4 2 16,22 3-4-16,21-2-2 15,20-3 0-15,22 2-8 16,14-2-2-16,11 0 0 16,7 0 0-16,3 0 0 0,-5 0 0 15,-6 0 0-15,-11 0 0 16,-19 0 0-16,-8 0 0 16,-22 0 0-16,-19 0 0 15,-17 0 0-15,-10 0 0 16,-20 0 0-16,-15 0 0 15,-8 0 0-15,-17 0 0 0,-1 0 0 16,-15 3 0-16,4 4-12 16,5 3-78-16,-18-3-3 15</inkml:trace>
  <inkml:trace contextRef="#ctx0" brushRef="#br0" timeOffset="90286.7971">11646 15445 427 0,'0'0'5'0,"0"0"1"0,0 0 1 16,0 0 0-16,0 0 1 15,-10-1 0-15,-2 7 1 16,0 9 0-16,-6 7-4 0,-1 7-2 16,-4 5-2-16,3 4 1 15,3 8-1-15,2-4-1 16,3-3 0-16,7-1 0 0,5-4 0 15,0-6 0-15,10-6 0 16,5-2 0-16,7-12 1 16,3-1 0-16,5-7 1 15,-1-3-1-15,1-7 2 0,0-7-1 16,-5-4 1-16,-8 0-3 16,-4-4 0-16,-8 0 0 15,-5 0 0-15,-8 3 0 16,-7 5 0-16,-6 7 0 15,-4 3-6-15,-4 7-3 16,5 2-7-16,-1 5-11 16,6 1-35-16,6 6-25 0,6-2-3 15</inkml:trace>
  <inkml:trace contextRef="#ctx0" brushRef="#br0" timeOffset="90644.4271">12104 15587 436 0,'0'0'4'0,"0"0"1"0,-2-10 1 16,2 10 1-16,-15-10 0 15,0 10 1-15,-2 0 0 16,-1 0-1-16,-5 2-2 0,4 8-3 16,-3 2 0-1,4 4-2-15,3 3 0 0,11-1 0 16,1 4 0-16,3-2 0 15,4-1-1-15,9 6 1 16,4-5 0-16,-2 0 0 16,8 0 0-16,-5-6 0 15,-1 3 0-15,-4-4 1 0,-1 0-1 16,-12-13 1-16,12 12 0 16,-12-12 0-16,-10 13-1 15,-8-11 0-15,-1 1 0 0,-11-3-4 16,-3 0-2-16,-1-3-5 15,-3-5-5-15,6-6-9 0,4-9-32 16,10 1-27-16,7-5-4 16</inkml:trace>
  <inkml:trace contextRef="#ctx0" brushRef="#br0" timeOffset="90765.277">12025 15552 383 0,'0'0'4'0,"12"-2"1"0,0-1 1 16,4 3-1-16,4-2 0 15,4 2-6-15,1-3-20 16,-5 3-50-16,14 0-5 16</inkml:trace>
  <inkml:trace contextRef="#ctx0" brushRef="#br0" timeOffset="91075.962">12375 15637 403 0,'0'0'4'0,"-7"12"3"15,-3-3 2-15,0 6 2 0,-5 0 0 16,0 2 1-16,0 7 1 16,2-3-1-16,4-1-3 15,9-6-2-15,0 2-3 0,15-9-1 16,7 1-1-16,5-7 0 16,8-1 0-16,0-7-2 15,3-5 0-15,-4-5 0 16,-2-2 0-16,-9-9 0 15,-4-5 0-15,-10 2 0 16,-9-7 0-16,-16 3 0 0,-9 4 0 16,-7 0 0-16,-10 9 0 15,-1 7 0-15,-4 8 0 16,2 7 0-16,3 7-3 0,12-7-77 16,8 19-8-16</inkml:trace>
  <inkml:trace contextRef="#ctx0" brushRef="#br0" timeOffset="91877.7926">6347 16421 376 0,'0'0'0'0,"0"0"0"0,-13 3-1 16,13-3 3-16,0 0 1 16,13 12 2-16,14-7-1 0,18-1 1 15,27-1 1-15,28 0 0 16,24-1 1-16,30-2-1 15,30-2-1-15,25-5 0 0,22-4 1 16,20-1 0-16,12 3 0 16,15-4 1-16,16 4 0 15,9-4 0-15,10 3-1 16,11 2 0-16,9 1-1 16,3 2 0-16,6-1-2 15,0 5 1-15,-7-2-2 16,1 3 0-16,-14-5 0 0,-14 0-1 15,-16 0 1-15,-19-5-1 16,-22 3 0-16,-28-3 2 16,-15-2-3-16,-37-1 0 15,-28 4 0-15,-30-1 0 0,-23 2 0 16,-28 1 0-16,-18 1 0 16,-19-1 0-16,-13 2 0 0,-12 5 0 15,0-10 0-15,-5 8 0 16,-9-6-14-16,-6 6-25 15,2 0-48-15,-24-6-3 16</inkml:trace>
  <inkml:trace contextRef="#ctx0" brushRef="#br0" timeOffset="92526.0984">6628 14853 266 0,'0'0'6'0,"0"0"2"15,0 0-2-15,0 0-2 16,0 0 8-16,-12 15 3 16,6 22 3-16,-4 20 1 0,-5 18-4 15,5 21-1-15,1 16 0 16,-4 12 1-16,6 4-5 16,2 3-5-16,5-9-2 15,0-13-1-15,5-10-2 16,-1-14-1-16,5-12-2 0,-7-15-3 15,0-7-7 1,1-15-16-16,-3-7-23 0,-3-9-29 16,3-13-4-16</inkml:trace>
  <inkml:trace contextRef="#ctx0" brushRef="#br0" timeOffset="93427.5275">6369 14573 239 0,'0'0'2'16,"0"0"0"-16,0-12-1 15,11 2 0-15,10-5 1 16,13-2 1-16,17-2-1 0,11-7 0 16,25-1-2-16,23 7 0 15,7-2 1-15,12 5 0 16,23-1 0-16,11-2-1 15,20 3 3-15,7 0 1 16,27-3 0-16,11 0 2 16,34-1 1-16,6 0-1 0,25-4 3 15,5 0-1-15,21 4-1 16,13-5-1-16,-6 9 1 16,5-3-3-16,-15 3 0 0,-5 2-1 15,-19 6-2-15,0-2 1 16,-28 1-1-16,-18 5 0 0,-21-2 0 15,-25 4-1-15,-21-2 1 16,-16 3 0-16,-34 0 0 16,-19 2 0-16,-28 0 0 15,-17 0-1-15,-21 0 1 16,-7 0 0-16,-19 0 1 16,-6 2 0-16,-12-2 1 0,8 0 1 15,-8 0 0-15,0 0 2 16,0 0-1-16,0 0 0 15,0 0-1-15,0 0-1 16,0 0-1-16,0 0-1 16,0 0-2-16,0 0-1 0,0 0-1 15,0 0 0-15,7 17 4 16,-7 9 3-16,0 15 0 16,0 25 2-16,-7 26 1 0,-3 23 1 15,-5 24 0-15,-3 16-3 16,2 17-2-16,-2-2-1 15,1-1-3-15,2-13-2 0,5-13-1 16,3-16 1-16,1-11 1 16,4-15-7-16,-1-14-9 15,-3-7-28-15,-2-10-29 16,3-12-5-16</inkml:trace>
  <inkml:trace contextRef="#ctx0" brushRef="#br0" timeOffset="94714.6075">14998 14855 373 0,'0'0'6'0,"0"0"4"15,3-9 1-15,-3 9 1 0,0-13 2 16,0 13 0-16,0-9 0 15,0 9 0-15,-23 2-5 16,5 15-3-16,-3 10-2 16,-2 11-1-16,0 9-1 0,1 6-1 15,2 2 1-15,7 6-1 16,6-5 0-16,7-6-1 16,5-5 1-16,6-12-1 15,6-1 0-15,3-13 1 0,7-7 1 16,1-7-1-16,4-5 1 15,0-7 0-15,4-13 1 16,-3-4-1-16,0-13-2 16,-6-6 0-16,-4-10 0 15,-6-3 0-15,-7-6 0 16,-10-3 0-16,-2 6 0 0,-14 5 0 16,-4 9 0-16,-4 6 0 15,-3 13 0-15,-6 9 0 0,4 12 0 16,-1 5 0-16,0 7 0 15,5 8 0-15,2 5 0 16,11 6 0-16,-1 0 0 16,13 6 0-16,0-4 0 0,16 1 0 15,3-1 0-15,8-6-3 16,6 1-3-16,7-6-9 16,-4-5-21-16,7-4-49 15,-3-2-1-15</inkml:trace>
  <inkml:trace contextRef="#ctx0" brushRef="#br0" timeOffset="94909.8921">15445 15079 405 0,'0'0'5'0,"0"9"2"0,0 3 2 16,0 4 1-16,-2 1 0 15,-1 8 1-15,3 0 0 16,-2 4 0-16,2-1-4 15,-3-1-3-15,3 0-5 0,0-7-4 16,5 3-12-16,-5-1-35 16,10-12-31-16,0 0-4 15</inkml:trace>
  <inkml:trace contextRef="#ctx0" brushRef="#br0" timeOffset="95095.3967">15831 15004 461 0,'0'0'3'0,"0"0"2"0,0 0 1 16,0 0 0-16,9-10 1 15,-9 10-1-15,21-7 1 16,-7 4-1-16,1-2-6 16,6 5-12-16,-2 0-29 0,3 0-44 15,-4 8-1-15</inkml:trace>
  <inkml:trace contextRef="#ctx0" brushRef="#br0" timeOffset="95243.9987">15746 15240 407 0,'0'0'5'15,"0"0"2"-15,0 7 2 16,0-7 2-16,15 10 0 16,2-5 1-16,7-2 0 15,9-3-1-15,2 0-8 0,10 0-16 16,2 0-67-16,-2-8-4 15</inkml:trace>
  <inkml:trace contextRef="#ctx0" brushRef="#br0" timeOffset="104723.481">16736 14858 336 0,'0'0'6'0,"0"0"5"0,9-15 2 16,-4 5 6-16,0-2-1 16,3-3 3-16,-1 3 0 15,-2 0 0-15,0-1-6 0,-5 13-4 16,0 0-2-16,2 17-3 15,-2 11-2-15,-7 9-4 16,-2 2 0-16,-2 11 0 16,4 1 0-16,-3 7 0 15,5-7 0-15,1 0 0 0,0-7 0 16,4-6 0-16,-2-6-9 16,2-3-14-16,0-9-31 15,0-5-33-15,0 0-2 16</inkml:trace>
  <inkml:trace contextRef="#ctx0" brushRef="#br0" timeOffset="105128.6921">16966 14800 380 0,'0'0'5'0,"0"0"1"0,0 0 1 16,0 0 2-16,0 0 1 16,0 0 0-16,11 0 1 15,-11 0 1-15,10 1-2 0,5 2-3 16,2 2-1-16,8-2-2 16,2-1 1-16,9 0-2 15,-2 1 0-15,5-3-1 16,-9 0-1-16,0 0-1 15,-5 2 0-15,-10 1 0 16,-3-1 0-16,-12-2 1 16,13 20-1-16,-13-3 1 15,-3 6 1-15,-2 1-1 0,-5 6 0 16,3 2 1-16,-6 0-1 16,1 4-1-16,3-2 1 0,-4-2-1 15,5-2 0-15,-1-1-1 16,3-7-2-16,3-5-7 15,1 4-11-15,0 1-55 0,-1-12-9 16</inkml:trace>
  <inkml:trace contextRef="#ctx0" brushRef="#br0" timeOffset="105327.3529">17566 15076 458 0,'0'0'4'0,"0"0"0"16,0 0 1-16,0 0 1 0,0 0-1 15,0 0 1 1,0 0-4-16,0-7-7 0,0 7-23 16,13 0-54-16,-13 0-3 15</inkml:trace>
  <inkml:trace contextRef="#ctx0" brushRef="#br0" timeOffset="105574.6909">17993 14886 455 0,'0'0'5'0,"0"0"1"15,0 0 0-15,0 0 0 16,0 7 1-16,0 4 1 0,0 5 0 15,-5 1-1-15,-2 5-4 16,2 6-3-16,-3 5 0 16,3 1 0-16,1 0 0 15,-4 2 0-15,4-7 0 16,4 1-12-16,-7-9-13 0,3-5-56 16,4 4-6-16</inkml:trace>
  <inkml:trace contextRef="#ctx0" brushRef="#br0" timeOffset="105927.0428">18292 14947 429 0,'0'0'6'0,"0"0"1"16,0 0 1-16,0 0 0 16,0 0 0-16,-5 10 1 15,-5 5 0-15,-5 4 1 16,0 10-6-16,-2 0-2 0,2 5-1 15,1 4 0-15,10-1 0 16,4-3-1-16,4-4 1 16,13-5-1-16,6-3 1 15,5-7 0-15,4-5-1 16,4-8 1-16,1-2 0 16,0-12 0-16,-6-5 1 15,0-8-2-15,-6-7 0 0,-8-8 0 16,-6-1 0-16,-9 0 0 0,-4 0 0 15,-12 3 0-15,-5 8 0 16,-6 8-3-16,-4 8-5 16,1 8-9-16,-4 6-25 15,0 3-43-15,11 4-1 0</inkml:trace>
  <inkml:trace contextRef="#ctx0" brushRef="#br0" timeOffset="106257.139">18861 14489 428 0,'0'0'4'0,"0"0"2"16,-5-7-1-16,5 7 2 15,-13 0 1-15,4 7-1 0,-1 4 1 16,0 3 0-16,5 4-3 15,5 1-2-15,0 0 0 16,7 2-1-16,13-4 0 0,0-7-1 16,4-5 1-16,6-5 0 15,-6-3 0-15,2-6 0 16,-5-6-1-16,-8-6 1 16,-5 0-1-16,-8-4-1 0,-5 5 0 15,-11 0-1-15,-7 8-4 16,-7 4-5-16,0 8-13 15,-7 18-48-15,3-4-15 16</inkml:trace>
  <inkml:trace contextRef="#ctx0" brushRef="#br0" timeOffset="106891.4131">14788 15711 264 0,'0'0'6'15,"-12"0"4"-15,0 0 2 16,-8 0 4-16,1 0 2 16,-4 1 1-16,-2 2 4 0,-2-1 0 15,4 1-7-15,6 2-2 16,4 0-3-16,6 3-1 0,7-8-2 15,0 15-2-15,7-6 0 16,18 2 0-16,12-7 0 16,21 1 0-16,26-3-1 0,26-2 1 15,26-4-2-15,31-3-1 16,27-4 0-16,25-1-1 16,24 3 0-16,19-3 0 15,13 0 0-15,8 6 0 16,14-2-2-16,3 5 0 15,9 1 0-15,-1-1 0 0,-1 3 0 16,-10 0 0 0,-11 0 0-16,-12 3 0 0,-26-1 0 15,-22 1 0-15,-34-3 0 16,-31 0 0-16,-37 0 0 0,-27 0 0 16,-30 0 0-16,-24 0 0 15,-19-3 0-15,-24 3 0 16,0 0 0-16,-1-12 0 0,-17 12 0 15,-7-2 0-15,-7 2-29 16,-10 0-59-16,-11 2-3 16</inkml:trace>
  <inkml:trace contextRef="#ctx0" brushRef="#br0" timeOffset="107456.9712">14351 14587 347 0,'0'0'6'0,"3"-6"3"0,-3 6 4 16,4-11 1-16,-4 11-3 16,0 0 3-16,0 0 1 0,6 17 1 15,-6 16-5-15,-8 14-3 16,3 11-2-16,-2 12-1 15,-3 13 1-15,0 1-1 0,2 1-3 16,4 0-1-16,1-13 1 16,0-1-1-16,3-9-2 15,0-11-1-15,0-6-5 16,0-10-5-16,3-6-10 0,0-10-13 16,-3-19-48-16,9 11-3 15</inkml:trace>
  <inkml:trace contextRef="#ctx0" brushRef="#br0" timeOffset="108257.4811">14401 14216 292 0,'0'0'1'0,"0"0"2"16,12-9 0-16,1 4 2 16,9 0 1-16,10 0 2 0,15-3 3 15,16 1 0-15,15-4 1 16,18 2 1-16,24 4-1 16,29-5 0-16,19 2-2 15,19 1-2-15,26 0-2 0,18-1 0 16,18 4-3-16,18-1-2 15,6 0 1-15,1 0-1 16,6 3-1-16,-4-4 1 16,3 4 0-16,-11 2 0 15,-4 0-1-15,-9 0 1 0,-10 0-1 16,-7 0 1-16,-19 5-1 16,-12-2 1-16,-14 2-1 15,-22-1 0-15,-17 1 0 0,-19-2 1 16,-25-1 0-16,-22 0 0 15,-20 1 4-15,-19 0 0 16,-16-3 1-16,-13 0-1 16,-20 0 0-16,0 0 1 0,0-10-2 15,-12 5 0-15,-3 2-4 16,0-1 0-16,-3 1-1 16,0 3 1-16,4-2 0 0,2 2 0 15,1 0-1-15,4 0 1 16,7 0 0-16,-12 0-1 15,12 0 1-15,-10 2-1 16,10-2 1-16,-10 12 0 16,3 1-2-16,-2 3 1 15,-3 9 0-15,-4 13 1 0,-5 8 1 16,-4 19 0-16,-2 10 0 16,-5 13 1-16,-5 9 1 15,-1 10 1-15,0 1 0 16,4 5-1-16,-1-7 0 0,3 0 1 15,7-10-2-15,2-6 0 16,4-8 0-16,4-10 0 16,3-10-1-16,0-5 0 0,1-16-1 15,1-5 0-15,3-9 1 16,1-10-1-16,2-5 2 16,1-1-1-16,3-11 3 15,0 0-4-15,0 0 0 0,0 0 0 16,0 0 0-16,0 0 0 15,-10-8-7-15,10 8-78 16,0-20-2-16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07:27.80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17611 7999 202 0,'0'0'5'0,"0"0"4"0,-12 0 4 16,12 0 2-16,0 0 3 15,0 0-1-15,0 0 1 16,0 0 0-16,0 0-2 16,0 0-1-16,12 0-1 0,6 0-1 15,18 0-1-15,7 0-1 16,19 1 0-16,12-1 1 16,18 3-3-16,15 0-1 0,8-1-2 15,9 1-1 1,10-3 0-16,8 3-1 15,2-2 1-15,8 5-1 0,4-1-1 16,8 1 0-16,6-2-1 16,5 4 1-16,3-1-2 15,5 6 1-15,6-2-1 0,-2 2 0 16,-1-1 0-16,0 3 0 16,-6-2 0-16,-6-1 0 15,-8 4 0-15,-7-7 0 0,-10-2 0 16,-10 3 0-16,-7 0 0 15,-10-3-1-15,-12 1 1 16,-11-4 0-16,-12 1-1 16,-13-2 0-16,-14 0 1 0,-17-1-1 15,-7 0 1-15,-16-2 0 16,-5 0 0-16,-15 0 0 16,10 0-1-16,-10 0 1 15,0 0 0-15,0 0-1 16,0 0 0-16,0 0 0 15,0 0 0-15,0 0 0 0,-7 0 0 16,7 0-1-16,-15 6 0 16,8-2-4-16,-6 2-1 0,0 4-8 15,-1-5-11-15,2-1-39 16,-1 4-19-16</inkml:trace>
  <inkml:trace contextRef="#ctx0" brushRef="#br0" timeOffset="1184.441">17588 8170 196 0,'0'0'5'0,"0"0"1"15,-9-2 2-15,9 2 4 0,0 0-3 16,0 0 4-16,0 0 0 15,0 0 0-15,0 0-2 16,17 0 0-16,8 0-2 16,2 0 0-16,12 0 1 0,7 0-2 15,13 0 1-15,8 0-2 16,12 0 0-16,8 0 0 16,14-3 0-16,7-2-1 15,9 1-1-15,14-4 1 16,9 0-1-16,5 0-1 0,6 1 0 15,11 2 0-15,1-3-1 16,12 6 0-16,-1-4-1 16,7 6 1-16,3 0-1 15,7 0 0-15,6 3 0 0,-8 2 0 16,7 1-1-16,-4-2 1 16,2 2 0-16,-8-2 1 15,-2 2-1-15,-7-2 0 0,-15 4 1 16,-3-2-1-16,-18 0 0 15,-11 0 1-15,-11-2-1 16,-17-1 0-16,-15 1 0 16,-21-1 1-16,-10 0 0 0,-17-3 0 15,-9 2 2-15,-10-2-1 16,-10 0 1-16,-10 0-1 16,0 0 0-16,0 0 0 15,0 0-2-15,0 0-1 16,0 0 0-16,-12-2 0 15,-1 2-1-15,-4-3-1 0,-3 0 1 16,-3 1 1-16,-2 0-1 16,0 2 0-16,5-3 0 15,-1 3 0-15,6 0-1 0,-1 0 1 16,7 0-1-16,9 0-1 16,-16 0-1-16,16 0 0 15,-9 3 0-15,9-3 0 16,0 0-1-16,0 0 1 0,-10 7-1 15,10-7 1-15,0 0 0 16,0 0 1-16,0 0-1 16,0 0 1-16,0 0-1 0,0 0 1 15,0 0 1-15,0 0-2 16,0 0-1-16,0 0-5 16,0 0-4-16,0 0-6 15,-11 0-6-15,11 0-9 16,0 0-20-16,0 0-25 0,-2 10-2 15</inkml:trace>
  <inkml:trace contextRef="#ctx0" brushRef="#br0" timeOffset="4987.9956">11132 11326 253 0,'0'0'6'0,"0"0"6"15,0-11 4-15,0 11 3 16,0-14 3-16,0 5 1 15,0-2 2-15,-5-1 2 16,0-2-7-16,-3 5-4 0,1-1-4 16,-6 3-3-16,2 1-3 15,-4 0-1-15,0 0-1 16,-3 4-1-16,-4 0 0 16,0 2-1-16,-1 0 0 15,1 2-1-15,-3 3 1 0,0 4-1 16,1 2 0-16,-5 4 0 15,8 2-1-15,-4 3 1 16,4 5 0-16,0 2 0 0,0 0 0 16,7 8-1-1,-1 0 2-15,2-1-1 0,5 4 0 16,6-2 0-16,2 5-1 16,0-7 1-16,10 0-1 0,3 2 1 15,4-5-1-15,3 1 1 16,5-4-1-16,0-3 1 15,2-6 1-15,1 4-1 16,4-9 0-16,0 2 2 0,-2-6-3 16,2-3 0-16,3-4 0 15,4-3 0-15,-3-3 0 16,5-7 0-16,-1-2 0 16,-3-4 0-16,4-3 0 15,-7-3 0-15,4 2 0 0,-9-6 0 16,-1 0 0-16,-4-4 0 15,-5-2 0-15,-5-4 0 16,-2 3 0-16,-4-2 0 16,-8-5 0-16,0 1 0 15,-8 4 0-15,-4 0 0 0,-2 4 0 16,-2 0 0-16,-4 6 0 16,-7 3 0-16,-1 0 0 0,-4 5 0 15,-3-1 0-15,-4 8 0 16,-5 2 0-16,-2 7 0 15,-4 1 0-15,3 0 0 0,-5 7 0 16,2 5 0-16,-2 0 0 16,0 7 0-16,8 0 0 15,-4 0 0-15,6 6 0 16,-1-2 0-16,6 4 0 16,7-2 0-16,1 5 0 15,8-3 0-15,2 7 0 16,8-1 0-16,4 5 0 0,7-2 0 15,0 4 0-15,13 0 0 16,4 0 0-16,8-2 0 16,3-3 0-16,4-3 0 0,7-7 0 15,2-2 0-15,1-6 0 16,2-5 0-16,1-5 0 16,2-4 0-16,-2-3 0 0,2-5 0 15,-7-5 0-15,5-5 0 16,-5 1 0-16,-3-10 0 15,-3 3 0-15,-1-7 0 16,-3 5 0-16,-3-10 0 0,-7 1 0 16,-3-1 0-16,-4-1 0 15,-8-6 0-15,-5 4 0 16,-5-8 0-16,-13 3 0 16,-2-2 0-16,-10 4 0 15,-2-1 0-15,-8 5 0 16,-1 6 0-16,-7 1 0 15,4 8 0-15,-9 8 0 0,1 5 0 16,5 7 0-16,0 0 0 16,1 7 0-16,12 11 0 0,1 1 0 15,16 6-83-15,15-1-7 16</inkml:trace>
  <inkml:trace contextRef="#ctx0" brushRef="#br0" timeOffset="6429.7816">12591 7625 263 0,'0'0'7'0,"0"0"4"0,3-12 4 15,-3 12 1-15,0-18 3 16,0 10 0-16,-3-1 2 0,-4 1 1 15,-7 3-8-15,-7 5-3 16,-4 5-4-16,-2 10-1 16,-8 13-2-16,1-1-1 15,-5 10-2-15,8 6 1 0,-1 3 1 16,7 3 0-16,7 1 0 16,6-1 0-16,10 4 0 15,2-2 1-15,9 2 0 16,9-4-1-16,6-1 0 15,6-8 0-15,9 1 0 0,4-7 0 16,10-9 1-16,2-2-1 16,3-14 1-16,10-3-1 15,-1-8 1-15,3-14-1 0,0-11 1 16,-3-2 0-16,-6-11-1 16,-3-3-3-16,-9-8 0 15,-6-6 0-15,-15-6 0 16,-9-1 0-16,-14-5 0 0,-8-3 0 15,-16 0 0-15,-19 2 0 16,-4 12 0-16,-18 3 0 16,-10 16 0-16,-11 8 0 15,-9 18 0-15,-4 12 0 16,-5 10 0-16,2 16 0 0,-1 12 0 16,12 13 0-16,11 9 0 15,15 8 0-15,30 15-29 16,17 2-56-16,22 3-3 15</inkml:trace>
  <inkml:trace contextRef="#ctx0" brushRef="#br0" timeOffset="10719.8313">19721 12497 144 0,'0'0'10'0,"0"0"8"16,-10 0 5-16,10 0 4 0,-14 0 2 15,14 0-1-15,-6 0-1 16,6 0 1-16,0 0-7 0,0 0-4 15,0 0-4-15,6 8-3 16,13-4 0-16,6 2 1 16,12 0 1-16,11 0-1 15,16 0-1-15,11-4-1 0,14-2-1 16,13 0-1-16,17 0-1 16,11 0 0-16,9-2-2 15,12-1 1-15,8 0-1 16,13 3-1-16,5 0 0 15,9 0-1-15,-1 0 1 0,9 0-1 16,1 3-2-16,5 0 0 16,-5 1 0-16,3 1 0 15,-7 0 0-15,-8 0 0 16,-6-3 0-16,-8 4 0 0,-15-4 0 16,-12 0 0-16,-16 0 0 15,-18-2 0-15,-21 0 0 16,-16 0 0-16,-18 0 0 0,-13 0 0 15,-15-2 0-15,-16 2 0 16,-9 0 0-16,8 0 0 16,-8 0 0-16,0 0 0 15,0 0 0-15,0 0 0 16,-5-7 0-16,5 7 0 0,-12-3 0 16,-1-1 0-16,3 1 0 15,0 1 0-15,0-1 0 16,-2 1 0-16,2 2 0 15,0-3 0-15,0 3 0 0,-8 0 0 16,3-4-56-16,-5 4-34 16,-7 0-3-16</inkml:trace>
  <inkml:trace contextRef="#ctx0" brushRef="#br0" timeOffset="11735.7818">19594 12480 240 0,'0'0'5'0,"0"0"5"16,0 0 5-16,0 0 2 0,0 0 0 16,-9-3 2-16,9 3-3 15,0 0 2-15,0 0-4 16,0 0-4-16,21 0-2 0,4 0-2 15,13 0-1-15,12 0 1 16,12 0 0-16,13-2 1 16,13-5 0-16,13-1-1 15,5 1 1-15,11-3-1 0,9 0 0 16,11 0 0-16,11 3-1 16,8 2 0-16,8-3-1 15,5 3-1-15,10 3-1 16,3-3 1-16,2 5-1 15,2 0 0-15,0 0-1 16,-2 0 1-16,-2 5 0 0,-4 0 0 16,-1 0 0-16,-6 0 0 15,-7 2 0-15,-9-2 0 16,-6 2 0-16,-13 1-1 16,-9-3 1-16,-17 0-1 0,-18 0 1 15,-12-3-1-15,-21 1 0 16,-14-3 2-16,-15 2-3 0,-5-2 0 15,-18 0 0-15,-7 0 0 16,0 0 0-16,0 0 0 16,0 0 0-16,9 0 0 15,-9 0 0-15,0 0 0 0,0 0 0 16,0 0 0-16,0 0 0 16,0 0 0-16,0 0 0 15,0 0 0-15,0 0 0 16,0 0 0-16,0 0 0 15,0 0 0-15,0 0 0 16,0 0 0-16,0 0 0 0,0 0 0 16,0 0 0-16,0 0-34 15,0 0-52-15,0 0-3 16</inkml:trace>
  <inkml:trace contextRef="#ctx0" brushRef="#br0" timeOffset="30810.2866">8547 12123 63 0,'0'0'7'16,"0"0"5"-16,-7-5 1 0,7 5 2 16,-11-2 2-16,11 2 0 15,-10-5 3-15,10 5 2 16,-9-2-5-16,9 2-5 0,0 0 0 15,-13 0-3-15,13 0 1 16,-12 0 0-16,12 0-2 16,-12 0-2-16,12 0-2 0,-11 2 1 15,11-2 1-15,0 0-2 16,0 0-1-16,-9 5 1 16,9-5-1-16,0 0 2 15,7 7 2-15,0-4 0 16,8 2 2-16,0-3 1 0,5 6 1 15,5-6 0-15,5 1 1 16,5-1-2-16,6 1 0 16,7-3-2-16,7 0-1 15,2 0-2-15,3 0 0 0,4 0-1 16,0 0-2-16,-1 0 0 16,2 0-1-16,-1 0 1 15,-2 0-1-15,4 0 0 16,1 2 0-16,0-2 0 0,-3 0-1 15,3 2 1-15,0 1 0 16,-7-1-1-16,2 1 1 16,-5-1-1-16,-5 4 0 15,1-2 1-15,-4-1-1 16,0 2 0-16,1 1 1 0,3-3-1 16,-3 0 2-16,2 0-2 15,-3 0 0-15,1-1 1 16,0-2-1-16,-3 2 0 15,-7-2 1-15,-2 0-1 0,-5 3 0 16,-3-3 0-16,-1 0 1 16,-2 2-1-16,-3 1 0 15,-1-3 1-15,2 2-1 0,0 1 0 16,0 0 0-16,1-2 1 16,-1-1-1-16,-4 3 0 15,0 0 1-15,-2-3-2 0,2 0 2 16,-6 2-1-16,-2-2 0 15,-1 3 0-15,1-3 0 16,2 2 0-16,0 0 0 16,-1-2 0-16,2 0 0 15,1 3 1-15,0-3-1 0,0 0 0 16,1 2 0-16,0-2 0 16,-7 3 0-16,8-3 0 15,-5 0 0-15,2 0 1 16,-2 0-1-16,3 2 0 0,-2-2 0 15,3 0 0-15,-3 0 1 16,2 0-1-16,-5 0 0 16,4 0 1-16,-4 0-1 15,3 0 0-15,-5 0 0 0,0 0 1 16,-1 0-1-16,-1-2 0 16,-8 2 1-16,17-3-1 15,-17 3 1-15,13-2-1 0,-13 2 1 16,7 0-1-16,-7 0 1 15,0 0-1-15,10-3 0 16,-10 3 0-16,11 0 0 16,-11 0 1-16,9 0-1 15,-9 0 0-15,0 0 0 0,7 0 1 16,-7 0-1 0,0 0 0-16,0 0-1 0,0 0-2 15,0 0-3-15,-2 0-7 16,-10 0-11-16,1-2-44 15,-1 4-12-15</inkml:trace>
  <inkml:trace contextRef="#ctx0" brushRef="#br0" timeOffset="31314.6431">11224 11997 316 0,'0'0'8'0,"0"0"2"16,0 0 3-16,0-10 2 0,0 10 2 16,0 0 0-1,0 0-1-15,0-11-1 0,0 11-7 16,0 0-2-16,0 0-4 15,13 8-1-15,1 1 0 0,7 0 0 16,4 1 1-16,5 3 2 16,4-4 0-16,3 1 0 15,0 0 0-15,0 0 0 0,1-3-1 16,-3 1 0-16,-5-2-1 16,-3-3 0-16,-5 3-1 15,-4-2-1-15,-5 4 0 16,-2 0 0-16,-5 1 1 0,-6 4 0 15,-6 2 1-15,-9 2 0 16,-6 4 0-16,-4 0 1 16,-10 2-1-16,-3 1 1 15,-4-2-1-15,3 1-1 16,-2-3-1-16,9-1 1 16,5-6-1-16,5 1 0 0,4-2 0 15,6-1-2-15,2-1-4 16,10-10-10-16,0 0-50 15,-3 8-17-15</inkml:trace>
  <inkml:trace contextRef="#ctx0" brushRef="#br0" timeOffset="35441.1769">8597 9861 209 0,'0'0'3'0,"0"0"-1"16,0 0 0-16,0 0 4 15,-3 11 2-15,0 1 1 16,1 10 3-16,-3 6 1 15,0 11-2-15,0 8 2 0,3 10 0 16,2 5-1-16,0 5 0 16,0 8-1-16,0-4-1 15,0 6-1-15,0-1 1 16,0 1-1-16,0-2 0 0,0 1-2 16,0-2-2-16,0 1 1 15,0-5-1-15,0-1 0 16,2-2-1-16,-2-4 1 0,3 0-1 15,-3-1 0-15,0-3 2 16,0 2-2-16,-5-6-1 16,2 1 0-16,1-8 0 0,-6 5 0 15,5-3-1 1,-1-6 1-16,-1-2-1 0,0 0-1 16,0-5 1-16,0 0 0 15,2-4-1-15,1-1 1 16,-2-2-2-16,3-1 1 15,1-5-1-15,-3 0 1 0,3-5-1 16,0 1 1-16,0-3-1 16,0-1 0-16,0-4 0 15,0-2 1-15,0 0-1 16,0-10 1-16,0 12-1 0,0-12 0 16,0 10 1-16,0-10-1 15,0 0-1-15,0 0-2 16,0 0-13-16,0 0-19 0,-9-7-44 15,6-8-4-15</inkml:trace>
  <inkml:trace contextRef="#ctx0" brushRef="#br0" timeOffset="36181.185">8519 9892 293 0,'0'0'7'0,"0"0"2"0,0 0 3 15,0 0 0-15,0 0 0 16,0 0 1-16,0 0 1 15,-12 0 0-15,8 10-6 16,-7 4-4-16,1 6-1 0,-3 5-1 16,-1 4 0-16,-4 7 0 15,-1 3 0-15,-1 0 0 16,-1-1 0-16,2-2-1 0,-1 0 0 16,3-4 0-16,4-8-1 15,3-4 0-15,3-5 0 16,1-2 1-16,6-13 0 15,0 0 0-15,0 0 1 16,8-11 0-16,2-6 0 0,6-8 1 16,-2-6-1-16,9-7 0 15,-2-1 0-15,2-3-1 16,2-1 2-16,-2 2-2 16,-4 0 1-16,-1 7 1 0,-4 7 1 15,-1 2 1-15,-6 5 0 16,1 8-1-16,-3 1-1 15,-5 11 0-15,0 0-1 16,0 0-1-16,10 5 0 0,-5 10-2 16,0 6 1-16,2 3-1 15,3 3 2-15,3 8-1 0,-1 0 1 16,3 4-1-16,5-1 1 16,-3 1 0-16,3 3-1 15,3-2-3-15,-4-3-14 16,-6 5-63-16,15 2-2 15</inkml:trace>
  <inkml:trace contextRef="#ctx0" brushRef="#br0" timeOffset="38233.772">11222 12044 239 0,'0'0'6'16,"0"0"5"-16,0 0 5 15,-5-12 4-15,5 12 1 16,-5-7 4-16,5 7 2 0,-2-11 2 15,2 11-6-15,0 0-5 16,0 0-5-16,0 0-3 16,0 0-4-16,0 0-1 15,0 0-3-15,16 5 0 0,2 5 0 16,2-2 0-16,10 2 0 16,3 4 2-16,1-1-1 15,3-1 0-15,-4 3-1 16,1-2 0-16,-4-1-1 0,0 0 1 15,-7 1-1-15,-1-4 0 16,-3 3-1-16,-2-1 1 16,1-2-1-16,-6 0 1 0,1-2-1 15,0-2 0-15,-13-5 1 16,12 9-1-16,-12-9 1 16,0 0-1-16,0 0 2 15,10 6-1-15,-10-6 1 16,0 0 2-16,0 0-4 15,0 0 0-15,0 0 0 0,0 0 0 16,0 0 0-16,0 0 0 16,-8 0 0-16,8 0 0 15,-14 0 0-15,6 0 0 0,-4 0 0 16,-5 0 0-16,4 2 0 16,-7 3 0-16,1 2 0 15,-6 3 0-15,-3 2 0 16,-2 3 0-16,-2 0 0 0,2 1 0 15,3-1 0-15,2-1 0 16,2-2 0-16,5-2 0 16,4-5-11-16,14-5-25 15,-3 13-49-15,3-13-2 16</inkml:trace>
  <inkml:trace contextRef="#ctx0" brushRef="#br0" timeOffset="39612.3898">11786 12356 362 0,'0'0'8'0,"0"0"5"15,0 0 1-15,0 0 4 0,0 0 0 16,0 0 2-16,-4-8 0 15,4 8 1-15,4-11-7 16,8 8-11-16,9-5-3 0,4 7 0 16,4-2 0-16,5 3 0 15,4 0 0-15,-3 3 0 16,-3 9 0-16,-2 2 0 16,-12-1 0-16,-4 8 0 15,-9 0 0-15,-5 3 0 16,-5 1 0-16,-12-3 0 0,0 4 0 15,-6-7 0-15,-7 1 0 16,6-8 0-16,-2 0 0 0,4-4 0 16,3-3 0-16,6-3 0 15,3-2 0-15,10 0 0 16,-5-17 0-16,10 0 0 16,12-8 0-16,4-2 0 0,5-5 0 15,7-2 0-15,4-7 0 16,0 4 0-16,-2 3 0 15,1 4 0-15,-15 7 0 16,0 6 0-16,-7 5 0 0,-3 5 0 16,-11 7 0-16,4 7 0 15,-4 8 0-15,-4 7 0 16,-5 2 0-16,2 6 0 16,2 3 0-16,-2 4 0 0,5-7 0 15,2-1 0-15,2-1 0 16,13-8 0-16,2-5 0 15,8-3 0-15,5-7 0 16,5-5 0-16,2 0 0 16,2-2 0-16,-3-6-19 0,-1 1-69 15,-5-2-4-15</inkml:trace>
  <inkml:trace contextRef="#ctx0" brushRef="#br0" timeOffset="40616.408">12766 12522 452 0,'0'0'5'0,"0"0"2"0,0 0 2 16,-3-13 0-16,3 13 1 16,-10-4 0-16,2 4-1 0,-4 0-9 15,-3 13 0-15,0 2 0 16,-2 4 0-16,5 3 0 15,0 5 0-15,1 3 0 16,6 0 0-16,5 0 0 0,12-7 0 16,4-4 0-16,6-6 0 15,6-4 0-15,4-6 0 16,-5-3 0-16,3-8 0 16,-3-1 0-16,-5-6 0 15,-6-6 0-15,-9-1 0 0,-7 0 0 16,-10 0 0-16,-10 0 0 15,-5 1 0-15,-7 4 0 16,-3 7 0-16,2 3 0 16,2 7 0-16,2 0 0 15,12 12-2-15,4-2-87 0,12-1-3 16</inkml:trace>
  <inkml:trace contextRef="#ctx0" brushRef="#br0" timeOffset="42149.0208">8482 9168 387 0,'0'0'7'0,"-8"-11"4"0,8 11 2 15,-7-12 1-15,7 12 2 0,-12-14-1 16,12 14 0-16,-12-10 0 15,12 10-8-15,-13 10-4 16,13 4-2-16,0 6-2 16,5 4 0-16,4 0-1 15,4 3 1-15,4-3 0 0,2-3 1 16,7-4 0-16,2-7 1 16,-3-3 0-16,0-7 0 0,2 0 0 15,-5-7 1-15,-2-3 0 16,-2-5 1-16,-3-3-1 15,-6-2-2-15,-3 3 0 16,-5-2 0-16,-1 4 0 16,0 6 0-16,0-3 0 0,0 12 0 15,0 0 0-15,0 0 0 16,0 0 0-16,9 13 0 16,0 3 0-16,3 3 0 15,4 5 0-15,-2 2 0 0,4 1 0 16,-6-3 0-16,-2 3 0 15,-5-1 0-15,-5-4 0 16,-5 3 0-16,-10-1 0 16,-7-2 0-16,-5 1 0 0,-3-3 0 15,-7-5 0-15,4-1 0 16,1-1 0-16,7-6-16 16,5-7-21-16,-1 0-49 0,20-10-1 15</inkml:trace>
  <inkml:trace contextRef="#ctx0" brushRef="#br0" timeOffset="42444.7272">8940 9210 396 0,'0'0'1'0,"0"0"4"16,0 0 1-16,0 8 2 16,0-8 1-16,0 19 0 15,0-7 0-15,2 3 0 16,1-1-1-16,4 0-2 15,1-1-2-15,4-6-1 0,1-5 1 16,6-2-1-16,3-2 1 16,-3-5 1-16,2-6 0 15,-3-1 0-15,-6-3-1 0,-5-2 0 16,-7 2 0-16,-4 0-4 16,-11 7 0-16,-5 5 0 0,-5 5 0 15,-5 5-3-15,0 10-10 16,9 12-27-16,-5 5-45 15,11 1-2-15</inkml:trace>
  <inkml:trace contextRef="#ctx0" brushRef="#br0" timeOffset="43379.7976">8604 12133 331 0,'0'0'6'0,"0"0"2"15,0 0 2-15,0 0 3 16,0 0 2-16,0 0 0 16,0 5 0-16,0-5 2 15,0 0-6-15,0 0-1 0,-5 10-4 16,5-10 0-16,-8 15-2 16,1-3-1-16,-3 2-1 15,-2 5 0-15,-3 6-1 16,-3 2 1-16,-1 6 0 0,-6 3 0 15,-3 6 2-15,-6 5 0 16,-6 3 0-16,-3 4 0 16,-1 5 1-16,-6 4 0 15,-5 4-1-15,1-1-4 0,-1-1 0 16,0 4 0-16,1 0 0 16,1-2 0-16,4 0 0 15,1 0 0-15,4-5 0 16,4 3 0-16,0-3 0 0,3-3 0 15,2 1 0-15,6-7 0 16,-1 2 0-16,0-2 0 16,5-4 0-16,-3-2 0 15,6-2 0-15,-1-3 0 0,1-4 0 16,5-5 0-16,2-8 0 16,0 1 0-16,5-12 0 15,3-1 0-15,7-13 0 16,-5 12 0-16,5-12 0 0,0 0 0 15,0 0 0-15,0 0 0 16,0 0 0-16,0 0 0 16,0 0 0-16,0 0 0 15,0 0-7-15,-3-10-15 0,3 10-32 16,3-15-35-16,-3 4-1 16</inkml:trace>
  <inkml:trace contextRef="#ctx0" brushRef="#br0" timeOffset="43801.8713">7299 13694 384 0,'0'0'3'0,"0"0"2"15,0 0 2-15,0 0-1 16,0 0 3-16,0 10 1 0,0 2 1 16,0 5 1-16,0 4-3 15,0 5-1-15,0 7-1 0,0 1 1 16,-5-1-1-16,0 1-2 16,-5-2 1-16,0-3-1 15,0-5-1-15,-1-5 1 16,5-2-5-16,-1-4 0 0,-1-2 0 15,8-11 0-15,-9 9 0 16,9-9 0-16,6 0 0 16,9-7 0-16,3-4 0 15,4-1 0-15,3 0 0 16,7-3 0-16,0 0 0 16,3 1 0-16,-3 1 0 0,-2 5 0 15,-7 4-7-15,2 4-12 16,-16 10-48-16,2-2-20 15</inkml:trace>
  <inkml:trace contextRef="#ctx0" brushRef="#br0" timeOffset="44413.4278">6479 14792 419 0,'0'0'3'0,"0"0"2"0,0 0 1 15,0 0 0-15,0 0 2 16,0 0 1-16,14-6 1 0,4-1 0 16,7-3-2-16,5-2-3 15,12-3-1-15,3 0 0 16,2 0-2-16,-2 5-1 15,-3-1-1-15,-10 7 1 16,-5 4-1-16,-9 4 1 0,-8 14-1 16,-10 5 0-16,-7 4 0 15,-11 9 1-15,-2 8 0 16,-7 0-1-16,-3 3 1 16,-3 2 0-16,3-3-1 15,1-5 1-15,4-1-1 16,3-8 1-16,5-9-1 0,9-6 0 15,0-5-1-15,8-12 1 16,0 0 1-16,16 0-1 16,6-10 1-16,0-5 1 0,10-2-2 15,3-5 0-15,4 0 0 16,0-2 0-16,-2 3 0 0,-3 3-2 16,-1 4-8-16,-5 4-15 15,3 2-59-15,-13 7-4 16</inkml:trace>
  <inkml:trace contextRef="#ctx0" brushRef="#br0" timeOffset="44750.142">7118 14858 447 0,'0'0'3'0,"0"0"0"0,-8 14 2 15,6 0 1 1,0 0 0-16,-2 4 0 0,4 1 1 16,0 1-1-16,4-1-1 15,5-4-2-15,8-2 0 0,1-8-1 16,7-5 0-16,2-1 0 16,3-16-1-16,0 1 1 15,-5-4 0-15,-3-2-2 0,-5-6 0 16,-7 3 0-16,-10 3 0 15,-2 0 0-15,-19 0 0 16,-3 9 0-16,-6 1 0 16,-5 5 0-16,-1 7 0 15,5 0-8-15,4 7-34 0,5 4-45 16,9-5-2-16</inkml:trace>
  <inkml:trace contextRef="#ctx0" brushRef="#br1" timeOffset="48865.6239">8542 12044 140 0,'0'0'7'0,"0"0"2"0,0 0 4 16,0 0 0-16,-8 10 3 16,8-10-1-16,0 0 0 15,0 0-1-15,0 0-4 16,0 0-3-16,0 0 1 0,0 0-2 15,0 0 2-15,13 0 1 16,-1-6 1-16,8-1 0 16,0-5 1-16,10-3-2 15,0-5-1-15,7-2-2 0,7-6-1 16,9 0 0-16,4-10-1 16,5-1-1-16,5-6 1 15,6-5-1-15,1-4-1 16,6-1 0-16,-1 1-1 0,3-6 0 15,-2 3 0-15,-3 3 0 16,-3 2-1-16,1 5 0 16,-6-3 0-16,4 3 0 15,-11-2 0-15,3 3-2 0,-1-2 0 16,-2 3 1-16,0 0-1 16,-2 1 1-16,0 1-2 15,-3 6 3-15,-5-1-2 16,-3 9 4-16,-3 0-2 15,-9 4 1-15,0 0 1 0,-7 6-1 16,0-1 0-16,-3 0 1 16,0-3-1-16,1 6 1 15,-3-1 0-15,0-1 0 0,-1 2 2 16,-1-1-1-16,-3 3 1 16,-1 0 0-16,-1 3 0 15,0 0 0-15,-4 0 0 0,-1 2 0 16,-1 0-1-16,-2 0 0 15,0 2-1-15,-2 1 1 16,-8 7 1-16,14-15-1 16,-14 15 0-16,8-10 0 0,-8 10 1 15,0 0-2-15,0 0 0 16,0 0 0-16,10-7-1 16,-10 7 0-16,0 0 0 15,0 0 0-15,0 0-1 16,0 0-1-16,0 0 1 15,0 0 0-15,0 0-1 16,0 0 0-16,0 0 1 0,0 0-2 16,-5 4-3-16,5-4-8 15,-13 16-17-15,13-6-49 0,-10-2-1 16</inkml:trace>
  <inkml:trace contextRef="#ctx0" brushRef="#br1" timeOffset="49258.2776">10677 10350 315 0,'0'0'7'0,"0"0"1"16,0 0 1-16,0 0 0 15,0 0 2-15,0 0 3 16,13-7 1-16,-1 2 1 15,8-1-6-15,2-1-1 16,5-4-1-16,6-1-1 0,5 0-1 16,1 4-2-16,-2-1-1 15,-2 1-1-15,-5 1-1 16,-5 5 0-16,-3 2-1 0,-5 0 0 16,-6 12 0-16,-4 2 0 15,-4 6 1-15,-3 10 1 16,-3 0-1-16,-4 5 1 0,0 3 0 15,-4-5-1-15,4 2 1 16,0-5-1-16,2-3-1 16,-1-2 0-16,6-5 0 15,0-6-4-15,2-1-8 0,9-10-41 16,-4 6-29-16,3-4-2 16</inkml:trace>
  <inkml:trace contextRef="#ctx0" brushRef="#br1" timeOffset="50391.4843">8527 11960 246 0,'0'0'6'0,"0"0"4"0,0 0 1 15,0 0 3-15,0 0 3 16,0-10 3-16,0 10 0 16,-8-13 2-16,3 1-1 15,-2 0-5-15,-3-3-2 16,-2-5-2-16,-6-3-1 16,-1-3-2-16,-4-3-3 0,-7-9 0 15,-4-5-1-15,-6-4-2 16,-5-12-1-16,-10-6 0 15,-2-3 0-15,-3-7-1 0,-3-2 1 16,-1 0-1-16,2 1-2 16,3 1 1-16,-1 3 0 15,3 1 0-15,3 1 0 16,-1-2-1-16,5 0 1 0,-3 5 0 16,9 1 0-16,1 2 0 15,1 7 0-15,5 7 0 16,5 5 1-16,4 8-1 0,6 5 0 15,5 4 1-15,2 9 0 16,3 4 0-16,1-2 0 16,1 7 0-16,5-2 0 15,1 2 0-15,4 10 0 16,-8-13 0-16,8 13-1 0,0 0 1 16,-5-8-1-16,5 8 0 15,0 0 0-15,0 0 0 16,0 0 0-16,0 0-1 15,0 0 1-15,0 0-1 16,0 0 0-16,0 0 0 0,0 0 1 16,0 5-1-16,0-5-2 15,2 21-1-15,1-12-4 16,7 9-10-16,-5-6-15 0,0 8-50 16,13-1-4-16</inkml:trace>
  <inkml:trace contextRef="#ctx0" brushRef="#br1" timeOffset="51360.4856">8602 12218 114 0,'0'0'2'16,"0"0"0"-16,-5-5 2 15,5 5-2-15,0 0 1 16,0 0-1-16,-11-5 0 0,11 5 1 16,-7 10-2-16,2 0-1 15,-2 9-1-15,-1-2 0 16,1 8-5-16,-3 0-8 0,-5 12-3 15,0-5-1-15,-5 11 2 16,-5-4-1-16,1 5 1 16,-6 7 0-16,-6-4 8 15,-1 7 14-15,-5-4 7 16,0 7 5-16,-3 2 5 0,0 0 6 16,1 4 3-16,-1-4 0 15,-2 3-3-15,5-2-4 16,4 1-5-16,-2-6-6 15,6-6-3-15,-1-1-4 16,5-7-4-16,3-1-1 0,-1-2-1 16,8-9-1-16,-1 2 0 15,3-5 1-15,1 1-1 16,6-9 0-16,-1 3 0 0,-1-6 0 16,-1-3 0-16,7-3 0 15,-6 0 0-15,13-9-1 16,-15 13 0-16,15-13 0 15,-15 12-1-15,15-12-1 0,-10 10-1 16,10-10-2-16,-7 10-4 16,7-10-8-16,0 0-9 15,-11 7-20-15,11-7-17 16</inkml:trace>
  <inkml:trace contextRef="#ctx0" brushRef="#br1" timeOffset="51801.905">7322 13912 390 0,'0'0'1'0,"0"0"1"0,9-5 1 16,3 0 0-16,6 0 1 15,5-5-1-15,3 1 1 16,10-4 0-16,1-1-1 0,5 0-1 16,3-1-2-16,-5 6-3 15,-1-4-10-15,-1 1-38 16,2 4-26-16,-8 4-4 15</inkml:trace>
  <inkml:trace contextRef="#ctx0" brushRef="#br1" timeOffset="52857.2273">7212 10190 318 0,'0'0'7'0,"0"0"3"16,-5-12 3-16,5 12 1 16,-5-7 2-16,5 7-2 15,0 0 0-15,0 0 0 16,-3 10-6-16,3 13-4 15,3 9-1-15,2 5-3 16,0 10 0-16,1 2 3 16,-2 3-3-16,-2-2 0 0,1-6 1 15,-1-1 0-15,-2-14-1 16,0-2 1-16,0-12 0 16,-2 0 2-16,2-15 0 0,0 0 1 15,0 0 0-15,-10-15 0 16,5-4 0-16,0-9 0 15,-3-8-2-15,-3-9 0 16,5 0 0-16,-1 0 1 0,0 3-1 16,-3 3 1-16,7 3-1 15,-2 10 0-15,0 9-1 16,5 5 1-16,0 12-1 0,10-11-1 16,3 11 0-16,1 0 0 15,9 8 0-15,4 2 0 16,3 2 0-16,5 0 0 15,2 3 1-15,0 0-1 16,1-5-2-16,-4 3-2 16,-4-11-9-16,3 1-27 0,-6-1-44 15,-8-2-1-15</inkml:trace>
  <inkml:trace contextRef="#ctx0" brushRef="#br1" timeOffset="53278.2498">6704 9683 315 0,'0'0'7'0,"0"0"1"15,-2-10 3-15,2 10 0 16,0 0 2-16,-7-9 1 0,7 9 0 16,0 0-1-16,0 0-5 15,0 0-4-15,0 0-2 16,0 0-1-16,0 0-2 16,0 0-3-16,0 0-10 15,7 6-47-15,0 7-15 0</inkml:trace>
  <inkml:trace contextRef="#ctx0" brushRef="#br1" timeOffset="54996.689">11015 10166 428 0,'0'0'0'0,"0"0"1"15,6-12-1-15,-6 12 1 16,14-15 0-16,-4 6 0 0,3-2 0 16,-1 4-1-16,6 1 1 15,1 4 0-15,-4 2-1 16,0 11 0-16,0-2 0 16,-3 9 0-16,-2 1 0 0,-4 3 0 15,-4 1 0-15,-2-1 0 16,-2-4 0-16,-4-1 1 15,-1-2 1-15,7-15 0 16,-13 12 1-16,13-12 1 16,-11-3 0-16,7-11-1 15,4-6 1-15,0-7-1 0,5-9 0 16,3 0-1-16,4-1-1 16,-2 2 1-16,0 6-1 0,0 4-1 15,-3 8 0-15,-7 17 1 16,0 0 0-16,11 0 0 15,-9 15 0-15,1 6 0 0,2 1 1 16,4 3-1-16,4 0-1 16,4-2-3-16,3-8-9 15,10-6-35-15,0-4-35 16,2-5-2-16</inkml:trace>
  <inkml:trace contextRef="#ctx0" brushRef="#br1" timeOffset="55806.9729">6837 9433 354 0,'0'0'4'15,"0"0"3"-15,0 0 1 16,0 0 2-16,-11-5-2 16,11 5-1-16,0 0 1 0,0 0 0 15,-2 10-3-15,2 0-3 16,10-1-1-16,0 3 0 15,5-1 0-15,0-3 2 16,5-1-1-16,-1-4 2 16,4-3 1-16,-3-9-2 0,0-3 2 15,-5-3 1-15,-1-2-1 16,-5 0 1-16,-2-2-1 16,-5 1 0-16,-2 0-1 0,0 9-2 15,-2-2-1-15,2 11 0 16,0 0-1-16,0 0-1 15,17 0 0-15,0 15 0 16,6-1-1-16,5 3 1 0,-2 0 1 16,10 0 0-16,-10 0-1 15,2 1 0-15,-6-3 1 16,-9 5-1-16,-8-1 1 16,-5 6-1-16,-15 2 0 15,-8 1-1-15,-4 4-3 0,-1 2-9 16,-7 6-39-16,9-8-28 15,1-3-3-15</inkml:trace>
  <inkml:trace contextRef="#ctx0" brushRef="#br1" timeOffset="56575.3105">6986 13840 385 0,'0'0'5'0,"0"0"3"15,0 0 1-15,0 0 1 0,0 0 1 16,0-6 1-16,7-3 0 16,7-6 1-16,7-4-5 15,4-4-3-15,5 1-1 0,0-1-2 16,2 1-1-16,-2 5-1 15,-3 8 0-15,-5 6-1 16,-7 6 1-16,-7 9-1 16,-8 10 1-16,-3 2 1 0,-9 9 0 15,-3 6 0-15,-5 3 1 16,0-2 0-16,0-1-1 16,1-1-1-16,3-8 1 15,7-8-1-15,4-5 1 0,5-17 0 16,17-3-2-1,13-21-2-15,9-11-10 0,15-29-57 16,14 11-15-16</inkml:trace>
  <inkml:trace contextRef="#ctx0" brushRef="#br1" timeOffset="57790.9306">12208 9257 347 0,'0'0'6'0,"0"0"4"16,0 0 4-16,-5-10 2 15,5 10 0-15,0 0 1 16,-9-7 0-16,9 7 1 0,-10 0-7 16,10 0-3-16,-11 20-3 15,9-8-3-15,2 3 0 16,0 0-1-16,0 2-1 0,7-4 1 15,6-1 0-15,3-5 1 16,-2-2-1-16,6-5 1 16,2-5-1-16,-2-5 2 15,0-2 0-15,-3-5 0 16,1-1 1-16,-8 2-4 0,-3-2 0 16,-7 0 0-16,0 1 0 15,-10 5 0-15,-4 0 0 16,-4 4 0-16,-5 5 0 15,4 3 0-15,-4 5 0 16,3 8 0-16,6 4 0 0,1 2 0 16,3 4 0-16,7-3 0 15,3 0 0-15,6-3 0 16,3-5 0-16,6-2 0 0,3-10 0 16,4-2 0-16,3-10 0 15,0-3 0-15,-2-3 0 16,-2-3 0-16,-4 0 0 0,-4-4 0 15,-7 6 0-15,-6 4 0 16,-6 3 0-16,-11 3 0 16,-3 7 0-16,-7 2 0 0,-1 6 0 15,1 8 0-15,5 1 0 16,-1 5 0-16,8 2 0 16,3-2 0-16,12-2-21 15,0 11-62-15,10-19-7 16</inkml:trace>
  <inkml:trace contextRef="#ctx0" brushRef="#br1" timeOffset="58456.5952">12246 9281 304 0,'0'0'6'0,"0"0"2"16,0 0 4-16,0 0 0 0,0 0 1 16,-10 6 1-16,10-6 0 15,0 0 0-15,0 0-3 16,0 0-3-16,0 0-1 16,15-12 0-16,0-2 1 0,7-5-1 15,10-5 1-15,9-5-1 16,5-15-1-16,9-2-1 15,7-4 0-15,5-9 1 16,8-6-2-16,4 0 1 0,6-3-1 16,2 0 1-16,5-1 0 15,0 0 1-15,2-1-6 16,-2 4 0-16,0 1 0 0,-2 3 0 16,-3 5 0-16,-9 7 0 15,-2 4 0-15,-12 6 0 16,-4 8 0-16,-10 9 0 15,-13 4 0-15,-7 7 0 0,-10 1 0 16,-8 6 0-16,-12 5 0 16,10 0 0-16,-10 0 0 15,0 0 0-15,0 0 0 16,0 0 0-16,0 0 0 16,0 0 0-16,0 0 0 0,0 0 0 15,-5 0 0-15,5 0 0 16,-9 4 0-16,9-4 0 0,-10 9-15 15,10-9-9-15,-15 20-35 16,6-10-28-16,1-3-3 16</inkml:trace>
  <inkml:trace contextRef="#ctx0" brushRef="#br1" timeOffset="58837.4656">13755 7972 386 0,'0'0'6'0,"0"0"3"16,0 0-1-16,0 0 1 16,0 0 1-16,0 0 1 0,5-5 1 15,-5 5 1-15,19 0-6 16,-1-3-1-16,2 0-1 15,8-1 1-15,2-1 0 0,0 0-2 16,-2 3-2-16,0-3 0 16,-6 5 0-16,0 0-1 15,-9 5 1-15,-5 7-1 16,-3 5 2-16,-5 5-3 0,-2 8 0 16,-9 2 0-16,2 5 0 15,-3 4 0-15,-2-2 0 16,5-3 0-16,-2-1 0 0,6-2 0 15,2-6-9-15,-1-7-42 16,4-6-35 0,0 2-1-16</inkml:trace>
  <inkml:trace contextRef="#ctx0" brushRef="#br1" timeOffset="60155.4204">12266 9255 273 0,'0'0'7'16,"0"0"3"-16,0 0 4 15,0 0 3-15,-10-3 0 16,10 3 3-16,-12-17 2 0,1 4 1 16,1-3-4-16,-2 0-3 15,-3-6-4-15,-3-3-1 16,-2 0-2-16,-2-4 0 15,-5-1-2-15,-3-2 0 16,6 2-1-16,-6 3-1 16,5 1 0-16,0 5-3 0,5-1-2 15,2 7 0-15,6 3 0 16,2 4 0-16,10 8 0 16,-12-13 0-16,12 13 0 0,0 0 0 15,0 0 0-15,0 0 0 16,0 0 0-16,0 0 0 15,0 0 0-15,0 0 0 0,-10-8 0 16,10 8 0-16,0 0 0 16,0 0 0-16,0 0 0 15,0 0 0-15,0 0 0 16,0 0 0-16,0 0 0 0,0 0 0 16,0 0 0-16,0 0 0 15,0 0 0-15,0 0 0 16,-12-12 0-16,2 3 0 15,-3-4 0-15,-7-6 0 0,-2-3 0 16,-8-6 0-16,0-7 0 16,-7-4 0-16,-1-1 0 15,-7-10 0-15,3 0 0 16,-4-4 0-16,0 0 0 16,2-2 0-16,-1 0 0 0,0 5 0 15,6-2 0-15,-1 6 0 16,2 5 0-16,4 2 0 15,-1 1 0-15,3 3 0 0,2 8 0 16,0-2 0-16,5 5 0 16,3 3 0-16,2 4 0 15,7 1 0-15,4 10 0 16,9 7 0-16,-13-13 0 0,13 13 0 16,0 0 0-16,0 0 0 15,0 0 0-15,0 0 0 16,0 0 0-16,0 0 0 15,0 0 0-15,0 0 0 16,0 0 0-16,0 0 0 16,-10-4 0-16,10 4 0 0,0 0 0 15,0 0 0-15,0 0 0 16,0 0-8-16,0 0-11 16,10 4-15-16,0 6-54 0,5 5 0 15</inkml:trace>
  <inkml:trace contextRef="#ctx0" brushRef="#br1" timeOffset="61055.7292">10966 7865 313 0,'0'0'8'0,"0"0"3"0,0-9 2 16,0 9 2-16,0 0 2 16,-5-11 0-16,5 11-2 15,0 0-2-15,0 0-6 16,0 0-4-16,-8 11-2 0,8 3 0 16,0 8-2-16,2 5 1 15,1 6 1-15,0 1 3 16,0 3-2-16,-1-2 1 15,-2-5-1-15,0-3-1 16,0-4 0-16,0-4 1 0,0-6-1 16,0-13 2-16,0 12 2 15,0-12 1-15,0 0 0 16,0-14 0-16,0-4-1 0,0-7 1 16,0-5-2-16,-2-7-1 15,-4-3-3-15,1-4-1 16,0 2 1-16,-2 5 0 15,2 5 1-15,0 7 0 0,2 5 0 16,1 8 0-16,2 12-1 16,-3-8 0-16,3 8-1 15,8 0 0-15,4 5 0 16,3 2 0-16,3 1 0 0,7 2 1 16,2 0 0-16,3 0 0 15,-4-2-3-15,4-4-7 16,-5-4-9-16,3-3-62 15,-6 3-3-15</inkml:trace>
  <inkml:trace contextRef="#ctx0" brushRef="#br1" timeOffset="61543.7646">10640 7328 398 0,'0'0'5'0,"0"0"0"15,0 0 0-15,0 0-1 16,0 0-1-16,0 0 1 0,0 0 0 16,10 7 0-16,0 0-3 15,5 3-1-15,2 0 0 16,5-1 2-16,3 5 1 15,3-10 0-15,-1 2-1 16,1-6 2-16,-7-4-1 16,5-8 0-16,-9 0 1 0,-5-3 0 15,-1-2-1-15,-9-1 0 16,0 1-1-16,-2-1 1 16,-2 6-2-16,-3 0 0 0,5 12-2 15,-10-12-1-15,10 12 0 16,0 0 0-16,0 0 0 15,2 10 0-15,9 1 0 0,3 3 1 16,4 2 0-16,2 4 1 16,-1 1 1-16,2 1-1 15,-5-3 0-15,0 6 0 16,-6 0 0-16,-6 0 0 0,-4 2 0 16,0 3-2-16,-9-1-5 15,-3 1-11-15,-1-1-61 16,3 1-2-16</inkml:trace>
  <inkml:trace contextRef="#ctx0" brushRef="#br1" timeOffset="62243.8508">13958 7758 409 0,'0'0'4'0,"0"0"2"0,0 0 1 16,0 0 0-16,0-6 0 15,0 6 1-15,11-13 0 16,-11 13-1-16,14-10-2 16,0 8-4-16,-2 2 0 0,0 0-1 15,1 9 0-15,-2 1 0 16,-3 2 0-16,0 5 0 15,-4 1 0-15,-4-1 1 16,0 1-1-16,0-6 1 16,0-2 0-16,0-10 1 0,-6 13 0 15,6-13 0-15,0 0 1 16,-9-13-1-16,9-1 0 16,0-9 0-16,5-2 0 15,3-5-1-15,0 1 0 0,1 2 0 16,-1 2-1-16,2 8 0 15,-3 4-1-15,-7 13 0 0,16 2 1 16,-9 11-2-16,0 4-1 16,6 6-7-16,-3-4-8 15,7 9-64-15,0-2-2 16</inkml:trace>
  <inkml:trace contextRef="#ctx0" brushRef="#br1" timeOffset="62905.613">12281 9267 356 0,'0'0'5'0,"0"0"2"15,0 0 0-15,0 5 2 16,2 4 0-16,1 7 1 0,1 6 1 16,-1 10 0-16,0 2-3 15,2 14-1-15,0 2-1 16,-3 9 0-16,-2 3-1 16,0 2 0-16,-5 1-1 0,-2 0 0 15,-3-2 0-15,0-2-1 16,-3-8 0-1,3 0-2-15,-2-7 1 0,4-5-1 16,3-7-1-16,3-7 0 16,2-10 0-16,0 0-2 15,0-6-1-15,0-11-2 0,0 0-2 16,2 7-4-16,-2-7-5 16,0 0-17-16,11 0-48 15,-11 0-3-15</inkml:trace>
  <inkml:trace contextRef="#ctx0" brushRef="#br1" timeOffset="63280.1237">12092 10161 371 0,'0'0'6'0,"0"0"2"15,0 0-1-15,0 0 1 16,0 0 1-16,0 0 1 16,10 10 0-16,-3 0 2 15,1-1-6-15,-1 9-1 16,5 2 0-16,0 3 0 0,-2 1-1 16,-2 1 1-16,-1 3-2 15,-2-6 1-15,-1 2 0 0,-2-4-1 16,-2-5 0-16,0-3-1 15,0-1 0-15,0-11 0 16,0 0 0-16,14 0-1 0,4-14 0 16,5-3 1-16,4 1-1 15,6-7 1-15,4 1-1 16,0 0-2-16,-3 1-3 16,-4 9-6-16,-5-5-15 15,-25 17-59-15,16-3-1 0</inkml:trace>
  <inkml:trace contextRef="#ctx0" brushRef="#br2" timeOffset="68525.5045">12274 9230 219 0,'0'0'4'0,"0"0"4"15,0 0 1-15,0 0 2 16,0 0 3-16,0 0 2 0,0 0 0 15,0 0 2-15,0 0-3 16,0 0-2-16,0 0-1 16,0 0-2-16,0 0-1 15,0 0 0-15,7-10-3 0,-7 10 0 16,7-7-1-16,-7 7 0 16,15-15 1-16,-5 7 0 15,3-1 0-15,-1-1-1 16,2-4 0-16,3 2 0 0,2-2-1 15,0-3 0-15,2 2-1 16,0 1 0-16,2-2 0 16,2-2-1-16,-3 3 0 15,4-4 0-15,-5 2 0 0,4-1-1 16,0 0 1-16,-1-2-1 16,0 4 1-16,-2-2-1 15,0 1 0-15,3 2-1 0,0-3 1 16,-3 1 0-16,3 0 0 15,0 0-1-15,0 0 1 16,0-3-1-16,-2 2 1 16,-2-1-1-16,2 4 0 15,0 0 0-15,-4-2 0 16,1 2 0-16,-2 0 1 16,1 0-1-16,1 3 0 0,1-4 1 15,-5 2 0-15,5-1 1 16,-2 1 0-16,0-1 0 0,1-2 1 15,-4 3-1-15,4-1 1 16,0 1-2-16,-3-1 1 16,0 3-1-16,1-4-1 15,2 6 0-15,-6-4 1 0,4 1-1 16,0 1 1-16,-1-3 0 16,1 3 0-16,-4-1 0 15,2-2 0-15,0 3 1 0,0 0-2 16,-2-1 1-16,-2 1 0 15,1 2 0-15,-1-2-1 16,1 2 0-16,-1 1 1 16,-1-5-1-16,-2 4 2 15,1 0-2-15,3-2 0 16,2 0 0-16,-2 2 0 16,1 0 0-16,-2-2 0 0,6-1 0 15,-3 1 0-15,2 3 0 16,-1-2 0-16,-2-2 0 15,4 1 0-15,-4 0 0 0,4-1 0 16,-4 2 0-16,4-4 0 16,-3 4 0-16,0-1 0 15,-3 1 0-15,1-4 0 0,4 6 0 16,-4-1 0-16,-1-2 0 16,4 0 0-16,0 0 0 15,0-4 0-15,2 4 0 0,1-1 0 16,-5-1 0-1,3 1 0-15,1 1 0 0,-3 3 0 16,0-2 0-16,0 2 0 16,0-3 0-16,-5 1 0 15,2 1 0-15,4 0 0 16,-4 0 0-16,0-2 0 16,1 2 0-16,-1-2 0 0,3-1 0 15,0 1 0-15,0-1 0 16,-4 1 0-16,3 2 0 0,1 0 0 15,-4 1 0-15,3 1 0 16,-5 0 0-16,4 1 0 16,-6 0 0-16,5-4 0 0,-3 5 0 15,3-2 0-15,-3-2 0 16,4 0 0-16,-1 0 0 16,0 3 0-16,1-1 0 15,-1 1 0-15,-1 0 0 16,-1-1 0-16,-10 8 0 0,14-9 0 15,-14 9 0-15,0 0 0 16,11-8 0-16,-11 8 0 16,0 0 0-16,0 0 0 0,8-10 0 15,-8 10 0 1,0 0 0-16,6-8 0 0,-6 8 0 16,0 0 0-16,0 0 0 15,11-7 0-15,-11 7 0 16,0 0 0-16,0 0 0 15,0 0 0-15,0 0 0 0,0 0 0 16,0 0 0-16,0 0 0 16,0 0 0-16,0 0 0 15,0 0 0-15,0 0 0 0,0 0 0 16,0 0 0-16,0 0-16 16,-11 7-35-16,11-7-38 15,0 0 0-15</inkml:trace>
  <inkml:trace contextRef="#ctx0" brushRef="#br2" timeOffset="69138.3783">14339 7415 358 0,'0'0'7'0,"0"0"4"15,0 0 2-15,0 0 0 16,-9-8 1-16,9 8 0 16,0 0 0-16,0 0 1 15,0 0-8-15,0 0-3 0,0 0-1 16,0 0 0-16,0 0-1 16,0 0 1-16,9 0 1 15,3 0 0-15,1 0 1 16,7 2 0-16,0-2 1 0,5 0-2 15,0 0-2-15,-1 0-2 16,1-2 0-16,-2 2 0 16,-3-5 0-16,-3 5 0 15,0-3 0-15,-7 1 0 16,0 2 0-16,-10 0 0 16,10 0 0-16,-10 0 0 0,0 0 0 15,5 10 0-15,-5-10 0 16,0 20 0-16,-2-5 0 0,-3 7 0 15,-3 4 0-15,3 8 0 16,-5-2 0-16,5 2 0 16,-2 1 0-16,-1 0 0 15,3-12 0-15,2 3 0 0,1-6 0 16,2-5 0-16,0-6 0 16,0-9 0-16,0 11 0 15,0-11 0-15,0 0 0 16,0 0 0-16,0 0 0 0,0 0 0 15,0 0 0-15,0 0 0 16,0 0 0-16,0 0 0 16,0 0 0-16,0 0 0 15,0 0 0-15,0 0 0 16,0 0 0-16,0 0-39 16,0 0-50-16,-9 0-4 0</inkml:trace>
  <inkml:trace contextRef="#ctx0" brushRef="#br2" timeOffset="70177.6147">13979 7065 378 0,'0'0'6'0,"0"0"2"16,0 0 2-16,0 0 2 15,0 0 0-15,0 0 1 16,0 0 1-16,0 0 0 15,0 0-3-15,0 0-2 0,0-8-1 16,9 4-1-16,12-9 0 16,4 4-5-16,2-9-2 15,3 1 0-15,5-1 0 0,-1 1 0 16,-2-1 0-16,-8 6 0 16,3 2 0-16,-11 3 0 15,0 2 0-15,-7 3 0 16,-9 2 0-16,12 0 0 15,-12 0 0-15,6 14 0 0,-6-1 0 16,-2 6 0-16,-6 6 0 16,0 3 0-16,-4 1 0 15,-5 3 0-15,2 8 0 16,-3-8 0-16,-2 0 0 0,3-2 0 16,-1-4 0-16,6-7 0 15,-1 0 0-15,4-6 0 16,9-13 0-16,-10 15 0 15,10-15 0-15,0 0 0 0,0 0 0 16,12 2 0-16,1-4 0 16,4-6 0-16,6-4 0 0,2-3 0 15,2 3 0-15,5-6 0 16,-2 1 0-16,0 2 0 16,0-4 0-16,-6 5 0 15,-1 3 0-15,-3 3 0 16,-6-2 0-16,-1 8 0 0,-3-3 0 15,-10 5 0-15,9-3 0 16,-9 3 0-16,0 0 0 16,0 0 0-16,0 0 0 15,0 0 0-15,0 0 0 16,0 0 0-16,0 0 0 16,0 0 0-16,0 0 0 0,0 0 0 15,0 8 0-15,0-8 0 16,-8 14-24-16,8-14-68 15,-1 17-3-15</inkml:trace>
  <inkml:trace contextRef="#ctx0" brushRef="#br2" timeOffset="77136.9307">11023 7850 256 0,'0'0'8'0,"0"0"2"16,0 0 4-16,-6-10 3 16,6 10 3-16,-2-7 0 15,2 7 3-15,-5-15 2 0,5 15-7 16,-7-15-3-16,2 5-2 15,-2-2-2-15,1-1-3 16,-3-2-1-16,-6-2-1 16,0-5-1-16,-5-6-1 15,-3 2 0-15,-7-11-1 0,-4-7 1 16,-4-2-1-16,-6-12-1 16,-6-2 0-16,-3-5 0 15,0-3 0-15,-2 5 0 16,2-2-1-16,4 8 1 15,4 5 0-15,5 6 0 0,8 5-2 16,5 7 0-16,2 5 0 16,4 3 0-16,7 3 0 15,1 6 0-15,3 3 0 0,3 3 0 16,7 11 0-16,-10-12 0 16,10 12 0-16,0 0 0 15,0 0 0-15,0 0 0 0,0 0 0 16,0 0 0-16,0 0 0 15,0 0 0-15,0 0 0 16,0 0 0-16,0 0-5 16,0 0-3-16,0 0-4 0,0 6-4 15,0-6-6-15,8 6-16 16,-8-6-25-16,5 11-20 16,-5-11-4-16</inkml:trace>
  <inkml:trace contextRef="#ctx0" brushRef="#br2" timeOffset="77625.095">10155 6742 310 0,'0'0'7'0,"0"0"6"16,0 0 2-16,-7-4 2 16,7 4 4-16,0 0-1 15,-13-5-2-15,13 5 1 16,-10 0-7-16,10 0-4 0,-7 14-4 15,7 4-2-15,0 2-2 16,0 7 0-16,0 3 1 16,2 2-1-16,3 1 1 15,-2-2-1-15,2-4 0 16,-3-1 0-16,2-6 0 0,3-6 0 16,-5-1 0-16,-2-13 2 15,2 15 1-15,-2-15-1 16,3-6 1-16,-3-9 0 15,0-4 1-15,0-6-1 0,-3-2 0 16,-1-7-1-16,1-4 0 16,-5 3-1-16,3 3 1 15,0 0 0-15,0 4 0 0,1 6 0 16,4 5 0-16,-3 5-1 16,3 4 0-16,0 8-1 15,3-9 1-15,-3 9-2 16,19 0 1-16,-4 5 0 15,2-1 0-15,6 1 0 0,2 0 0 16,5 5 0-16,-4-5 0 16,8 2-2-16,-8-2-4 15,7 0-8-15,-3 0-27 16,-3-2-43-16,1-2-2 16</inkml:trace>
  <inkml:trace contextRef="#ctx0" brushRef="#br2" timeOffset="78552.485">9626 6220 332 0,'0'0'6'0,"0"0"2"16,0 0 2-16,0 0 0 15,0 0 0-15,0 0 0 0,0 0 0 16,0 0 0-16,0 0-5 16,0 8-2-16,5 1-2 15,7-1 0-15,1 5 2 16,1-5 0-16,2-2 1 0,3 0 0 15,-1-6 1-15,-1-6 0 16,1-5 0-16,-6-1 2 16,-3-3-1-16,4-4 0 15,-8-3-1-15,-5 0 0 16,0-1 0-16,-5 5-1 0,-2 1 0 16,0 5 0-1,-1 2-3-15,8 10-1 0,-10-12 0 16,10 12 0-16,0 0-1 15,12 7 0-15,5 3 0 0,3-2-1 16,3 1 2-16,4 6 0 16,1-5 1-16,-1 3-1 15,1 2 0-15,-8 0 0 0,-6 2 1 16,-1 2-1-16,-10 4 1 16,-3-2-1-16,-11 13-4 15,-6-5-7-15,4 0-35 16,-1 7-36-16,-4-4-1 15</inkml:trace>
  <inkml:trace contextRef="#ctx0" brushRef="#br2" timeOffset="83285.7462">12350 9389 278 0,'0'0'7'16,"0"0"4"-16,0 0 3 15,0 0 3-15,0-7 0 0,0 7 1 16,0 0 1-16,0 0 0 16,0 0-6-16,0 7-4 15,0 7-3-15,0 4-2 16,0 9-1-16,-2 2 0 15,2 13 0-15,0 3-1 0,0 8 1 16,-3 3-1-16,3 4-1 16,-5 1 1-16,3 6-1 15,0-4 0-15,-1 1-1 16,-2-2 1-16,3-2-1 0,-1-6 0 16,0 1 0-1,3-6 1-15,-2-3 0 0,2-3 0 16,-3-3 0-16,-1-5-1 15,1-3 1-15,-2-3 0 0,5-7-1 16,-2-2-1-16,0-4 1 16,2-7 1-16,0 1-2 15,0-10 1-15,0 0-2 0,-3 10-3 16,3-10-4-16,0 0-5 16,0 0-12-16,0 0-31 15,0 0-22-15,0-12-7 16</inkml:trace>
  <inkml:trace contextRef="#ctx0" brushRef="#br2" timeOffset="83835.9299">12109 10246 375 0,'0'0'5'0,"0"0"4"16,0 0 2-16,0 0 1 15,-5-10 1-15,5 10 0 16,0 0 1-16,0 0 0 0,0 0-4 16,0 10-3-16,2 7-2 15,7 7-2-15,-2 3 0 16,5 9 0-16,1 3 0 15,1 1-1-15,3 2-1 0,1-3 1 16,-3-3-1-16,0-2-1 16,0-7 0-16,-3-5 0 15,-2-2 0-15,-2-2 1 0,-1-9-1 16,-7-9 0-16,5 13 1 16,-5-13-1-16,0 0 1 15,0 0 1-15,0 0-2 16,7-13 0-16,-1 4 0 15,-1-6 0-15,0-2 0 16,4-4 0-16,2-6 0 0,3 0 0 16,4-5 0-16,-1-1 0 15,6-1 0-15,-2 2 0 16,2 0 0-16,-3 7 0 0,-2 3 0 16,-6 4 0-16,0 6 0 15,-12 12 0-15,11-15 0 16,-11 15 0-16,0 0 0 0,0 0-3 15,0 0-13-15,-3 18-18 16,3-6-51-16,-2 0-3 16</inkml:trace>
  <inkml:trace contextRef="#ctx0" brushRef="#br2" timeOffset="84439.8075">12203 11008 415 0,'0'0'5'0,"0"0"2"16,0 0 2-16,0 0 0 15,0 0 0-15,0 0 0 16,0 0 2-16,-2 10 0 16,2 2-4-16,7 1-3 15,1 0-2-15,4 2 0 16,4 2 0-16,-2-5 1 0,6-5-2 15,-2-4 0-15,4-3 0 16,-2-10-1-16,0-7 1 0,-1-2 1 16,-1-2-2-16,-3-4 0 15,0 1 0-15,-8 2 0 16,-2 5 0-16,-5 4 0 0,0 6 0 16,0 7 0-16,0 0 0 15,0 0 0-15,-5 9 0 16,5 4 0-16,3 2 0 0,6 5 0 15,2 2 0-15,1 2 0 16,3-1 0-16,0 4 0 16,-2 0 0-16,-6 5 0 15,-5-2 0-15,-2 4 0 16,-4 1 0-16,-12 3 0 16,-3 1 0-16,-8 2 0 15,-7-2 0-15,3 0 0 0,-7-4 0 16,6-1 0-16,0-14 0 15,-1-3-86-15,19-1-3 16</inkml:trace>
  <inkml:trace contextRef="#ctx0" brushRef="#br2" timeOffset="86936.8967">15390 6827 244 0,'0'0'8'15,"0"0"4"-15,0 0 3 0,0 0 4 16,0 0-1-16,0 0 3 16,0 0 0-16,0 0 1 15,0 0-6-15,0 0-4 16,0 0-3-16,0 0-3 0,-7 0 0 15,7 0-2-15,0 0 1 16,0 0-2-16,0 10 1 16,0-10 0-16,0 0-1 0,5 0 1 15,-5 0 1-15,15-3-1 16,-8-4 1-16,6 0-1 16,4-6 0-16,6-2 0 15,2-5-1-15,2-5 0 0,9-7 0 16,4-2-1-16,9-6 1 15,2-6 0-15,6-7 0 16,7-3 0-16,5-9 0 16,2-4 0-16,7-1-3 15,5-7 0-15,5-3 0 0,1-4 0 16,1 1 0-16,0 1 0 16,1 0 0-16,1 5 0 15,-7 6 0-15,-3 3 0 16,-7 9 0-16,-8 7 0 15,-8 6 0-15,-1 5 0 0,-8 4 0 16,-9 5 0-16,-1 2 0 16,-8 6 0-16,-4 1 0 15,-6 3 0-15,-2 8 0 0,-7-3 0 16,0 10 0-16,-13 5 0 16,0 0 0-16,7-10 0 15,-7 10 0-15,0 0 0 0,0 0 0 16,0 0 0-16,0 0 0 15,0 0 0-15,0 0 0 16,0 0 0-16,0 0 0 16,0 0 0-16,0 0 0 0,-7 0 0 15,7 0 0-15,0 0 0 16,0 0 0-16,0 0 0 16,-10 7 0-16,10-7 0 15,0 0 0-15,-11 13-10 16,11-13-12-16,0 0-16 15,-22 10-50-15,22-10 0 16</inkml:trace>
  <inkml:trace contextRef="#ctx0" brushRef="#br2" timeOffset="87435.556">17167 5041 365 0,'0'0'7'0,"0"0"2"16,-9-7 3-1,9 7 1-15,0 0-1 0,-13-8 1 16,13 8 0-16,0 0 1 15,0 0-5-15,0 0-3 16,13 0-1-16,4 0-1 0,8 0 1 16,5-2 0-16,7-4 0 15,6-4-1-15,-1 1 0 16,-3-2-1-16,2-1 0 0,-6 3-3 16,-8-1 0-16,-8 5 0 15,-1 5 0-15,-11 5 0 16,-4 9 0-16,-3 3 0 15,-3 9 0-15,-6 6 0 0,-1 2 0 16,-5 4 0-16,0 4 0 16,-3-3 0-16,6-1 0 15,-3-4 0-15,5-5 0 16,5-3 0-16,-3-6 0 0,5-5 0 16,1-3-3-16,2-12-4 15,0 10-6-15,0-10-8 16,8-10-36-16,-8 10-29 15,10-20-4-15</inkml:trace>
  <inkml:trace contextRef="#ctx0" brushRef="#br0" timeOffset="91555.3006">15286 6896 283 0,'0'0'5'0,"0"0"4"0,0 0 2 16,0 0 0-16,0 0 3 15,0 0-2-15,0 0 2 16,0 0 1-16,4-4-3 16,-4 4-2-16,16-15-2 15,-6 2 0-15,4-5 0 0,6-1 1 16,6-5 0-16,4-7-1 16,4-1 0-16,9-5-1 15,1-5 0-15,6 0-1 16,2-5-1-16,5-3 0 0,5 0 0 15,-4 3 0-15,1-4-2 16,3 1 0-16,1-2 0 16,-1 2 0-16,-1 2-1 0,-1-2 1 15,3-3-3-15,-5 3 0 16,2 4 0-16,-4-4 0 16,-4 6 0-16,-3 2 0 15,-1-1 0-15,-8 4 0 16,-4 2 0-16,0 5 0 15,1-3 0-15,-4 5 0 16,-1-2 0-16,-2 2 0 0,2-3 0 16,-2 6 0-16,4 0 0 15,-7 0 0-15,4 3 0 16,-6 1 0-16,0 3 0 0,-4 1 0 16,2 1 0-16,-3-2 0 15,3 3 0-15,-1-1 0 16,-2 1 0-16,5 0 0 0,-3 0 0 15,2-1 0-15,-1 1 0 16,0-1 0-16,-4 4 0 16,-4-1 0-16,0 2 0 0,-2 7 0 15,-3-5 0-15,0 1 0 16,-10 10 0-16,12-12 0 16,-12 12 0-16,10-11 0 15,-10 11 0-15,7-9 0 16,-7 9 0-16,0 0 0 15,11-10 0-15,-11 10 0 0,0 0 0 16,0 0 0-16,0 0 0 16,0 0 0-16,0 0 0 15,0 0 0-15,0 0 0 16,0 0 0-16,0 0 0 0,-5 5 0 16,5-5 0-16,-13 17-9 15,6-9-8-15,-1 4-10 0,-2 3-32 16,0-4-30-16,0-4-1 15</inkml:trace>
  <inkml:trace contextRef="#ctx0" brushRef="#br0" timeOffset="92000.7208">17087 5092 348 0,'0'0'6'15,"0"0"2"-15,0 0 4 16,-8-4 0-16,8 4 0 16,0 0-1-16,0 0 2 0,0 0 1 15,0 0-4-15,0 0-2 16,17-10-1-16,3 7 1 0,1 1-1 16,9-5 1-16,3-1-1 15,2-4 0-15,5 2-2 16,-3-2-1-16,1-1 0 0,-4 1-4 15,-4 4 0-15,-5 1 0 16,-2 4 0-16,-4 3 0 16,-6 3 0-16,-3 7 0 15,-1 4 0-15,-3 4 0 16,-4 7 0-16,-2 4 0 16,0 1 0-16,0 5 0 0,-8-1 0 15,3 1 0-15,-2 0 0 16,0-5 0-16,0-3 0 15,3-4 0-15,-1-3 0 16,3-6 0-16,0-2 0 16,2-12 0-16,-3 13 0 0,3-13-8 15,0 0-13-15,0 0-33 16,0 0-33-16,-7-5-4 0</inkml:trace>
  <inkml:trace contextRef="#ctx0" brushRef="#br0" timeOffset="92542.1185">17689 4746 411 0,'0'0'5'0,"0"0"3"15,-14 0 2-15,14 0 1 16,-10 0 1-16,10 0 1 16,-10 3-1-16,10-3 1 0,0 0-4 15,0 0-4-15,12-8-3 16,6-1-2-16,7-3 0 15,5-3 0-15,5-1 0 16,-1-2 0-16,3 4 0 0,-4 2 0 16,-4 4 0-16,-7 3 0 15,-3 5 0-15,-9 13 0 16,-9 4 0-16,-1 7 0 0,-9 4 0 16,-4 4 0-16,-4 5 0 15,-4 4 0-15,1-5 0 16,-1 0 0-16,1-2 0 15,3-7 0-15,4 0 0 16,4-11 0-16,6 2 0 16,3-7 0-16,7-8 0 0,6-3 0 15,9-6 0-15,1-6 0 16,4-3 0-16,3 0 0 16,0-8 0-16,2 7 0 0,-2-4 0 15,-3 3-4-15,1-11-82 16,-6 18-2-16</inkml:trace>
  <inkml:trace contextRef="#ctx0" brushRef="#br0" timeOffset="94639.6583">15477 6928 188 0,'0'0'8'0,"0"0"5"16,0 0 3-16,0 0 4 0,-9-9 3 16,9 9 2-16,0 0 1 15,0 0 1-15,-8-10-7 16,8 10-2-16,0 0-5 0,0 0-3 16,0 7-2-16,5 8-2 15,1 4 0-15,6 13-2 16,0 11 1-16,0 9 1 15,8 13 0-15,1 6-1 0,-2 13 0 16,3 8 1-16,1 9-1 16,-4 6 2-16,9 7 0 15,-3 3 0-15,0 0 1 16,2 2-1-16,1-4-1 0,-1-3-6 16,3-10 0-16,-2-6 0 15,-5-7 0-15,0-6 0 16,0-12 0-16,-6-6 0 0,0-14 0 15,-2-9 0-15,-4-4 0 16,-2-14 0-16,-6-3 0 16,1-9 0-16,-4-12 0 15,6 9 0-15,-6-9 0 16,0 0 0-16,0-9-25 0,-6-6-54 16,6 15-10-16</inkml:trace>
  <inkml:trace contextRef="#ctx0" brushRef="#br0" timeOffset="95165.1121">15681 8901 399 0,'0'0'4'0,"0"0"2"15,0 0 2-15,0 0 0 16,0-11 2-16,0 11 1 16,12-4 1-16,1 4 0 0,4 0-2 15,6 7-3-15,0 6-1 16,9-1-1-16,-2 5-1 15,0 3 0-15,-1 0-2 16,1 2 1-16,-5-2-3 16,-6 2 0-16,2-5 0 0,-6 1 0 15,-3-3 0-15,-5-3 0 16,1-2 0-16,-8-10 0 16,10 10 0-16,-10-10 0 0,0 0 0 15,12-7 0-15,-8-6 0 16,3-6 0-16,2-7 0 15,3-8 0-15,6-3 0 16,2-5 0-16,4-5 0 16,2 2 0-16,-1 3 0 0,2 3 0 15,-4 1 0-15,-4 11 0 16,-4 4 0-16,-3 6 0 16,-4 7 0-16,-8 10-2 0,0 0-31 15,10 3-53-15,-10 4-3 16</inkml:trace>
  <inkml:trace contextRef="#ctx0" brushRef="#br0" timeOffset="95970.6771">16116 9448 408 0,'0'0'5'16,"0"0"3"-16,0 0 2 16,0 0 0-16,0 0 0 15,-3 9 2-15,3 3 0 16,6 5 1-16,4 0-5 0,2-1-3 15,4 5-1-15,0-1-1 16,5-4 0-16,-5-5-3 16,5-6 0-16,-3-5 0 15,-2-11 0-15,0-6 0 0,-3-3 0 16,-4-2 0-16,1-5 0 16,-5 1 0-16,-3 5 0 0,-2 4 0 15,0 2 0-15,0 8 0 16,0 7 0-16,0 0 0 15,0 0 0-15,7 0 0 16,4 12 0-16,4 3 0 0,-3 2 0 16,5 5 0-16,4 3 0 15,-2 0 0-15,-4 4 0 16,-3 1 0-16,-1 0 0 16,-9 0 0-16,-2-1 0 15,-13-1 0-15,1-1 0 16,-13 0 0-16,0-2 0 0,-5-1 0 15,-4-3 0-15,1-2 0 16,-4-6 0-16,8-9-56 16,-1-4-33-16,2-4 0 15</inkml:trace>
  <inkml:trace contextRef="#ctx0" brushRef="#br0" timeOffset="97440.6405">15471 6849 220 0,'0'0'10'15,"0"0"3"-15,0 0 6 0,0 0 0 16,0 0 4-16,0 0 2 16,0 0 2-16,0 0 4 0,0 0-9 15,0 0-3-15,0 0-2 16,-8-17-2-16,3 5-2 15,-6-4-1-15,-3-5-3 16,-4-5-2-16,-3-8 0 16,-7-3-4-16,-8-11-3 0,-5 0 0 15,-4-15 0-15,-10-2 0 16,-4-6 0-16,-11-9 0 16,-1 3 0-16,-2-6 0 15,-5 2 0-15,4 1 0 0,-1 6 0 16,3 0 0-16,8 9 0 15,4 3 0-15,8 13 0 16,8-1 0-16,3 10 0 16,11 3 0-16,4 7 0 15,2 8 0-15,7 5 0 0,4 0 0 16,7 6 0-16,6 11 0 16,-14-12 0-16,14 12 0 0,0 0 0 15,0 0 0-15,0 0 0 16,0 0 0-16,0 0 0 15,0 0 0-15,0 0 0 16,0 0 0-16,0 0 0 0,0 0 0 16,0 0 0-16,0 0 0 15,0 0 0-15,0 0 0 16,0 0 0-16,0 0 0 16,0 0 0-16,-6-7 0 15,6 7 0-15,0 0 0 0,0 0 0 16,-7-11-14-16,7 11-4 15,-9-9-3-15,9 9-4 16,-8-15-1-16,8 15-1 16,-4-18 2-16,4 18 4 15,-7-12 3-15,7 12 7 0,-5-9 4 16,5 9 7-16,0 0 5 16,-13-13 5-16,13 13 4 15,-7-10 2-15,7 10 2 0,-5-8 2 16,5 8 0-16,0 0-3 15,-13-10-2-15,13 10-3 16,0 0-3-16,0 0-3 0,-7 9-2 16,5 3-2-16,2 5 1 15,0 5 0-15,0 5-1 16,0 5 2-16,2 3-1 16,1 4 0-16,-1-1 1 0,0-3 0 15,-2-6-1-15,0-1-2 16,3-4 1-16,-3-4-1 15,0-7 0-15,0-6 1 16,0-7 0-16,0 0 0 16,0 0 0-16,3-10 1 15,-3-9-3-15,-3-4 0 0,0-4 0 16,-4-5 0-16,-2-3 0 16,-2 2 0-16,1-1 0 0,3 2 0 15,-3 5 0-15,5-1 0 16,0 8 0-16,2 3 0 15,1 5-2-15,2 0 2 16,0 12-2-16,2-11 2 0,-2 11 0 16,21 0 0-16,-7 0-1 15,4 8 1-15,5-1 1 16,1 4-1-16,3-4 0 16,3 0 1-16,0-2-2 0,-3 0 0 15,3-5-3-15,-3 2-6 16,-4-2-8-16,0-2-30 15,-6-1-39-15,-4-1-1 16</inkml:trace>
  <inkml:trace contextRef="#ctx0" brushRef="#br0" timeOffset="98055.5164">13693 4806 391 0,'0'0'5'0,"0"0"2"0,-6-15 1 15,6 7 1-15,-2-4 1 16,2 0 1-16,0-6 0 16,0-2 0-16,8 4-5 15,-1 2-2-15,7 2-1 0,6 4-2 16,1 5 0-16,1 6-1 16,1 8 0-16,-1 7 1 15,1 3 0-15,-4 4-1 0,-1 2 1 16,-6 4 0-16,-1-5 0 15,-7 1 0-15,1-2 0 16,0-7 0-16,-5-4 0 16,0 2 1-16,0-16 0 0,0 0 0 15,0 0 0-15,-2-8 0 16,-1-10 0-16,3-9 0 16,-5-5-1-16,3 0-1 15,0-8 0-15,-2 6 0 0,4 0 0 16,-2 5 0-16,-1 5-1 15,1 9 1-15,2 6-1 16,0 9 1-16,0 0 0 16,0 0-1-16,2 17 0 15,3-3 1-15,6 3 0 0,-2 3 0 16,9 4 2-16,1-5-1 16,2-5 0-16,4-4 0 15,5-5-2-15,-1-5-8 0,13 0-32 16,1-9-45-16,-3-7 0 15</inkml:trace>
  <inkml:trace contextRef="#ctx0" brushRef="#br0" timeOffset="101567.9114">1803 16174 360 0,'0'0'5'0,"0"0"3"15,0 0 3-15,0-11 0 16,0 11 1-16,0 0-2 0,0 0 2 16,0 0-1-16,0 11-3 15,0 11-3-15,2 5-3 16,3 7-1-16,0 7-1 0,0 6 2 15,3-1-1-15,1-1 0 16,-1 2 0-16,-1-5-1 16,-1-1 2-16,-6-5 0 15,2-4 0-15,-2-2-1 16,0-4 1-16,-2-10-1 0,-7 1 1 16,9-17 0-16,-19 8-2 15,9-10 0-15,0-13 1 16,-2-8-2-16,1-7 0 15,4-12 0-15,-3-4 0 16,3-7 0-16,4-5 1 0,0-5 0 16,3 4-1-16,6 2 3 15,4 4-1-15,2 7 1 16,6 6-1-16,-1 8 0 16,8 5 0-16,-3 9-1 0,6 10 0 15,4 8 0-15,-2 3-1 16,0 12 1-16,1 8-1 15,-1 6 1-15,-2 1-1 0,-9 5 1 16,-3-4 0-16,-7 1 0 16,-6 1 0-16,-8-6 0 15,-9-3 0-15,-4-4 1 16,-7-2-1-16,-3-6 1 16,2-4-1-16,-4-1 1 0,5-7 0 15,5 0-1-15,8 0 0 16,-1 0 0-16,13 0-1 15,0 0 0-15,8 0 1 16,9 0-2-16,3 8 1 16,6-1 1-16,5 8-1 15,1 0 1-15,6 5 0 0,-6 3 0 16,0-1 1-16,-2-1-1 16,0 2 1-16,-10 3-2 0,-1-5 2 15,-3 1-1-15,-2-2-4 16,-1 3-7-16,-6-5-13 15,-7-18-56-15,12 21-4 16</inkml:trace>
  <inkml:trace contextRef="#ctx0" brushRef="#br0" timeOffset="101915.9954">2458 16448 394 0,'0'0'3'0,"0"0"1"0,-8 5 1 16,2 5 1-16,1 6 2 16,-2 0-1-16,-4 5 1 15,7 3-1-15,-1 4 0 0,5-1-1 16,0-3-2-16,12-2 0 16,3-2-1-16,8-5-1 15,1-7 1-15,3-5 0 0,3-6 0 16,0-5-1-16,-7-4-1 15,-1-6 0-15,-7-1 1 16,-5-3 0-16,-7 0-1 16,-9-4 0-16,-6 6-1 0,-11-1 0 15,-2 8 0-15,-5 1-2 16,-2 4-2-16,6 6-4 16,-4 0-5-16,7 4-11 0,3 3-23 15,8 0-39-15,12-5-3 16</inkml:trace>
  <inkml:trace contextRef="#ctx0" brushRef="#br0" timeOffset="102210.7227">2811 16104 418 0,'0'0'5'0,"0"0"1"15,0 0 3-15,0 0-3 16,0 0 2-16,6 8 2 0,-4 7 0 15,-2 9 0-15,0 9-4 16,0 8-2-16,0 4 0 16,0 7-1-16,0 3 0 0,0-1-1 15,0-2 0-15,6-7-1 16,3-3 1-16,1-5 0 16,3-7-2-16,1-6 0 15,7-9 0-15,0-4 0 16,4-7 0-16,3-4 0 15,-3-9 0-15,2-3-7 0,-4-12-14 16,-4-5-57 0,-1 10-12-16</inkml:trace>
  <inkml:trace contextRef="#ctx0" brushRef="#br0" timeOffset="102369.7601">2770 16436 377 0,'0'0'2'0,"0"0"2"0,0 0 1 15,9 0 2-15,1 0-1 16,8 0 1-16,2-3 1 16,8-1-1-16,4-1-8 15,10-3-38-15,2 1-38 0,4-3-5 16</inkml:trace>
  <inkml:trace contextRef="#ctx0" brushRef="#br0" timeOffset="106819.3655">3243 16275 284 0,'0'0'8'15,"0"0"4"-15,0 0 1 0,0 0 4 16,-11-2-1-16,11 2 2 16,0 0 3-16,0 0 0 15,0 0-5-15,0 0-3 16,14 5-2-16,2 0-1 15,7-2 0-15,1 1-2 16,5 1-1-16,7 0-2 16,-1 0-1-16,-3-2-2 0,-2 1 0 15,0-1-1-15,-5-1 0 16,-7 1 0-16,-2-1-1 16,-16-2 1-16,10 7 0 0,-10 4 0 15,-12 1-1-15,-6 3 1 16,-8 3-1-16,-4 3 1 0,-1 2-1 15,-6 1 0-15,0 2 0 16,2-4 0-16,3-3 0 16,5-2 1-16,5-2-1 15,5-5 0-15,4-2 0 16,13-8 0-16,-3 10 0 0,3-10 1 16,13 0 0-16,7 0 1 15,6 0-2-15,7-2 0 16,1-1 0-16,6-2 0 15,5 3 0-15,-6 0 0 16,4 2 0-16,-3-4 0 0,-1 4 0 16,-7 0 0-16,-2 4 0 15,-5 0 0-15,-2-1 0 16,-11 2 0-16,1 0 0 16,-13-5 0-16,10 7 0 0,-10-7 0 15,0 0 0-15,0 12 0 16,0-12-8-16,-5 5-12 15,-8-5-21-15,13 0-48 16,-12-2-1-16</inkml:trace>
  <inkml:trace contextRef="#ctx0" brushRef="#br0" timeOffset="107181.1908">4100 15951 400 0,'0'0'5'15,"0"0"1"-15,0 0 2 0,0 0 0 16,0 0 0-16,0 0 1 15,-11 10 1-15,-1 17 0 16,-5 10-4-16,0 11-2 0,-1 10-1 16,-5 12 0-16,6 7-1 15,0 0 0-15,5-1-1 16,7-1 0-16,5-8 1 16,5-8 0-16,4-4 0 15,11-11-1-15,5-10-3 0,5-5-3 16,5-12-13-16,2-17-60 15,5 0-8-15</inkml:trace>
  <inkml:trace contextRef="#ctx0" brushRef="#br0" timeOffset="107651.1447">4408 16150 388 0,'0'0'5'16,"0"0"2"-16,0 0 0 16,0 0 1-16,0 0 0 15,-6 9 2-15,-1 9-1 16,-1 6 2-16,-3 8-5 0,-2 5-3 16,1 5 1-16,1 7-1 15,4-4 0-15,5 2-1 16,2-6-1-16,4-7 0 0,7-5 1 15,6-6 0-15,1-10-1 16,9-7 1 0,-3-6 0-16,1-9 0 0,3-6 0 15,-3-11 0-15,-3-5 0 16,-2-4 0-16,-7-7 0 16,-6-5-1-16,-7 0 0 0,-4-2 0 15,-7 5-1-15,-9 3 0 16,-5 12 0-16,-2 7-1 0,-8 10 0 15,5 12 0-15,-3 3 0 16,6 13-1-16,2 9 1 16,6 4 0-16,10 2 0 15,8-2 1-15,2 5-1 0,18-4 0 16,6 0-1-16,5-8-4 16,9-2-13-16,1 2-57 15,5-18-10-15</inkml:trace>
  <inkml:trace contextRef="#ctx0" brushRef="#br0" timeOffset="107834.6647">4806 16365 411 0,'0'0'4'0,"-3"10"1"16,1 0 2-16,-6 4-1 0,4 3 2 15,-2 5-1-15,1 3 1 16,3 3-1-16,2-3-3 15,0-1-3-15,0-7-7 0,10-1-16 16,-3-3-60-16,6-12-2 16</inkml:trace>
  <inkml:trace contextRef="#ctx0" brushRef="#br0" timeOffset="108119.4107">4939 15961 429 0,'0'0'3'0,"0"0"-1"16,0 0 2-16,0 0-1 16,-2 12 3-16,2 8-1 15,5 4 2-15,6 8-1 0,3 6-3 16,4 11 1-16,4 3 0 16,0 5-2-16,1 3-1 15,-4 2-1-15,-1 0 0 0,-7 0 2 16,-4-4-1-16,-7 0 1 15,-11 1 0-15,-3-9 0 16,-9-3-1-16,-7-2-2 0,0-11-2 16,-4-7-8-16,4-1-17 15,12-11-57-15,-6-13 1 16</inkml:trace>
  <inkml:trace contextRef="#ctx0" brushRef="#br0" timeOffset="108315.7864">5594 16322 482 0,'0'0'3'0,"0"0"2"16,0 0-1-16,0 0 2 0,0 0-1 15,0 0 1-15,-5 0-6 16,5 0 0-16,0 0-9 0,0 0-78 15,-8-7-1-15</inkml:trace>
  <inkml:trace contextRef="#ctx0" brushRef="#br0" timeOffset="109033.4534">6214 15949 405 0,'0'0'5'15,"0"0"2"-15,0 0 1 16,0 0 1-16,0 0 1 15,0 12 1-15,3 3 0 16,-3 9 1-16,0 8-5 0,0 6-3 16,0 4 0-16,0 3-1 15,0 2-2-15,0-3-1 16,0-2-3-16,0-5-4 16,0 1-11-16,0-12-20 0,-7-1-48 15,7-3-2-15</inkml:trace>
  <inkml:trace contextRef="#ctx0" brushRef="#br0" timeOffset="109266.7159">5894 15906 394 0,'0'0'4'0,"0"0"1"0,-2-10 2 16,2 10 1-16,2-19 1 15,13 7 2-15,8-6 1 16,7-2 0-16,14 0-3 16,6 0-1-16,12 1-2 15,7 1-1-15,4 6-1 0,-1 3-5 16,1 5-6-16,-7 4-16 16,-8 8-61-16,-7 12-3 15</inkml:trace>
  <inkml:trace contextRef="#ctx0" brushRef="#br0" timeOffset="109630.1244">6536 16141 386 0,'0'0'6'16,"0"0"4"-16,0 0 2 16,0 0 1-16,0 0 1 15,0 0 1-15,0 0 0 0,12 3 0 16,6 0-5-16,1 0-3 15,6 4-4-15,3-1 0 16,-1 10-1-16,3 1-2 16,-3 5 0-16,-4 1 0 15,-9 4 0-15,-4-2 0 16,-4-1-2-16,-6-1 1 0,0-5 0 16,-9-4 0-16,0-7 1 15,-1-1 0-15,-3-6 0 0,6-6 1 16,-5-3-1-16,6-9 1 15,3-7-1-15,3-2 1 16,7 0-1-16,2-3-2 16,8 5-1-16,6 1-5 0,-1 1-11 15,8 11-26-15,5 4-42 16,0 7-2-16</inkml:trace>
  <inkml:trace contextRef="#ctx0" brushRef="#br0" timeOffset="110464.0566">7267 16196 361 0,'0'0'7'0,"0"0"1"16,0 0 5-16,-8-12 0 15,-3 7 2-15,0-3 0 16,-8 3 1-16,-5 2 0 16,2-1-5-16,-5 4-4 15,2 4-2-15,5 7-3 0,0 3-1 16,5 4 0-16,5 4-2 15,8-2 1-15,2 2-1 0,5 1 1 16,7-6-1-16,6-5 2 16,2-2-1-16,4-5 1 15,1-5-1-15,0-5 2 0,-2-7-1 16,-4-3 1-16,1-4-1 16,-5-4 1-16,-5 1-1 15,0 4 1-15,-5-4-2 16,0 7 0-16,-2 6 0 15,-3 9-1-15,0 0 0 0,0 0 0 16,7 11 0-16,-5 5-1 16,3 0 1-16,0 0 1 15,0 2 0-15,5-2 0 16,0-5 0-16,0-5 0 16,3-3 0-16,-1-3 1 0,3-4-1 15,0-9 1-15,0-5-1 16,2-1 0-16,1-1 0 15,-4-2 0-15,1 2 0 0,-2 3-1 16,-3 4-1-16,-10 13 0 16,12-11 0-16,-12 11 0 15,3 11 1-15,-1 2-1 0,-2 4 0 16,2 0 1-16,1 5 0 16,7-2 1-16,0-2 0 15,8-6 0-15,3-2 0 16,2-5 1-16,9-5 0 0,3-8 0 15,0-5 1 1,0-3 0-16,-5-5 0 16,-4-1 0-16,-5 1 0 0,-12 1 0 15,-3-1 0-15,-6 9-1 16,-10 1 0-16,-2 4-1 16,-6 5 0-16,1 2 0 0,-3 9-1 15,5 5 0-15,1 0 0 16,5 7 0-16,7-2 0 15,2 4 0-15,10 3 1 0,5-2-1 16,2-3 1-16,3-1-1 16,3 0 1-16,-1-1 0 15,0-6 0-15,-1-1-1 0,-7-4 0 16,-3 2 0-16,-11-10 1 16,4 10-1-16,-4-10 0 15,-20 10 0-15,0-5 1 16,-10-1 0-16,0-1-2 15,-4 4-1-15,-1-4-5 16,0 2-14-16,1 4-59 0,6-6-4 16</inkml:trace>
  <inkml:trace contextRef="#ctx0" brushRef="#br0" timeOffset="112170.6166">8191 16090 376 0,'0'0'7'0,"0"0"2"16,0 0 3-16,0 0 1 16,0-10 1-16,0 10 0 15,0 0 1-15,12-10 0 16,4 7-5-16,1 3-3 0,3 0-4 15,5 8 0-15,0-1-1 16,0 5-1-16,0 6 0 16,-8 1-1-16,-2 1 1 0,-8 3 0 15,-7 1-1-15,0 1 1 16,-7-3 0-16,-6 1 0 16,-4-5-1-16,2-2 1 15,-2-6 0-15,3 0 1 16,3-5-2-16,1-5 0 0,10 0 0 15,-9-10 0-15,9-2 0 16,3-10 0-16,8 0 0 16,3-6 0-16,2-4 0 15,3 0 0-15,1 2 0 16,3 3 0-16,-6 2 0 0,-2 5 0 16,-3 8 0-16,-5 2 0 15,-7 10 0-15,11 0 0 16,-8 8 0-16,-1 6 0 0,0 6 0 15,1 5 0-15,-1 2 0 16,1 3 0-16,5-1 0 16,-1 1 0-16,0-4 0 0,5-5 0 15,1-3 0-15,4-6 0 16,3-7 0-16,3-3 0 16,-1-2 0-16,5-2 0 15,-4-10-11-15,4-3-43 16,1 2-35-16,-6-2-1 0</inkml:trace>
  <inkml:trace contextRef="#ctx0" brushRef="#br0" timeOffset="112596.9167">9310 15587 391 0,'0'0'6'15,"0"0"2"-15,0-13 2 16,0 13 1-16,-3-9 1 15,3 9 1-15,-21 4 1 0,5 14 0 16,-6 14-4-16,-8 12-2 16,0 13-1-16,0 15 0 15,3 8-7-15,1 9 0 16,12-1 0-16,7-1 0 16,7-5 0-16,12-5 0 15,11-11 0-15,7-8 0 0,4-6 0 16,6-10 0-16,4-10 0 15,-1-7 0-15,0-2 0 0,-4-11 0 16,-4 2 0-16,-10 4-58 16,-6-15-33-16,-6 1-2 15</inkml:trace>
  <inkml:trace contextRef="#ctx0" brushRef="#br0" timeOffset="113796.3078">9596 15845 350 0,'0'0'8'0,"0"0"4"15,0-11 4-15,0 11 0 16,0-10 2-16,0 10 0 16,2-9 0-16,-2 9 0 15,0 0-8-15,0 0-3 0,0 0-3 16,0 6-2-16,0-6-1 15,0 16 0-15,0-8 0 16,0 1 1-16,0-9-1 16,0 12 1-16,0-12-1 0,-2 11 1 15,2-11-1-15,0 0 1 16,0 0-2-16,0 0 0 16,-2 9 0-16,2-9 0 15,-7 8 0-15,1 2 0 16,-1 2 0-16,-6 5 0 0,-2 4 0 15,3-5 0-15,-8 9 0 16,0-3 0-16,3 1 0 16,-1-5 0-16,4-1 0 0,1-5 0 15,3-2 0-15,3-3 0 16,7-7 0-16,0 0 0 16,-11 12 0-16,11-12 0 0,0 0 0 15,0 0 0-15,11 0 0 16,1 0 0-16,8 0 0 15,2 0 0-15,8-3 0 16,2 2 0-16,5-5 0 16,1 4 0-16,1 0 0 15,-4 0 0-15,-3-1 0 0,-2 3 0 16,-10-3 0-16,1 3 0 16,-7 0 0-16,-7-2 0 15,-7 2 0-15,0 0-31 0,-6 0-57 16,6 0-3-16</inkml:trace>
  <inkml:trace contextRef="#ctx0" brushRef="#br0" timeOffset="113998.2783">9926 16005 390 0,'0'0'3'16,"0"0"3"-16,0 0 2 15,0 0 2-15,0 10 1 16,-2 0 1-16,-1 2 0 0,1 9 1 15,2-2-4-15,0 8-2 16,0 2-2-16,2 0-2 16,-2-5-5-16,5 6-6 15,-1-10-20-15,-13-1-55 16,9-4-3-16</inkml:trace>
  <inkml:trace contextRef="#ctx0" brushRef="#br0" timeOffset="114297.0871">10178 15577 440 0,'0'0'1'16,"0"0"2"-16,0 0 1 0,5 7 2 16,0 5 1-16,4 11 1 15,7 7 0-15,-2 7 0 16,6 10 1-16,3 4-3 15,-3 12 0-15,4-2-1 0,-4 4-5 16,-5 2 0 0,-7-5 0-16,-4-2 0 0,-4-2 0 15,-11-3 0-15,-2-8 0 16,-7-2 0-16,-2-6 0 16,-2-9 0-16,0-3 0 0,2-4 0 15,7-6-2-15,0 3-84 16,3-15-4-16</inkml:trace>
  <inkml:trace contextRef="#ctx0" brushRef="#br0" timeOffset="119807.0254">10640 16065 456 0,'0'0'2'15,"0"0"1"-15,0 0 1 0,0 0 1 16,0 0 0-16,0 0-1 16,0 0 1-16,-2-6-1 15,2 6-6-15,0 0-6 16,0 0-22-16,22 0-53 0,-12 0-2 15</inkml:trace>
  <inkml:trace contextRef="#ctx0" brushRef="#br0" timeOffset="120580.0643">11229 15729 362 0,'0'0'6'0,"0"0"1"0,0 0-1 15,0 0 4-15,0 0-1 16,-5 12 2-16,5 5-1 16,0 5 1-16,0 10-4 15,0 6-2-15,0 6 0 0,2 3-1 16,1 2-1-16,-1-4 0 15,-2 0-1-15,0-4-1 16,0-5 1-16,0-7-1 0,-7-4 0 16,2-6 1-16,-2-8-1 15,0-9 1-15,-4-2 0 16,1-10 0-16,0-10 0 16,0-7 0-16,3-9-1 15,0-10-1-15,1-5 1 0,5-4-1 16,1 0 0-16,1-2 0 15,9 2 0-15,5 6-1 16,5 8 2-16,5 0 0 0,5 12-1 16,5 4 0-16,2 10 0 15,2 9-1-15,-1 6 1 16,-3 3-1-16,-8 13 1 16,-4 3-1-16,-8 9 0 15,-11-2 1-15,-4 5 0 0,-7-4-1 16,-7-2 1-16,-7-4 0 15,-3-3 0-15,-2 0 0 16,6-10-1-16,-1 1 1 0,5 1-1 16,2-3 0-16,7 3 0 15,7 0 1-15,4 4-1 16,11 2 1-16,4 1 0 16,7 3 1-16,-3 2-1 15,6 1 1-15,0-1 0 0,1 0-1 16,-7-2 0-16,-3-1-4 15,-1 2-10-15,-7-7-16 16,-6 2-51-16,4-4-2 16</inkml:trace>
  <inkml:trace contextRef="#ctx0" brushRef="#br0" timeOffset="120916.3609">11741 15988 354 0,'0'0'2'15,"0"0"3"-15,0 0 4 16,-10 10 1-16,5 2 2 16,1 5 0-16,-4 1 0 15,5 2 1-15,3 2-1 0,0 3-4 16,11-8-2 0,6-2-1-16,5-2-2 0,6-8 0 15,4-4 0-15,3-1 0 16,-1-6-1-16,-1-7 1 15,-4-2 0-15,-6-8-1 0,-9 4-1 16,-5-6 0-16,-9 3 0 16,-13-3 0-16,-7 3-1 15,-8 2-1-15,-3 8 0 0,-2 5-1 16,-2 2-1-16,3 5-2 16,2 0-6-16,8 7-10 15,4-7-15-15,4 7-47 16,14-7-4-16</inkml:trace>
  <inkml:trace contextRef="#ctx0" brushRef="#br0" timeOffset="121195.2643">12191 15669 422 0,'0'0'5'0,"0"0"0"15,0 0 1-15,0 0 1 0,0 0 1 16,5 11 2-16,-5 12 0 15,-5 7 0-15,-2 7-4 0,-4 8 0 16,-1 6 0-16,3 3-2 16,-2-1-1-16,4-1 0 15,1-7-3-15,6-3 0 16,8-4 0-16,4-9 0 0,9-4 0 16,1-9 0-16,5-6 0 15,1-4 0-15,7-6-9 16,-3-6-10-16,0-11-38 15,-2 2-29-15,-10-2-3 0</inkml:trace>
  <inkml:trace contextRef="#ctx0" brushRef="#br0" timeOffset="121346.4237">12117 15973 369 0,'0'0'1'16,"0"0"-1"-16,0 0 2 0,0 0 1 15,14-3 1-15,2 2 0 16,3-5 0-16,13 4-13 0,3 2-46 16,10-5-16-16</inkml:trace>
  <inkml:trace contextRef="#ctx0" brushRef="#br0" timeOffset="121733.7984">12570 15928 440 0,'0'0'5'0,"0"0"1"15,0 0 2-15,0 0 0 16,0 0 0-16,0 0 1 16,12 0-1-16,2-5 1 0,6 1-4 15,8 1-2-15,-2 0-1 16,7 1-2-16,-3 2 0 15,-3 2 0-15,-4 5 0 0,-8 4 0 16,-8 7 0-16,-7 2 0 16,-10 1 0-16,-10 9 0 0,-2-3 0 15,-10 1 0-15,-1-1 0 16,1 0 0-16,2-6 0 16,2-2 0-16,12-4 0 15,0-3 0-15,16-4 0 0,0-8 0 16,18 9 0-16,7-9 0 15,6-2 0-15,7-5 0 16,5-1 0-16,2 0 0 16,-1-3-7-16,6 0-21 15,5 2-57-15,-19-7-4 0</inkml:trace>
  <inkml:trace contextRef="#ctx0" brushRef="#br0" timeOffset="122046.4459">13414 15608 458 0,'0'0'3'0,"0"0"1"16,0 0 1-16,-2-12 0 15,2 12 1-15,0 0 0 16,-15 8 0-16,2 8 1 0,-6 15-2 15,-1 11-1-15,-3 8-2 16,1 9-2-16,0 8 0 16,6 2 0-16,4 1 0 15,10-3 0-15,4-6 0 16,6-3 0-16,9-9 0 16,6-6 0-16,12-9 0 0,-1-7-8 15,13-9-34-15,1-8-45 16,4-10-3-16</inkml:trace>
  <inkml:trace contextRef="#ctx0" brushRef="#br0" timeOffset="122411.6732">13820 15859 436 0,'0'0'4'0,"0"0"0"0,-16-9 2 15,2 4 1-15,-4-1 0 16,-4 4 0-16,-5 2 1 15,-6 0 0-15,3 5-3 0,0 7-2 16,6 0-1-16,4 8 0 16,5 0-1-16,7-1-1 15,8 1 1-15,3-4-1 16,10-7 1-16,6-1 0 16,6-5 0-16,2-3 0 0,3-8 1 15,-2-4-1-15,1 0 2 16,-6-1-3-16,2 0 0 15,-13 3 0-15,0 1 0 16,-12 9 0-16,11-3 0 0,-11 3 0 16,0 18 0-16,-3-1 0 15,1 5 0-15,-1 3 0 16,3 2 0-16,0 0 0 0,0-2-4 16,5-2-5-16,0-6-13 15,10-13-52-15,5 3-14 16</inkml:trace>
  <inkml:trace contextRef="#ctx0" brushRef="#br0" timeOffset="122712.4768">14123 15877 417 0,'0'0'4'16,"0"0"2"-16,-13 2 1 16,1 7 1-16,-1 4 1 15,-4 2 0-15,-1 5 2 16,2 5 0-16,-3 0-4 0,9-1-2 15,4 6-1-15,6-5-1 16,2-3-1-16,12-3 0 16,5-4-1-16,6-7 1 0,1-6-1 15,-1-2 1-15,5-7-2 16,-5-5 0-16,-5-6 0 16,-5-1 0-16,-5-7 0 15,-5 6 0-15,-5-7 0 0,-13 6 0 16,-1 3-6-16,-7 4-6 15,2 3-13-15,-6 6-33 16,5 3-29-16,0 2-3 0</inkml:trace>
  <inkml:trace contextRef="#ctx0" brushRef="#br0" timeOffset="122981.266">14454 15619 438 0,'0'0'0'0,"0"0"1"16,0 0 2-16,5 7 1 0,2 5 1 16,-2 6 2-16,8 6-1 15,-4 8 2-15,5 6-1 0,-4 7 0 16,0 5 0-16,-2 1-3 16,-6 7 0-16,-2-4 0 15,-10 3-1-15,-3-1 0 16,-10 0-3-16,-7-3 0 0,-5-5 0 15,-5-4 0-15,0-1 0 16,0-11-7-16,-2-13-5 16,12-2-29-16,0-6-45 15,9-11-2-15</inkml:trace>
  <inkml:trace contextRef="#ctx0" brushRef="#br0" timeOffset="123196.7431">14916 15963 507 0,'0'0'2'16,"0"0"0"-16,0 0-2 0,0 0 0 15,0 0 0-15,5-2 0 16,-5 2 0-16,5-12 0 15,-3-1 0-15,5-10-71 0,-7 23-18 16</inkml:trace>
  <inkml:trace contextRef="#ctx0" brushRef="#br0" timeOffset="123900.2238">15458 15673 433 0,'0'0'3'0,"0"0"1"0,0 0 1 16,0 10 1-16,-5 7 1 15,-3 8 1-15,1 8 0 16,-3 6 0-16,2 6-2 16,1 4 0-16,2 1-2 15,3-3-1-15,2-3 0 16,0-6-2-16,4-6 1 0,1-7-1 15,0-5 0-15,-2-8 1 16,-3-12-2-16,0 7 0 16,0-7 0-16,-13-9 0 0,1-9 0 15,-1-8 0-15,-1-7 0 16,-1-7 0-16,5-12 0 16,7-8 0-16,3-2 0 15,7-2 0-15,14 3 0 0,6 6 0 16,3 6 0-16,10 8 0 15,2 14 0-15,5 10 0 16,1 12 0-16,-4 5 0 0,-2 7 0 16,-1 8 0-16,-12 7 0 15,-9 6 0-15,-16 2 0 16,-4 4 0-16,-14 3 0 16,-13 4 0-16,-8-5 0 15,-2-4 0-15,-6-2 0 16,3-3 0-16,8-2 0 15,6-8 0-15,7-2 0 0,12 0 0 16,7-4 0-16,7 1 0 16,12 0 0-16,7 0 0 0,8 0 0 15,6-2 0-15,6-5 0 16,6 3 0-16,-5-8-12 16,5 5-27-16,10-5-48 15,-20 0-1-15</inkml:trace>
  <inkml:trace contextRef="#ctx0" brushRef="#br0" timeOffset="124202.381">16000 15908 462 0,'0'0'3'0,"-10"3"0"16,2 2 2-16,-4 4-1 0,-1 4 1 16,-1 3 1-16,1 0 1 15,3 4-1-15,5 0-1 16,5 2 0-16,8-7-5 15,12 0 0-15,7-4 0 0,3-7 0 16,7-4 0-16,-2 0 0 16,0-4 0-16,-6-10 0 15,-4 2 0-15,-13-6 0 0,-3-1 0 16,-13-1 0-16,-8 0 0 16,-8 4 0-16,-10-2 0 15,0 10 0-15,-4-1 0 0,1 9 0 16,4 0 0-16,6 0-17 15,4 1-12-15,6 2-56 16,13-3-3-16</inkml:trace>
  <inkml:trace contextRef="#ctx0" brushRef="#br0" timeOffset="124539.7771">16485 15683 375 0,'0'0'6'0,"0"0"2"16,0 0 4-16,0-10 2 15,0 10 3-15,2-15 2 16,-2 15 1-16,5-14 0 0,-5 14-5 16,0-13-10-16,0 13-5 15,0 6 0-15,-10 11 0 16,0 9 0-16,-5 9 0 15,0 5 0-15,1 9 0 0,-2 4 0 16,9-2 0-16,0-1 0 16,7-6 0-16,2-3 0 15,10-9 0-15,8-3 0 16,0-9 0-16,7-8 0 16,-2-4 0-16,10-2 0 0,-5-6-54 15,-5-6-37-15,0-7-2 16</inkml:trace>
  <inkml:trace contextRef="#ctx0" brushRef="#br0" timeOffset="124683.6745">16437 15936 471 0,'0'0'3'15,"0"0"1"-15,0 0-1 16,0 0 1-16,0 0 0 16,0 0 1-16,12-8-1 0,11 5 0 15,9 1-6-15,5-5-8 16,11 2-36-16,4-2-39 15,2-1-1-15</inkml:trace>
  <inkml:trace contextRef="#ctx0" brushRef="#br0" timeOffset="125211.5536">16989 15850 496 0,'0'0'2'16,"-12"-3"2"-16,4-2 0 15,-4 2 1-15,2-2-5 0,-1 0 0 16,1 0 0-16,1-3 0 16,9 8 0-16,0-7 0 15,7 5 0-15,14 2 0 16,0 2 0-16,4 5 0 0,0 6 0 15,3 5 0-15,-8 4 0 16,-1 3 0-16,-15 4 0 16,-4 2 0-16,-4-4 0 0,-13 0 0 15,0-3 0-15,-4-7 0 16,2-1 0-16,1-6 0 16,6-3 0-16,-1-7 0 15,13 0 0-15,-2-12 0 16,4-3 0-16,14-5 0 15,1-5 0-15,10-4 0 0,0-1 0 16,3-1 0-16,3 5 0 16,-4 6 0-16,-4 3 0 0,-4 10 0 15,-7 7 0-15,-14 0 0 16,7 16 0-16,-7 6 0 16,0 3 0-16,0 5 0 15,-2-3 0-15,2 3 0 16,0-3 0-16,11-1 0 0,1-9 0 15,8-2-13-15,-1-8-28 16,6-7-45-16,6-2-2 16</inkml:trace>
  <inkml:trace contextRef="#ctx0" brushRef="#br0" timeOffset="125452.4437">17675 15487 473 0,'0'0'2'0,"-8"0"0"16,-4 10 1-16,-6 5 0 0,-1 10 2 16,-11 10 1-16,-2 9 0 15,-3 13 0-15,-3 5-1 16,6 7-5-16,5 4 0 0,7 4 0 16,7-6 0-16,9-2 0 15,4-6 0-15,15-4 0 16,4-14 0-16,8-6 0 15,8-12 0-15,15-2-30 16,1-16-57-16,-2-9-4 0</inkml:trace>
  <inkml:trace contextRef="#ctx0" brushRef="#br0" timeOffset="125862.4736">17887 15865 461 0,'0'0'4'0,"0"0"2"0,-13-11 0 16,13 11 1-16,-15-15 1 15,5 5 0-15,0 0 1 16,-2 3-7-16,-3 2-2 16,0 5 0-16,-3 0 0 0,4 9 0 15,1 4 0-15,1 3 0 16,2 1 0-16,2 0 0 15,8 3 0-15,5-6 0 16,8 1 0-16,4-7 0 0,5-1 0 16,6-7 0-16,-1 0 0 15,1-2 0-15,-1-3 0 16,-6-3 0-16,-1 0 0 16,-3 1 0-16,-5 5 0 0,-12 2 0 15,7 2 0 1,-5 5 0-16,-2 6 0 0,0 8 0 15,0-5 0-15,-2 12 0 16,2-3 0-16,0 1 0 16,0-2 0-16,0 0 0 0,4-5-18 15,2-4-69-15,8-5-3 16</inkml:trace>
  <inkml:trace contextRef="#ctx0" brushRef="#br0" timeOffset="126166.6592">18230 15941 439 0,'0'0'3'0,"0"0"1"16,-12 4 0-16,3 5 2 15,-3 0 2-15,0 9 0 0,-6 1 0 16,2 6 0-16,5-1-2 16,1 4-2-16,6 1 0 15,4-2-1-15,0-7-2 16,12-4 0-16,5-4 0 15,7-9 0-15,4-3 1 0,-1-7-2 16,3-7 0-16,-5-5 0 16,0-6 0-16,-5-7 0 0,-10 3 0 15,-7-4 0-15,-3-4 0 16,-13 3 0-16,-7-1 0 16,-5 2-6-16,-5 6-5 15,3 7-18-15,-4 2-49 16,5 4-9-16</inkml:trace>
  <inkml:trace contextRef="#ctx0" brushRef="#br0" timeOffset="126426.0836">18463 15504 455 0,'0'0'1'0,"0"0"1"0,0 0 2 15,13 12 1-15,-7 2 2 16,8 6 0-16,-2 9 1 15,6 3 0-15,3 8 0 0,2 2-2 16,-3 10-6-16,0-2 0 16,-5 2 0-16,-7-3 0 15,-1 0 0-15,-7-1 0 16,-13-1 0-16,-9-5 0 0,-2 0 0 16,-4-4 0-16,-8-6 0 15,8-1 0-15,-6-5 0 16,12-14-76-16,1 3-13 0</inkml:trace>
  <inkml:trace contextRef="#ctx0" brushRef="#br0" timeOffset="126613.0702">19055 16087 511 0,'0'0'0'0,"0"0"0"15,0 0 0-15,0 0 0 16,0-7 0-16,0 7 0 16,-7-13 0-16,-1-1 0 0,6 4-59 15,-9-4-34-15</inkml:trace>
  <inkml:trace contextRef="#ctx0" brushRef="#br0" timeOffset="127331.7834">19773 15515 446 0,'0'0'5'0,"0"0"2"16,0 0-1-16,0 0 1 15,-9-5 2-15,5 10 0 0,4 13 1 16,-3 3 0-16,3 13-8 16,0 6-2-16,7 5 0 15,-5 5 0-15,0 2 0 16,1-3 0-16,-1-4 0 15,-2-1 0-15,0-1 0 0,-7-11-18 16,1-10-65-16,-1 5-5 16</inkml:trace>
  <inkml:trace contextRef="#ctx0" brushRef="#br0" timeOffset="127563.4866">19415 15507 410 0,'0'0'5'16,"0"0"3"-16,0-10 0 16,0 10 2-16,5-14 1 15,8-1 1-15,9-3 0 16,8 1 0-16,12-4-3 16,13 4-4-16,2 2 0 0,12 4-1 15,-4 3-4-15,2 6 0 16,-9 2-7-16,-3 7-17 15,-16 20-54-15,-7-9-9 16</inkml:trace>
  <inkml:trace contextRef="#ctx0" brushRef="#br0" timeOffset="127929.1903">19940 15758 438 0,'0'0'5'0,"0"0"1"15,0 0 3-15,0 0 0 16,0 0 0-16,0 0 0 0,0 0 1 16,4 7 0-16,12 1-4 15,6 6-6-15,3 1 0 16,-1 4 0-16,6 7 0 16,-2-4 0-16,-6 8 0 15,-1-6 0-15,-12 2 0 16,-4-5 0-16,-3-1 0 0,-4-2 0 15,-5-6 0-15,-3-3 0 16,-3-6 0-16,4-3 0 16,-4-3 0-16,5-6 0 0,4-11 0 15,-1-2 0-15,5-2 0 16,5-5 0-16,4 0 0 0,4 2 0 16,2 0 0-1,7 6-6-15,-1 2-12 0,3 9-17 16,14 5-52-16,-6 5 0 15</inkml:trace>
  <inkml:trace contextRef="#ctx0" brushRef="#br0" timeOffset="128777.2474">20569 15852 408 0,'0'0'4'16,"0"0"3"-16,-5-13 2 15,5 13 1-15,-20-18 1 16,7 12 0-16,-4-5 1 15,0 4 0-15,-6 2-3 0,1 5-4 16,3 0-2-16,-2 8-2 16,6 7 0-16,3-1-1 15,5 7 0-15,7-2-1 0,0 3 0 16,7-2 1-16,2-6-1 16,9-1 2-16,-1-2-1 15,1-6 0-15,2-5 1 0,-1 0 0 16,2-11 1-16,-9-1-1 15,3-6 0-15,0 1 1 16,-3-2 0-16,-2-1-2 16,-3 2 0-16,2 3 0 15,-7 3 0-15,-2 12 0 0,5-10-2 16,-5 10 1-16,5 10-1 16,-3 2 1-16,0 3-1 15,1 3 1-15,5-3 1 16,2-1 0-16,-3 1 0 15,2-8 0-15,5-2 0 0,0-5 0 16,1 0 0-16,2-7 1 16,-1-3-1-16,-1-5 1 0,2-1 0 15,1 1 0-15,-9-1 0 16,1 1-1-16,-5 3 0 16,3 5-1-16,-8 7 0 15,0 0-1-15,0 0 0 0,0 4 0 16,0 7 0-16,0 1-1 15,0 3 2-15,0 0 0 16,7-3 0-16,3-2 0 16,5-1 1-16,2-6 0 15,3-3 0-15,5-5 1 0,0-4-1 16,-5-3 2-16,7-6-1 16,-7-2 2-16,-5 2-1 15,-2-1 1-15,-9 2 0 16,1 2-1-16,-5 2 0 0,-5 3 0 15,-2 5-2-15,-6 5 0 16,1 0-2-16,-1 5 1 16,4 8 0-16,-3 1 0 0,3 4 0 15,7 4 0-15,2 0 0 16,5 1 0-16,8-1 1 16,1 0 0-16,2 0-1 15,-1-2 1-15,2-4 0 16,0-4-1-16,-4 0 1 0,-1-4 0 15,-12-8-1-15,10 17 2 16,-10-17 1-16,-5 12-1 16,-7-7 0-16,-10 0 0 0,-1-2 0 15,-4 1 0-15,-3-4-3 16,3 0-3-16,-3-2-9 16,5 0-23-16,9-4-50 15,2-3 0-15</inkml:trace>
  <inkml:trace contextRef="#ctx0" brushRef="#br0" timeOffset="129311.8815">21313 15821 470 0,'0'0'4'15,"0"0"2"-15,0 0 2 0,0 0 0 16,0 0 1-16,0 0-3 16,0-12-6-16,0 12 0 15,0 0 0-15,0 0 0 16,14-7 0-16,-2 7 0 16,6 0 0-16,4 0 0 0,3 0 0 15,2 0 0-15,3 2 0 16,-3 3 0-16,-2 1 0 15,-4-2 0-15,-7 4 0 16,-3 2 0-16,-9 3 0 0,-4-4 0 16,-11 6 0-16,-4 2 0 15,-8 3 0-15,0-3 0 16,-8 6 0-16,1-4 0 0,2-1 0 16,3-1 0-16,7 1 0 15,0-6 0-15,16-2 0 16,4 0 0-16,0-10 0 15,19 12 0-15,3-4 0 0,11-6 0 16,-3-2 0-16,7 3 0 16,0-1 0-16,3-2 0 15,-10 0 0-15,-3 0 0 16,-7 0 0-16,-3 0 0 0,-7 0 0 16,-10 0 0-16,0 0 0 15,0 0 0-15,0 0 0 16,0 8 0-16,-7-6-25 15,-11 0-64-15,8 1-3 16</inkml:trace>
  <inkml:trace contextRef="#ctx0" brushRef="#br0" timeOffset="129864.1036">21978 15393 359 0,'0'0'7'0,"6"-10"4"15,-6 10 3-15,7-12 1 16,-7 12-1-16,0 0 1 16,0 0 1-16,-7 12 1 0,-16 21-5 15,0 12-4-15,-6 14-2 16,-1 8-2-16,0 9 1 16,5 9 1-16,7-4-4 15,6-4-2-15,10-7 0 0,5-3 0 16,11-13 0-16,7-1 0 15,0-9 0-15,4-8 0 16,0-5 0-16,5-9 0 16,-2-3 0-16,-3-9 0 15,5 0-24-15,-11 2-42 0,3-12-23 16</inkml:trace>
  <inkml:trace contextRef="#ctx0" brushRef="#br0" timeOffset="130410.98">22334 15857 403 0,'0'0'3'0,"0"0"3"0,-5-12 2 16,5 12 0-16,-18-16 2 16,4 6-1-16,-4 3 1 15,-6-1-1-15,-4 4-2 16,3 4-3-16,-5 2-2 0,1 11-1 16,3-1-1-16,1 6 0 15,9 2-1-15,3 1 0 16,8 4 1-16,5-5-1 0,5-2 1 15,9-6 0-15,10-4 1 16,0-8 0-16,6 0 1 16,-1-13 0-16,1-7 1 0,-2-8 0 15,-3-6-1-15,0-9 1 16,-8-6 0-16,-2-8 0 16,-3-5 0-16,-1-2 0 15,-7 2-1-15,-4 8 1 16,0 4-3-16,0 8 0 15,-4 14 0-15,-2 14 0 16,-6 16 0-16,1 23 0 0,-3 17 0 16,7 13 0-16,-3 9 0 15,4 13 0-15,4 9 0 16,2 1 0-16,8-9 0 0,4-2-4 16,6-15-14-16,6-8-33 15,2-8-37-15,3-14-2 16</inkml:trace>
  <inkml:trace contextRef="#ctx0" brushRef="#br0" timeOffset="130759.9121">22593 15859 440 0,'0'0'5'0,"0"0"2"0,-9-7 2 16,9 7 0-16,-7-10 2 15,7 10 0-15,-5-11-1 16,5 11-1-16,0-10-9 15,0 10 0-15,17-5 0 16,-4 4 0-16,4 1 0 0,-1 1 0 16,-2 10 0-16,-1 1 0 15,-8 3 0-15,-5 5 0 16,-3 2 0-16,-13 5 0 0,-3 1 0 16,-5-3 0-16,1-1 0 15,0 1 0-15,2-5 0 16,3-3 0-16,8-2 0 15,6-7 0-15,4-8 0 0,9 9 0 16,7-9 0-16,12-2 0 16,6-5 0-16,-2-8 0 15,7-2-12-15,-2-9-11 16,4-3-15-16,-2 0-43 16,-6-12-8-16</inkml:trace>
  <inkml:trace contextRef="#ctx0" brushRef="#br0" timeOffset="130997.4733">22953 15445 394 0,'0'0'8'15,"-10"-9"3"-15,10 9 1 0,-8-13 2 16,8 13-1-16,-9-11 0 16,9 11 1-16,-11 0 1 15,11 18-8-15,0 5-2 16,8 14-3-16,-1 7 1 16,3 9-3-16,-3 11 0 15,6 2 0-15,-1 12 0 0,-7-4 0 16,1 2 0-16,-6 2 0 15,0-4 0-15,-11-5 0 16,-1 1 0-16,-8-8 0 0,-7-8 0 16,2-2 0-16,-8-12 0 15,4-1-12-15,14-14-77 16,-17-10-2-16</inkml:trace>
  <inkml:trace contextRef="#ctx0" brushRef="#br0" timeOffset="136959.4273">23701 14800 309 0,'0'0'5'0,"0"-8"3"15,0 8 1-15,0-18 0 16,-8 8 1-16,-2 0 1 16,-4 3 0-16,-9-1 1 15,-3 8-6-15,-10 3-2 0,-4 9-2 16,-2 10-1-16,0 6 0 16,-3 7-1-16,6 4 0 15,3 11-1-15,12-2 2 16,4 8-2-16,15 0 1 15,5 7 1-15,10 4-1 0,8-1 1 16,-2 4 1-16,10 2-1 16,-5 2 2-16,3 5-1 15,-10 0 1-15,1 6-1 16,-8 1 1-16,-1 4-1 0,-6 1 0 16,-6 1 0-16,-1 0 0 15,-8 4 0-15,1-4 0 16,-6 2 1-16,-3-4 1 0,0-2 1 15,2-4 0-15,-4-4-1 16,2-6 0-16,3-8 0 16,3-3 0-16,-1-11-2 0,8-7-1 15,1-11 0-15,3-2-1 16,4-9 1-16,2-6-1 16,0-2 0-16,0-15-1 15,0 10-1-15,0-10 0 16,0 0 0-16,10 9 2 15,-10-9-1-15,12 3 1 16,-5-3-1-16,9-5 2 0,1 0 0 16,3-2 0-16,5-3 1 15,7 3-2-15,3-1-1 16,3 1 1-16,6 5 0 16,-2 2 0-16,3 0 0 0,2 0 0 15,-3 2 0-15,2 2 0 16,-9 4 0-16,-2-1-1 15,-5-2-2-15,-6 3-3 0,-11-6-12 16,-3-2-44-16,-10 0-18 16</inkml:trace>
  <inkml:trace contextRef="#ctx0" brushRef="#br0" timeOffset="137698.7332">23790 14976 349 0,'0'0'7'0,"0"0"5"0,0-9 1 15,0 9 2-15,0 0-1 16,-9-2 1-16,2 4-1 0,-6 10 1 16,1 9-6-16,-1 6-5 15,3 5-2-15,0 4-1 16,5 2 1-16,5-1-1 16,0-5 0-16,12-1 0 15,3-7 0-15,8-6 1 0,2-9 0 16,2-5 0-1,3-4 1-15,0-1 0 0,-5-10 0 16,0-6 0-16,-6-5 1 16,-4-3-1-16,-8-7 0 0,-4-3 0 15,-6-4 1-15,-4 2-4 16,-8 0 0-16,-3 2 0 16,-3 8 0-16,-2 4 0 15,-2 12 0-15,1 5 0 0,4 6 0 16,-1 10-6-16,7 12-5 15,-1 3-17-15,-10 8-55 16,25 6-4-16</inkml:trace>
  <inkml:trace contextRef="#ctx0" brushRef="#br0" timeOffset="138220.3963">23756 15809 396 0,'0'0'5'0,"0"0"3"16,0 0 1-16,2-9 2 16,-2 9 0-16,0 0 1 15,-7-8-1-15,7 8 0 0,-20 5-4 16,10 7-4-16,-3 6-1 16,-2 5-2-16,5-1-1 15,5 5 1-15,3-1 0 0,2 0 0 16,13-4 1-1,4-2-1-15,5-8 0 0,6-5 1 16,9-4 0-16,-5-3 0 16,9-5 1-16,-13-10-1 15,6-4 1-15,-9-3 1 0,-4-4 0 16,-11-8 0-16,-7-1-1 16,-6-8 1-16,-12 7 0 15,-7-1-3-15,-6 5 0 0,-4 4 0 16,-2 8 0-16,-1 11 0 15,-2 9-2-15,7 4-3 16,2 14-4-16,11 6-11 16,2 14-49-16,10-6-19 0</inkml:trace>
  <inkml:trace contextRef="#ctx0" brushRef="#br0" timeOffset="138710.8162">23758 16421 386 0,'0'0'6'0,"0"0"1"16,0 0 2-16,0 0 0 15,0 0 1-15,-9 0-1 16,9 0 0-16,-11 12 1 0,4-1-6 16,-1 1-2-16,4 6-1 15,-2-3-1-15,6-1 1 16,0 1-1-16,10-3 1 15,3-5 0-15,4-2 0 16,4-2 0-16,3-3 1 0,-2-5 0 16,1-5 0-16,0-2 0 15,-7-5 1-15,-4-3-1 16,-8-2 1-16,-4-4-1 0,-5-1 0 16,-10 3 0-16,-8 1-1 15,-5 5 0-15,2 4-1 16,-7 7-2-16,6 7 0 15,2 0-4-15,0 9-7 0,10 9-21 16,15 2-50-16,0 3-2 16</inkml:trace>
  <inkml:trace contextRef="#ctx0" brushRef="#br0" timeOffset="139026.9707">23753 16768 449 0,'0'0'2'0,"0"0"2"16,0 0 0-16,0 0 1 0,-2 11 0 15,2 1 1-15,0 3 0 16,0 4 0-16,0 3-1 15,0 5-3-15,0 6 1 16,-2-3-1-16,2 2 0 0,0 1-1 16,-3-4 0-16,3-5-2 15,0-5-1-15,0 0-2 16,-3-6-2-16,3-1-6 16,0-12-14-16,-2-7-40 0,2-4-20 15</inkml:trace>
  <inkml:trace contextRef="#ctx0" brushRef="#br0" timeOffset="139910.3328">24114 14561 331 0,'0'0'6'0,"0"0"4"15,0 0 2-15,0 0 3 16,0 0 0-16,-7-7 1 0,7 7-1 15,0 0 1-15,2-11-7 16,10 9-2-16,4 2-3 16,-2 0-1-16,4 0-1 15,6 5-1-15,1 3 0 0,-2 4 0 16,-3 3 0-16,-1 8 1 16,-4 1 0-16,-5 10 0 15,-3 9 1-15,-4 3 0 16,-3 15 0-16,0 7 0 15,0 9 1-15,-5 3-1 0,2 9-1 16,1 0 1-16,2 4 0 16,2 5-1-16,3 3 0 15,3-1 1-15,2 5-1 16,-3-2 2-16,4-2-4 0,-4 3 0 16,-4-8 0-16,-1-1 0 15,-2-6 0-15,-5 2 0 16,-2-3 0-16,-4-5 0 0,-1 1 0 15,2-4 0-15,2-3 0 16,1-2 0-16,0-4 0 16,5-6 0-16,-1-6 0 15,3-32 0-15,0 0 0 16,0-2 0-16,0 2 0 0,-3-2 0 16,3-2 0-16,0-4 0 15,0-2 0-15,0-2 0 16,0 0 0-16,0-2 0 15,0 0 0-15,-3-4 0 16,-1-1 0-16,4-8 0 16,-13 12 0-16,13-12 0 0,-17 5 0 15,7-3 0-15,-5-2 0 16,0 3 0-16,-5-3 0 0,3 0 0 16,-5 0-10-16,1 0-40 15,0 3-38-15,-4-3-2 16</inkml:trace>
  <inkml:trace contextRef="#ctx0" brushRef="#br0" timeOffset="147572.4998">6511 14263 186 0,'0'0'4'0,"0"0"3"0,0 0 2 16,0 0 0-16,0 0 0 15,-2-9 0-15,2 9 0 16,7-5 1-16,8 5-4 16,2 0-1-16,6 0-1 15,4 0 1-15,5 5 3 16,3 2-2-16,13 1 1 0,-4 2 1 16,13-2-1-16,5-2 0 15,9 5-1-15,5-7-1 16,7 1 1-16,3 2-1 0,9-4 0 15,11 2 0-15,1-3-1 16,3 1 0-16,9-1 0 16,3-2-1-16,4 0 0 15,14 0-2-15,2-2 2 0,1-3-1 16,11 0-1-16,4 0 1 16,6 0-1-16,2-1 1 15,3 0 0-15,3-2 0 16,10 2 1-16,4-2-1 0,-2-1 1 15,4 0 1-15,6 2-1 16,5-4 1-16,3 2 0 16,1 1 0-16,1 1-1 15,-2 2 0-15,7-2 0 16,-4 4-2-16,4-1 1 16,0-1-1-16,-1 2 0 0,0 0 0 15,5-2 0-15,-2 1 0 16,4-1-1-16,1-4 1 0,-5 6 0 15,0-3 1-15,0-1 0 16,-4-1 1-16,-6 3-1 16,-2 2 0-16,-10 1 0 15,-11 2 0-15,0 0-1 16,-10 2-1-16,-11 3 0 0,-10 3 0 16,-8-3 0-16,-12 2 1 15,-9 0-1-15,-5 2 1 16,-11-4 1-16,-12-1-1 15,-8-1 1-15,-13 2-1 16,-9-2 1-16,-8 2 0 0,-15-5 1 16,-7 2-1-16,-9 0 1 15,-9-2 1-15,-12 0 1 16,12 3 0-16,-12-3 1 16,0 0 0-16,0 0 0 0,0 0 0 15,0 0-1-15,0 0 0 16,0 0-5-16,0 0 0 15,0 0 0-15,0 0 0 0,-8 0 0 16,8 0 0-16,-12 0 0 16,12 0 0-16,-15-5 0 15,5 3 0-15,1 2 0 16,-5-3 0-16,3 3 0 0,-2-2 0 16,1-1 0-16,2 0 0 15,-1 3 0-15,4-2 0 16,-2 2-7-16,-4 0-8 15,13 0-20-15,0 0-50 0,-17 8-2 16</inkml:trace>
  <inkml:trace contextRef="#ctx0" brushRef="#br0" timeOffset="252537.7714">1341 17041 37 0,'16'-3'2'15,"19"3"4"-15,19 0 1 16,11-2 4-16,25-1 3 15,25-1 4-15,18-2 3 16,19 4 3-16,13-5-2 16,9 4-3-16,12-4-2 0,20 2-1 15,5 0-2-15,3-1-4 16,31 2-3-16,5-4-1 16,19 1-2-16,4 4-1 15,20-2 2-15,-2 2-2 16,21 1 0-16,13 2-1 15,3 0 0-15,3 2 0 0,9 4 1 16,15-1-1-16,-2 2 0 16,8-1 2-16,-3-1 2 15,15 2 1-15,-8-2 1 0,10 0 0 16,4 2 2-16,-12-2-1 16,19 2 0-16,7 1-1 15,0-1-1-15,2 3 0 0,3-3-2 16,-1 3-1-16,0 2 0 15,47-1-1-15,-52-1 1 16,9 0-2-16,29 0-1 16,-26-3 0-16,-11 0 1 15,0 1-1-15,-3-3 1 0,-44 2 1 16,32-2 1 0,-5 3 0-16,-45-4 1 0,19 6 0 15,-8-3 1-15,-9 2-1 16,-22 0 1-16,-7-1 0 15,-30 4-3-15,-9 0 1 0,-141-7-3 16,9 3 0-16,-9-1 0 16,8 0-1-16,-12-1-1 15,4 1 0-15,-13 0 0 0,-1 3 0 16,-10-2-2-16,-4-1-6 16,-16 1-12-16,4 2-28 15,-18-3-28-15,-4-4-5 16</inkml:trace>
  <inkml:trace contextRef="#ctx0" brushRef="#br0" timeOffset="273116.4408">18361 7013 284 0,'0'0'5'16,"0"0"2"-16,0 0 0 16,0 0 1-16,0 0 3 0,0 0 2 15,18-5 1-15,12 3 2 16,12 2-4-16,17-3 0 16,19-4-1-16,23 2-1 15,21-1 0-15,23 6-3 16,9 0 1-16,9 0-1 0,12 6-1 15,6 2-1-15,3 6 0 16,1-2 0-16,0-2-2 16,-6 2 1-16,-4-2-2 15,-1-5-1-15,-11-2-1 0,-8-1 1 16,-11-2-1-16,-15-2 0 16,-14-1 0-16,-24-5 0 0,-14 4 2 15,-20-4-1-15,-16 1 0 16,-22 0 1-16,-8-1-1 15,-11 8 0-15,-9-9 0 16,0 4 0-16,-6 2-3 16,0 3-3-16,-2 0-3 0,-3 10-11 15,2 12-47-15,-4-7-17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41:09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7326 4154 292 0,'0'0'0'16,"0"-15"0"-16,0 15 1 0,15-22-1 16,5 12 3-16,5-8 0 15,17 4 2-15,10-4 1 16,13 0 0-16,15 7 3 0,12-4-1 16,7 1 1-16,18 0-2 15,10 0 0-15,5-2-2 16,9 4-1-16,13 0 0 15,5-1 0-15,6-1 0 0,6 2 2 16,10 0-1-16,2-4 1 16,15 7 1-16,4-4-1 15,6 1 0-15,5 2 0 16,9 0-1-16,4 2 0 16,-2 1-2-16,5 4-1 0,2 2 2 15,-3-2-3-15,1 3 1 16,0 0-1-16,2 4 0 15,2-4 0-15,1 3 1 16,-2-3-1-16,4 0 0 16,0 0 0-16,2 0 0 0,-4 0 0 15,0 0-1-15,-6-3 1 16,-2 2 0-16,-6-2-1 0,-11 0 1 16,-9 1 0-16,-7 2-1 15,-5-8 1-15,-13 6 0 16,-2-4-1-16,-9 2 1 15,-5-4 0-15,-5 0 0 0,-2 3 0 16,-8-2 0-16,-7 2-1 16,-7 0 1-16,-11 5 0 15,-8 0-1-15,-11 0 0 16,-17 5 0-16,-4 6 0 16,-12-2 0-16,-13 6 0 0,-7 5 0 15,-9 2 0-15,-3 5-1 16,-5 8 1-16,-3 5 0 15,-2 1 0-15,-6 15-1 16,-1 1 1-16,-1 7 0 16,-1 8 0-16,-4 4 0 0,1 11 1 15,-6 2 0-15,-2 8 0 16,-3 4 0-16,-1 1 0 16,-1 2-1-16,0 5 1 0,0-2 0 15,0-1 1-15,0 3 0 16,0-3 0-16,6 3 0 15,-2-2 2-15,3 5-2 0,-2-1 1 16,-3 4 0-16,0-2-2 16,-2-1 0-16,0 2 0 15,0-5-1-15,-4 2-1 16,1-9 1-16,1-3 0 0,-1-5 0 16,3-5 0-16,0-5-1 15,3-3 2-15,2-1-1 16,2-5 0-16,-2-9 0 15,1 1 0-15,5-7 0 16,-6-4 0-16,2-3 0 16,-2-8-1-16,-3-9 1 0,2 0-1 15,-1-10 1-15,-3-1 0 16,-9-10 0-16,1 0 1 16,-5-4-1-16,-5-4 0 0,-5-2 1 15,-4-1 0-15,-10-1-1 16,-5-1 1-16,-11-2-1 15,-6 0 0-15,-6 0 0 0,-7 0 0 16,-12 0 1-16,-3-2-1 16,-13-4-1-16,0 2 2 15,-6-1-2-15,-9 1 2 16,-4-5-1-16,-6 1 0 0,-3-1 0 16,-7 4 0-16,-6-1 1 15,-7 5-1-15,-3-4 0 16,-9 2 0-16,-3 0 0 15,-3 3 0-15,-7-1 1 16,-3 1-1-16,0-3 0 0,-4 3 0 16,2 0 0-16,-1 0 0 15,-2-3 0-15,-1 1 0 16,1 2 0-16,-2 0 0 16,0 0 0-16,-1 0 0 0,-2 0 1 15,2 0-1-15,-8 0-1 16,1 0 2-16,-4 2-2 15,-3 1 2-15,2 1-1 0,-3 2 0 16,-3-1-1-16,1 2 1 16,-3-2 0-16,8 4 0 15,0-1 0-15,1 1 0 16,1 0 0-16,1 1 0 0,4-3 0 16,2 3 0-16,4-2 0 15,-4 3 0-15,4 0-1 16,9-2 1-16,-1-1 0 15,6-1 0-15,5-2 0 16,4 0 0-16,9 0 0 0,10-2 1 16,0-1-1-16,13 1 0 15,6-3 0-15,10 0 0 16,8-5 1-16,10 1-1 0,9-7 0 16,6-2 0-16,10-4 0 15,13-5 1-15,4-3-1 16,7-8 0-16,6-3 0 15,9-6 0-15,7-5 1 0,6-7-1 16,4-9 0-16,6-1 0 16,7-10 0-16,1-6 0 15,12-4 0-15,0-8 1 16,8-2-1-16,-2-8 1 16,6-4 0-16,2-6 0 0,1-7 0 15,4 3 0-15,-2-7 0 16,2-1 0-16,-2-3-2 15,5 3 1-15,-5 8 0 16,2 0 0-16,-7 4-1 0,0 3-1 16,-3 5 1-16,-2 2 0 15,-2 8 1-15,-6 2 0 16,-3 5-1-16,-1 7 0 16,-3 0 1-16,0 5 0 0,-5 4 0 15,0 5 1-15,0 0-2 16,0 8 1-16,0 0 1 15,-2 3 0-15,-1 8 0 0,-2 3-1 16,2 6 1-16,-2 1-1 16,3 5 0-16,2 7 1 15,0-1-2-15,6 1 1 16,3 3 0-16,8 2-1 0,7-4 1 16,12 8 0-16,9-4-1 15,12 1 2-15,15-4-1 16,13 0 0-16,21-1 0 15,18-6 1-15,26-3-1 16,22 2 1-16,29-4 0 16,25-5-1-16,33 3 1 0,61-4 0 15,-6 3 0-15,24 1 0 16,59 5 1-16,-12-1-2 0,16 6-4 16,44 2-2-16,-23 6-7 15,-29-7-11-15,45 2-37 16,2 5-25-16,-38-4-2 15</inkml:trace>
  <inkml:trace contextRef="#ctx0" brushRef="#br0" timeOffset="14314.8554">13850 3332 267 0,'0'0'5'16,"0"0"2"-16,0 0 1 16,0 0 1-16,-11-3 1 15,11 3 3-15,-2 15 3 0,2 3 1 16,0 4-4-16,4 4-1 15,12 5-1-15,9-6 2 16,22-18 1-16,33-21-1 0,81-47-2 16,38-40 0-16,121-42-2 15,93-41-81-15,106-29-5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15:34.40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92D050"/>
    </inkml:brush>
    <inkml:brush xml:id="br5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1086 6927 336 0,'0'0'6'16,"0"0"5"-16,-4-8 2 0,4 8 2 16,0 0 1-16,0 0 0 15,-10-12-2-15,10 12 1 16,0 0-5-16,0 14-4 0,0 8-3 15,0 3-1-15,2 13-1 16,3 3 0-16,0 9 1 16,0 5 0-16,1 2-1 15,1 1 0-15,-2 3 0 16,-1-3 0-16,-1 2 0 0,2-3 0 16,-3 0-1-16,-2-2 0 15,0-3 1-15,0 1-1 16,0-9 1-16,0 2 0 0,-2-3 0 15,-3-6 0-15,2-3 0 16,1-1 0-16,0-4 0 16,2-4 0-16,-5-3 0 15,5-4-1-15,-3-1 1 16,1-4-1-16,0-4 1 0,2-1-1 16,0-8 1-16,-4 14 0 15,4-14-1-15,0 0 1 16,0 0 0-16,0 10 0 15,0-10 0-15,0 0 1 16,0 0-1-16,0 0 1 0,0 0-1 16,-2-7 0-16,2 7 0 15,-5-12-1-15,5 12 0 16,-5-15 0-16,3 5 0 0,-1-3-1 16,1-1 1-16,0-1 0 15,2 0 0-15,-3-6 0 16,1 2 0-16,2-1-1 0,-4-1 0 15,4-5 1-15,-2 4 0 16,2-2-1-16,0 1 1 16,-3-4 0-16,3 2 0 15,0 0 0-15,0-2 0 0,0-3 1 16,0 1-1 0,0-1 1-16,3 1 0 15,-1-7-1-15,2 5 1 0,-2 0 0 16,-2-4 1-16,3 3-1 15,-3 1 0-15,2-1 1 16,0-1-1-16,1 6 1 0,-3-3-2 16,2 0 0-16,1 3 0 15,-3 3 0-15,0-1 0 16,2 0 0-16,0 0 0 0,1 3 0 16,-1-2 0-16,4-5 0 15,-1 2 0-15,0 0 0 16,2 3 0-16,-2-4 0 0,3 1 0 15,0 0 0-15,5 2 0 16,0 0 0-16,-1 0 0 16,4 3 0-16,-4 3 0 15,6-1 0-15,-6 2 0 0,2 0 0 16,2 1 0-16,1 5 0 16,-2 2 0-16,3-2 0 15,-1 2 0-15,0 5 0 16,3-3 0-16,-3 5 0 15,1 2 0-15,1 1 0 16,2 0 0-16,-4 1 0 0,0 4 0 16,4 4 0-16,0-2 0 15,-3 6 0-15,5-1 0 16,-4 0 0-16,-1 3 0 0,0 1 0 16,-2 2 0-16,0 2 0 15,-4 3 0-15,0 1 0 16,-1 1 0-16,-3 3 0 0,3 1 0 15,-3 0 0-15,-1 3 0 16,-3 1 0-16,2-1 0 16,-2 0 0-16,2 1 0 15,-3-1 0-15,2 2 0 0,-5 1 0 16,2 0 0-16,0-1 0 16,-2 1 0-16,0 0 0 15,0 2 0-15,0-2 0 16,0-1 0-16,0 1 0 15,-2 0 0-15,2 2 0 16,0 0 0-16,-2 4 0 0,2-2 0 16,-5 0 0-16,2 4 0 15,0-1 0-15,0-3 0 16,3 3 0-16,-4-1 0 0,-2-2 0 16,2 2 0-16,2-5 0 15,-2-2 0-15,1 0 0 16,-3-4 0-16,1 0 0 0,3-3 0 15,-2-4 0-15,3 0 0 16,-2-4 0-16,1 0 0 16,2-1 0-16,0-6 0 15,-2 3 0-15,2-5 0 0,-3 1 0 16,3-11 0-16,0 15 0 16,0-15 0-16,0 0 0 15,0 0 0-15,0 0 0 16,0 0 0-16,0 0 0 15,0 0 0-15,0 0 0 16,0 0 0-16,0 0 0 0,-2-8-34 16,2 8-57-16,0-12-3 15</inkml:trace>
  <inkml:trace contextRef="#ctx0" brushRef="#br0" timeOffset="638.7317">1040 8056 329 0,'0'0'7'0,"0"0"2"16,0 0 1-16,0 0 0 15,0 0 2-15,0 0 1 16,0 0 0-16,0 15 1 16,0 2-6-16,0 7-2 0,2 4 1 15,0 4-1-15,1 3 0 16,-3-2-1-16,5 1 0 0,-1-2-1 16,-1-6-1-16,3 0 0 15,-4-6-1-15,1-3 0 16,-3-2 0-16,2-5-1 15,-2-10 0-15,0 12-2 0,0-12-3 16,0 0-2-16,0 0-8 16,0 0-11-16,0-5-37 15,0 5-19-15</inkml:trace>
  <inkml:trace contextRef="#ctx0" brushRef="#br0" timeOffset="1315.1839">1017 8462 331 0,'0'0'7'0,"0"0"4"0,-10 6 3 16,10-6 1-16,0 0 0 15,-8 6 1-15,8-6 1 16,-2 11 1-16,2-11-6 16,13 7-2-16,4-7-2 0,5 5 0 15,3-5 0-15,10 0 0 16,7-3-1-16,6 1-1 15,4-5-6-15,-1 2 0 0,0-3 0 16,1 4 0-16,-5-2 0 16,0 1 0-16,-7 2 0 15,-5-1 0-15,-1 1 0 16,-6 3 0-16,1 0 0 16,-1-3 0-16,-8 3 0 0,0 0 0 15,-3 0 0-15,-4 0 0 16,-1 0 0-16,-2 0 0 15,-10 0 0-15,10 0 0 16,-10 0 0-16,0 0 0 0,0 0 0 16,0 0 0-16,0 0 0 15,0 0 0-15,0 0 0 16,0 0 0-16,0 0 0 16,0 0 0-16,0 0-44 0,0 0-45 15,0 0-2-15</inkml:trace>
  <inkml:trace contextRef="#ctx0" brushRef="#br0" timeOffset="2346.9251">1035 8578 224 0,'0'0'7'0,"-13"0"4"16,5 0 3-16,-7-2 3 16,3 0 2-16,-8 0 2 0,-3-4 1 15,-1 4 1-15,-3-4-4 16,4 5-4-16,-4-5-3 15,2 3-1-15,1 0-1 16,-1-2-2-16,-1 5 0 16,9-1-1-16,-2-2-1 0,3 3 1 15,4 0-1-15,1-2-1 16,11 2-2-16,-9 0 0 16,9 0-1-16,0 0 0 0,0 0 0 15,5 0 0-15,10 0-1 16,4 0 0-16,9 0 0 15,4 0 2-15,11 0 0 16,4 0-1-16,10 0 1 0,2 0 0 16,8 0 0-16,1-3 2 15,4 0-5-15,0-1 0 16,3-1 0-16,-3-3 0 16,0 4 0-16,2-6 0 0,-2 5 0 15,1-2 0-15,-1-1 0 16,-5 3 0-16,-5-2 0 15,-5 2 0-15,-9-1 0 16,-9 5 0-16,-9-5 0 16,-5 6 0-16,-11 0 0 0,-3 0 0 15,-11 0 0-15,10 0 0 16,-10 0 0-16,0 0 0 16,-5 7 0-16,5-7 0 0,-12 11 0 15,12-11 0-15,-13 9 0 16,6 2-12-16,-3-7-25 15,-8 1-50-15,8 2-4 0</inkml:trace>
  <inkml:trace contextRef="#ctx0" brushRef="#br0" timeOffset="3433.813">652 8618 330 0,'0'0'7'16,"0"0"3"-16,0 0 3 16,0-10 2-16,0 10 1 0,0 0-1 15,0 0 0-15,0 0 2 16,9 3-8-16,-6 6-2 15,1 9-2-15,0 5-1 16,1 6 0-16,-1 3 0 0,1 2 0 16,0 2-1-16,0 0-1 15,-3 2 0-15,2-8 0 16,-4-1 0-16,0-5-1 16,0 0 1-16,0-10-1 15,-4 1 1-15,4-7-1 0,0-8 1 16,-5 12 0-16,5-12 0 15,0 0 0-15,0 0 0 16,0 0-1-16,-7 0 1 16,7 0 0-16,-13-8-1 0,13 8 1 15,-14-7-2-15,14 7 0 16,-10-7 0-16,10 7 0 16,0 0 0-16,0 0 0 0,-9-6 0 15,9 6 0-15,0 0 0 16,0 0 0-16,0 0-2 15,0 0 1-15,0 0 0 0,0 0 0 16,0 0 0-16,7 3-1 16,-7-3 2-16,14 8-1 15,6-8 1-15,2 2 0 16,7-2 1-16,5 0 0 16,10 0 0-16,7-5 0 0,6 0 1 15,9 2 1-15,2-4-3 16,7 5 0-16,-3-2 0 15,4-2 0-15,-1 6 0 16,-1-5 0-16,1 5 0 16,-5-6 0-16,-3 6 0 0,-3-1 0 15,2-2 0-15,-7 0 0 16,-2 1 0-16,-5-1 0 0,-4 0 0 16,-9 1 0-16,-4-1 0 15,-8 3 0-15,-4 0 0 16,-6 0 0-16,-7 0 0 15,-10 0 0-15,12 0 0 0,-12 0 0 16,0 0 0-16,0 0 0 16,0 0 0-16,0 0 0 15,0 0 0-15,0 0 0 16,0 0 0-16,-4 0-2 16,4 0-22-16,-8-9-32 0,8 9-32 15,-4-12-1-15</inkml:trace>
  <inkml:trace contextRef="#ctx0" brushRef="#br0" timeOffset="4184.0633">1950 8482 231 0,'0'0'10'0,"0"0"5"16,0 0 4-16,0 0 3 15,-11-10-1-15,11 10 2 0,0 0 1 16,0 0 4-16,13 0-8 16,-1 2-6-16,8 1-2 0,3 0-1 15,7-1 0-15,2-2-1 16,5 3-1-16,2-3-2 16,-4 0 0-16,0-3-2 0,-2-2-1 15,-4 2-1-15,-4-1 0 16,-5-1-1-16,-2 2-2 15,-8 3 0-15,-1-2 0 16,-9 2 0-16,0 0 0 16,0 0 0-16,0 0 0 0,3 8 0 15,-6 1 0-15,-4 6 0 16,0 1 0-16,-1 7 0 16,-2 4 0-16,0 4 0 15,6 0 0-15,-5 4 0 0,4 0 0 16,3-1 0-16,2 1 0 15,-2-2 0-15,2-1 0 16,2-8 0-16,0 2 0 16,1-7 0-16,2 1 0 0,-5-8 0 15,6 0 0-15,-4-5 0 16,-2-7 0-16,0 11 0 16,0-11 0-16,0 0 0 0,0 0 0 15,0 0 0-15,0 0 0 16,0 0 0-16,-2 0 0 15,2 0 0-15,-16 0 0 16,8 0 0-16,-4 0 0 16,0 0 0-16,-5 0 0 0,-3 5 0 15,1-2 0-15,1 1 0 16,-7 2 0-16,7-1 0 16,-5-1 0-16,6 4-14 0,0 2-58 15,7-8-17 1</inkml:trace>
  <inkml:trace contextRef="#ctx0" brushRef="#br1" timeOffset="12616.9674">1773 7149 150 0,'0'0'5'15,"0"0"3"-15,0 0 3 16,0 0 2-16,0 5 2 16,0-5 2-16,0 0-2 0,0 0 3 15,0 0-4-15,9 0-1 16,-9 0-3-16,8-5 1 15,-8 5-1-15,17-15 1 16,-1 1 0-16,-2 1 0 16,7-8-1-16,0 0 0 15,9-6 1-15,2 0-1 0,2-6-2 16,5-2 0-16,1-1-1 16,1-7-1-16,5 1 0 15,4 0-1-15,-4-5 0 0,4 2-2 16,3 0 1-16,-2 1-2 15,2-1 0-15,2 1 0 16,0 0-1-16,-4 3-1 0,2 0 1 16,-1-2-1-16,-1 1 1 15,5 1-1-15,-4 0 0 16,3-2 1-16,0-1 0 16,-2 5 0-16,-3 0 0 15,3 1-1-15,-6 4 1 0,-4 1 0 16,-5 2-1-16,-2 1 0 15,1 3 0-15,-5-4 0 16,-2 2 0-16,-2 2 0 16,-1 2 0-16,0-1 0 15,-4 5-1-15,0 1 1 16,-6 3 0-16,-2 3-1 0,-1 0 1 16,-1 4 0-16,-13 10 0 15,15-12 0-15,-15 12 0 0,9-10 0 16,-9 10 0-16,0 0 0 15,11-5-1-15,-11 5 1 16,0 0 0-16,0 0 0 16,0 0 0-16,0 0 0 0,0 0 0 15,0 0 0-15,0 0 0 16,0 0 0-16,0 0 0 16,0 0 1-16,0 0-1 15,0 0 1-15,0 0-1 0,0 0 1 16,0 0 0-1,0 0 0-15,0 0-1 0,0 0 1 16,0 0 0-16,0 0 0 16,0 0 0-16,0 0 0 15,0 0-1-15,0 0 1 0,0 0 0 16,0 0-1-16,0 0 0 16,0 0 1-16,0 0-1 15,0 0 0-15,0 0-1 0,0 0 1 16,0 0-2-16,0 0-2 15,0 0-3-15,0 0-10 16,0 0-27-16,7 7-36 16,-7-7-4-16</inkml:trace>
  <inkml:trace contextRef="#ctx0" brushRef="#br1" timeOffset="13999.4925">3225 5073 193 0,'0'0'7'0,"0"0"5"16,-13 0 4-16,13 0 2 15,0 0 1-15,0 0 2 16,0 0 1-16,0-10 1 15,8 3-5-15,-8 7-4 0,19-10-2 16,-8 2-1-16,6-1-1 16,-4 4 0-16,6-5-2 15,-1 4 0-15,1-2-1 16,-2 7 0-16,4-4-1 0,-4 2-1 16,6 0 0-16,-3 1 0 15,-1 0-2-15,1 2 0 16,-3 0 0-16,3 0-1 0,-2 2 0 15,-2 3 0-15,3 0 0 16,-2-1-1-16,-3 4 0 16,1 2 1-16,1-2-1 15,-4 2 0-15,1 0 0 0,-3-3 0 16,-3 6 1-16,3-1-1 16,-5-2 0-16,2 0 0 15,1 4 0-15,0-1 0 16,-3 3 1-16,2-7-2 0,-2 3 1 15,2 3 0-15,-2-3-1 16,3 1 1-16,-3-1 0 16,2 3 0-16,-2-2-1 15,-3-1 1-15,4 0 0 16,-1 1 0-16,-5-1-1 0,2 0 1 16,1 2 0-16,-3-2 0 15,0 0 0-15,0 3-1 16,0-3 1-16,-3 0 1 0,-2 0 0 15,3 3 1-15,-4 1-3 16,-1-1 0-16,2-3 0 16,-5 0 0-16,0 3 0 15,0 0 0-15,-2-3 0 0,-3 3 0 16,0 0 0-16,0-3 0 16,-2 1 0-16,2-1 0 15,3-5 0-15,-2 3 0 0,3-2 0 16,3-1 0-1,8-7 0-15,-13 10 0 0,13-10 0 16,0 0 0-16,-9 4-13 16,-7-4-73-16,16 0-3 15</inkml:trace>
  <inkml:trace contextRef="#ctx0" brushRef="#br1" timeOffset="16599.2212">3404 4961 146 0,'0'0'5'0,"0"0"5"16,0 0 1-16,0 0 4 15,0 0 3-15,0 0 2 0,-2-9 4 16,2 9 0-16,0 0-4 15,0 0-1-15,0 0-2 0,0 0-3 16,0 0-1-16,0 0-3 16,0 0 0-16,0 0-3 15,0 0-1-15,0 0-1 16,0 0-1-16,4-5 0 0,6 3 0 16,0 2 0-16,7-3 0 15,0 3 0-15,3 0 1 16,8 0 0-16,2 3-1 15,4 1-1-15,1 4 1 16,6-1-1-16,3 3 0 16,3 2-1-16,5 1 0 0,-2 2 0 15,7 0 0-15,1 2-1 16,-1 0 1-16,5 3-1 16,3-3 1-16,-1 4 0 15,8-1-1-15,3-4 1 0,-1 2 0 16,8-1 0-16,3 0 0 15,5-1 0-15,-1-2-1 0,3 1 1 16,-2 0 0-16,-4-3-1 16,1 3 0-16,-5-3 1 15,1 0-1-15,-9 2 0 16,-2-2 0-16,0-2 0 0,-3 2 0 16,-5-2-1-16,-4 0 1 15,-2-3 1-15,-3 2-1 16,-5-1 0-1,-8 1 1-15,-6-3-1 0,-3 2 0 16,-5-2 2-16,-3 0-2 0,-5 0-1 16,-6-5 1-16,-1 5 0 15,-3-4-1-15,-10-2 1 16,12 3 0-16,-12-3 0 16,0 0 0-16,0 0 1 15,0 0 0-15,0 0 0 0,0 0-2 16,0 0-3-16,0 0-4 15,-12 2-15-15,-6 1-62 16,-1-1-3-16</inkml:trace>
  <inkml:trace contextRef="#ctx0" brushRef="#br1" timeOffset="17766.8865">3520 5646 219 0,'0'0'4'0,"0"0"2"16,0 0 1-16,0 0 2 0,0 0 1 15,0 0 1-15,0 0 2 16,0 0 4-16,0 0-3 16,8 7 2-16,2-2-1 0,7 3 0 15,0-1 2-15,11 0 0 16,2 1-2-16,9-1-2 15,9 0-1-15,2 3-2 16,4-2-2-16,3 1-1 16,3 1-1-16,2-2 0 15,0 4-2-15,0 1 0 0,0-3-1 16,0 2-1-16,4 0 0 16,1 1 0-16,2-1 0 15,-1 2 0-15,1 2 0 0,1-1-1 16,-4-3 1-16,0 3 0 15,0-1-1-15,-6 1 1 16,-1 0-1-16,-1 4 0 0,-4-5 0 16,-1-2-1-16,-4 3 0 15,1-5 0-15,-2 2 0 16,-4-2 0-16,4 1-1 16,-6-4 1-16,2 0 0 0,-1-1 0 15,-4 1 1-15,4-5-1 16,-3 5 0-16,-1-2 1 15,-2-2-1-15,1 2 0 16,-3 0 1-16,-1 2-1 16,3-2 1-16,-4 0-1 0,-3 2 0 15,-1-2 0-15,-4 0 1 16,3 2-1-16,-8-1 0 16,2-1 0-16,-4 0 0 15,2 0 1-15,-8-3-1 0,0 4 0 16,3-5 0-16,-5 5 0 15,2-6 0-15,-12 0 0 0,13 5 1 16,-13-5-2-16,0 0 2 16,12 5-1-16,-12-5 0 15,0 0 0-15,0 0 0 16,0 0 0-16,0 0 0 16,0 0 0-16,0 0 1 15,8 4-1-15,-8-4 0 0,0 0 0 16,0 0 1-16,0 0-1 15,0 0 0-15,0 0-1 16,0 0 0-16,0 0 0 16,0 0-2-16,0 0-4 15,0 0-10-15,-6 0-48 0,6 0-20 16</inkml:trace>
  <inkml:trace contextRef="#ctx0" brushRef="#br1" timeOffset="35497.2355">6088 5507 222 0,'0'0'6'16,"0"0"4"-16,0 0 3 15,0 0 3-15,0 0 3 0,0 0 3 16,0 0 1-16,-7-8 1 16,7 8-3-16,0 0-2 0,0 0-4 15,0 0-3-15,0 0-4 16,0 0-2-16,0 0-2 15,0 0-1-15,0 0-1 16,0 0 0-16,12 0 0 0,1 0 1 16,4 2-1-16,6 1 1 15,-4 0 1-15,6-1-1 16,-3 2-1-16,1 2 1 16,-6 0-2-16,3-3 1 15,-2 3-1-15,-6-3 0 0,0 2 0 16,-1-2 0-16,-2-2 0 15,1 2-1-15,-10-3 1 16,15 5 0-16,-15-5-1 16,10 3 2-16,-10-3-1 0,0 0 0 15,6 0 0-15,-6 0 1 16,0 0 0-16,0 0-1 16,0 0 1-16,0 0 0 0,0 0-1 15,0 0 1-15,0 0-2 16,0 0-2-16,0 0 0 15,0 0-4-15,-4 2-5 16,4-2-10-16,0 0-16 0,-9 10-45 16,9-10-3-16</inkml:trace>
  <inkml:trace contextRef="#ctx0" brushRef="#br1" timeOffset="36124.4903">6429 5430 234 0,'0'0'8'0,"0"0"4"16,0 0 4-16,0 0 1 0,0 0 2 15,0 0-1-15,0 0-1 16,0 0 1-16,0 5-5 16,-5 7-5-16,0 3-3 0,-2 7-2 15,-4 3 0-15,2 11 0 16,-3-3-1-16,-1 6 1 15,0 2-1-15,0 3 0 16,-1-1 0-16,-1 4 0 16,3-8-1-16,0 6 0 0,-1-8 0 15,3 3-1-15,-3-8 0 16,3-3 0-16,6 1 0 16,-4-7-1-16,3-4 1 15,2-1-1-15,1-4 0 0,-1-4-1 16,3-10-1-16,-3 13-3 15,3-13-2-15,0 0-7 16,0 0-7-16,0 0-18 16,0 0-25-16,0 0-11 0</inkml:trace>
  <inkml:trace contextRef="#ctx0" brushRef="#br1" timeOffset="36851.652">6277 5859 216 0,'0'0'5'0,"0"7"2"16,0 5 1-16,0 1 1 15,0 6 0-15,-5-1 0 0,3 9 0 16,-3 5 1-16,-2-5-5 16,1 9-2-16,1-9-1 0,-2 5-1 15,5-8 1-15,-1 6 0 16,-4-10-1-16,4 0 0 16,-2-3-1-16,2-3 1 15,0-3 0-15,-1-2 0 0,2 3 0 16,2-12 0-16,-5 12-1 15,5-12 1-15,0 0 1 16,-5 9-1-16,5-9 1 16,0 0 0-16,0 0 0 0,0 0-1 15,0 0 1-15,0 0-1 16,0 0 0-16,0 0-1 16,-8 8 2-16,8-8-4 15,0 0 2-15,0 0 0 16,-7 12 0-16,7-12 0 0,0 0 0 15,-10 12 0-15,10-12-1 16,0 0 1-16,-8 10 0 16,8-10 0-16,0 0 0 0,-5 9 1 15,5-9-1-15,0 0 0 16,0 0 2-16,0 0-1 16,0 0 1-16,-6 8-1 15,6-8 1-15,0 0 0 16,0 0 1-16,0 0 0 0,0 0 1 15,0 0 0-15,0 0 0 16,0 0 1-16,0 0-1 16,0 0-1-16,0 0 0 15,0 0 0-15,0 0-2 0,0 0 1 16,0 0-2-16,0 0 0 16,0 0-2-16,0 0 1 15,0 0-2-15,0 0-3 16,0 0-5-16,0 0-9 15,0 0-26-15,0 0-24 0,6-5-5 16</inkml:trace>
  <inkml:trace contextRef="#ctx0" brushRef="#br1" timeOffset="37445.4312">6141 6364 286 0,'0'0'7'15,"0"0"3"-15,0 0 1 0,0 0 2 16,0 0-1-16,0 0 1 16,0 0 1-16,0 0 3 15,9 0-8-15,-9 0-2 16,15 0-1-16,-5 2 0 0,5 2 1 15,0-3-1-15,0 2-1 16,0 2-1-16,-3-2 1 16,4-1-1-16,-2 0-1 15,-1 1 0-15,-6-1-1 0,3 1 0 16,-10-3 0-16,15 5-1 16,-15-5-1-16,10 2 1 15,-10-2 0-15,0 0-1 16,0 0 1-16,12 0 0 15,-12 0 1-15,0 0 0 0,0 0 0 16,0 0 0-16,0 0 1 16,0 0-1-16,0 0 0 15,0 0-1-15,0 0 0 0,0 0-2 16,0 0-2-16,-7 5-4 16,7-5-8-16,0 0-11 15,0 0-37-15,0 0-18 16</inkml:trace>
  <inkml:trace contextRef="#ctx0" brushRef="#br1" timeOffset="38255.2812">6658 5516 196 0,'0'0'6'0,"0"0"2"16,0 0 1-16,0 0 1 15,0 0 1-15,0 0 1 0,-5 9 2 16,-3 0 1-16,3 2-4 16,0 5 1-16,-2 1-2 15,2 8 2-15,-3 0-2 0,3 5 0 16,-2 2 0-16,2-1-1 15,-2 2-1-15,1-1-1 16,1 1-1-16,-2 2 0 16,0-3-2-16,0-2-1 15,-4 1-1-15,4 0 0 16,-3-5-1-16,2-1 0 0,-2 3-1 16,3-8 0-16,-4 2 0 15,4-3 1-15,0-4-1 16,0 0 1-16,2 0 0 15,-3-3-1-15,2 1 0 16,2-1 1-16,-1 1-1 0,3-4 0 16,-3 1 0-16,5-2 0 15,0-8 0-15,-6 14-1 0,6-14 0 16,-2 13-1-16,2-13-1 16,-2 11-2-16,2-11-1 15,0 0-4-15,-4 9-3 0,4-9-3 16,-1 10 0-16,1-10-3 15,-3 10-2-15,3-10-3 16,-7 12-3-16,7-12-7 16,-5 10-10-16,5-10-13 15</inkml:trace>
  <inkml:trace contextRef="#ctx0" brushRef="#br1" timeOffset="39064.1363">6449 5479 222 0,'0'0'6'16,"0"0"2"-16,0 0 5 16,0 0 1-16,0 0 1 15,0 0-1-15,0 0 1 16,0 0 0-16,0 0-5 0,0 0-3 16,0 0-2-16,0 0 0 15,6 0-1-15,-6 0 2 16,16 3 0-16,-6 2 2 15,4-3 0-15,2 3 0 0,4 0-1 16,-3 0-1-16,1 0 0 16,-4-1-1-16,4 2-1 15,-6-4-1-15,1 2 0 16,-3-2-1-16,-3-2 1 0,-7 0-1 16,13 1 0-16,-13-1-1 15,0 0 1-15,0 0-1 16,0 0 1-16,0 0 0 15,7 0 0-15,-7 0 0 0,0 0 0 16,0 0 0-16,0 0 0 16,0 0 0-16,0 0 0 15,0 0-1-15,0 0 1 16,0 0-2-16,0 0 0 16,0 0-1-16,0 0-4 0,-5 9-14 15,5-9-60-15,0 0-1 16</inkml:trace>
  <inkml:trace contextRef="#ctx0" brushRef="#br1" timeOffset="59670.6392">1047 6754 223 0,'0'0'5'15,"0"0"3"-15,0 0 3 16,0 0 5-16,0 0 1 0,0 0 2 15,0 0 0-15,0 0 2 16,5 0-5-16,-5 0-3 16,0 0-3-16,7-12-3 15,4 3-2-15,-2-6-1 16,11-3-1-16,0-3 1 16,7-5 0-16,2-3 0 0,7 0 1 15,-4-5-1-15,6 2 0 16,-1 1 0-16,-2-5-1 15,-3 7-1-15,2-3 0 0,-4 2 0 16,-3 5-1 0,-1 0-1-16,-8 8 0 15,-2 5-3-15,-6 5-4 0,-10 7-4 16,16-3-12-16,-16 3-23 16,-3 13-32-16,-2 1-5 0</inkml:trace>
  <inkml:trace contextRef="#ctx0" brushRef="#br1" timeOffset="60032.8409">1134 6711 152 0,'0'0'5'0,"0"0"2"0,5-12 2 15,2 4 4-15,4-13-1 16,7 4 3-16,1-7 0 16,12-3-1-16,5-5-3 15,3-6-2-15,6 1-3 0,0-5-1 16,7 5-1-16,1-9-1 15,-2 5 0-15,-1-6-1 16,-2 7-1-16,-5-2-4 0,-5 5-6 16,3 4-9-16,-12 4-9 15,-4 5-9-15,-5 6-15 16,-2 3-17-16</inkml:trace>
  <inkml:trace contextRef="#ctx0" brushRef="#br1" timeOffset="60408.6328">1486 6338 143 0,'0'0'6'16,"6"-9"2"-16,4-1 4 0,8-5 1 15,1-2 3-15,11-9 2 16,2-1 1-16,11-7 1 16,-1-3-4-16,5-5-1 0,5-5-3 15,3-3-2-15,3-1-2 16,6-6 0-16,-2 2-2 16,2-5-2-16,1 4-2 15,0 3-1-15,-3 2 0 0,-5 1-2 16,-5 4 0-16,-2 2 1 15,-6 3-1-15,-1 5-1 16,-3 4-1-16,-10 6-1 16,-1 3-4-16,-8 6-5 15,-4 2-7-15,-10 10-11 0,-7 5-9 16,0 0-19-16,0 11-14 16</inkml:trace>
  <inkml:trace contextRef="#ctx0" brushRef="#br1" timeOffset="60891.1856">2516 5460 177 0,'0'0'4'16,"5"-10"3"-16,3 1 3 15,6-8 2-15,6 0 0 16,3-2 1-16,7-8 2 0,2 0 0 15,8-7-5 1,-3 8-1-16,5-3-4 0,-7-2 1 16,2 6-3-16,-2-2 0 15,-3 7-2-15,0 1 0 16,-4 0 0-16,-6 7-1 0,-5 3-2 16,0 1-2-16,-7 4-1 15,-10 4-1-15,0 0-1 16,0 0-2-16,0 0-2 0,0 4-3 15,0-4 1-15,-11 16 1 16,1-12 1-16,10-4 2 16,-15 9 0-16,15-9 2 0,-12 11 3 15,12-11 4-15,0 0 3 16,0 0 1-16,0 0 2 16,0 0 3-16,0 0 0 15,0 0 0-15,8-11 0 16,5 5 0-16,-2 3-3 0,1-4 0 15,1-1-3-15,-2 3-1 16,2 1-1 0,2-4-1-16,-5 6-4 0,5-3-13 15,-5 5-25-15,0-3-21 16</inkml:trace>
  <inkml:trace contextRef="#ctx0" brushRef="#br1" timeOffset="107826.6143">1164 6745 196 0,'0'0'5'0,"0"0"0"15,0 0 3-15,0 0 1 16,0 0-1-16,0 0 0 16,0 0 0-16,-7 5 0 0,7-5-4 15,-6 10 0-15,6-10-3 16,-5 18 0-16,3-8-1 16,2 0 1-16,-3-1 0 15,1-1 0-15,2-8 0 0,-4 14-1 16,4-14 0-16,0 16 0 15,0-16 0-15,0 9 0 16,0-9-1-16,0 10 1 0,0-10-1 16,0 10 1-16,0-10 0 15,0 0 0-15,0 0 2 16,0 0 0-16,0 0 2 16,0 0 2-16,0 0 2 15,0 0 2-15,0 0 0 0,0 0 2 16,0 0-1-16,0 0-1 15,9 4 0-15,-9-4-1 16,0 0-1-16,0 0-2 16,0 0-2-16,0 0 0 0,0 0-1 15,0 0-2-15,0 0 0 16,0 0-1-16,0 0-1 16,0 0-2-16,0 0-6 15,0 0-10-15,0 0-18 0,0 0-36 16,0 0-4-16</inkml:trace>
  <inkml:trace contextRef="#ctx0" brushRef="#br1" timeOffset="119290.9917">6633 5947 346 0,'0'0'7'0,"0"0"5"15,0 0 1-15,0 0 4 16,0 0 0-16,0 0 0 15,0 0 2-15,0 0-1 0,0 0-6 16,0 0-4-16,-10 2-3 16,10-2-2-16,-8 14 0 0,8-14-2 15,-7 17-1-15,7-7 1 16,0 0-1-16,0 2-1 16,2-4 1-16,-2-8 1 0,13 12 0 15,-3-10 0-15,2-2 2 16,-2 0 1-16,1-8-1 15,-1-1-3-15,1-1 0 16,-6-2 0-16,-2-1 0 16,-3-2 0-16,0 3 0 0,-8 3 0 15,-3-2 0-15,-2 8 0 16,-4 0 0-16,4 3 0 16,-5 3 0-16,3 8 0 15,0-1 0-15,3 0 0 16,2 5 0-16,6-3 0 0,0 0 0 15,4 0 0-15,6-2 0 16,4 0 0-16,4-3 0 16,-1-1 0-16,4-3 0 0,1-3 0 15,0 0 0-15,-4-9 0 16,4 4 0-16,-9-5 0 16,-9 10 0-16,12-17 0 0,-12 5 0 15,0 0 0-15,-9 5 0 16,-1-4 0-16,-3 4 0 15,-1 2 0-15,-2-1 0 16,2 4 0-16,1 2 0 16,1 0 0-16,0 0 0 0,12 0 0 15,-16 6 0-15,16-6 0 16,0 0 0-16,0 0 0 16,0 0 0-16,0 0 0 15,0 0 0-15,5 2 0 0,-5-2 0 16,16-2 0-16,-16 2 0 15,14-13 0-15,-14 13 0 16,13-15 0-16,-13 15 0 16,0-12 0-16,0 12 0 0,-7-13 0 15,-1 11 0-15,-2 0 0 16,-3 2 0-16,1 2 0 16,2 3 0-16,-3 2 0 0,4-1 0 15,-1 3 0-15,10-9 0 16,-8 15 0-16,8-15 0 15,0 13 0-15,0-13 0 16,8 7 0-16,2-7 0 0,2 0 0 16,1-2 0-16,-1-1 0 15,-3-5 0-15,2 4 0 16,-1-4 0-16,-10 8 0 16,7-15 0-16,-7 15 0 15,0-10 0-15,0 10 0 0,-7-5 0 16,7 5 0-16,-17 0 0 15,9 0 0-15,-2 5 0 16,3 1 0-16,7-6 0 16,-16 12 0-16,16-12 0 0,-7 15 0 15,7-15 0-15,0 10 0 16,0-10 0-16,5 7 0 16,-5-7 0-16,18 0 0 15,-9 0 0-15,1-2 0 0,1-1 0 16,-11 3 0-16,12-9 0 15,-12 9 0-15,5-17 0 16,-5 17 0-16,-3-9 0 0,3 9 0 16,-14-4 0-16,3 1 0 15,1 3-3-15,1 0-12 16,-4 3-15-16,6-3-54 16,-1 9-3-16</inkml:trace>
  <inkml:trace contextRef="#ctx0" brushRef="#br1" timeOffset="119860.9911">6623 5869 355 0,'0'0'7'0,"0"0"4"15,-13-10 3 1,13 10 0-16,-12-8 2 0,-1 2 0 15,3 3 0-15,-4 0 1 16,1 3-7-16,-1 3-3 16,1 6-3-16,1 6-1 15,-2 2-2-15,5 0 0 0,-1 8 0 16,8-3 0 0,2 4-1-16,0-4-1 0,5-3 1 15,4-1 0-15,7 0 0 16,1-6 0-16,3-7 0 0,5-2 1 15,-6-3 0-15,4 0 1 16,-3-8 2-16,-2-4-1 16,-1-4 1-16,-4-1-1 0,-6-3-3 15,-5 3 0-15,-2-3 0 16,-5 0 0-16,-9 5 0 16,1 3 0-16,-7 2 0 0,0 5 0 15,-2 5 0-15,-1 0 0 16,3 7 0-16,3 4 0 15,2 1 0-15,5 0 0 16,3 1 0-16,1 0 0 16,6-6 0-16,6 2 0 15,4-4 0-15,4-2 0 16,4-3 0-16,2 0 0 16,-1-5 0-16,1-2 0 0,-5-4 0 15,0-1 0-15,-5 3 0 16,-10-5 0-16,0 14 0 0,-5-12 0 15,-4 12-9-15,-7 0-12 16,4-4-55-16,-1 13-10 16</inkml:trace>
  <inkml:trace contextRef="#ctx0" brushRef="#br2" timeOffset="125793.7511">6521 5955 314 0,'0'0'11'0,"0"0"3"0,0 0 3 15,0 0 3-15,0 0 1 0,-10 5 0 16,10-5 1-16,0 0-1 16,0 0-8-16,0 0-6 15,0 0-2-15,0 0-2 16,0 10-1-16,0-10-1 0,7 8 0 16,-7-8 0-16,16 12 0 15,-7-7 1-15,1-3-1 16,3 3 1-16,1-5 0 15,2 0 0-15,-2 0 0 0,-1-5 3 16,-1 0-5-16,-2-5 0 16,-2 1 0-16,-6-1 0 15,-2 0 0-15,0 10 0 16,-15-16 0-16,1 11 0 0,-2 5 0 16,-1 0 0-16,2 3 0 15,0 5 0-15,0-2 0 16,8 3 0-16,7-9 0 15,-7 15 0-15,7-15 0 0,2 9 0 16,10-6 0-16,1-1 0 16,1-2 0-16,7-2 0 15,-4-3 0-15,3-5 0 0,-2 3 0 16,-4-3 0-16,-3 0 0 16,-4-1 0-16,-5 2 0 15,-2 9 0-15,-5-7 0 16,-9 7 0-16,3 0 0 0,-4 4 0 15,1 4 0-15,-2-1 0 16,4 5 0-16,-1-4 0 16,8 3 0-16,5-11-4 15,-2 14-11-15,2-14-10 16,7 2-14-16,8-2-21 16,-2-2-19-16,2-3-9 15</inkml:trace>
  <inkml:trace contextRef="#ctx0" brushRef="#br2" timeOffset="126157.4786">6713 5845 339 0,'0'0'7'16,"0"0"3"-16,-9-6 3 0,9 6 2 16,-14-8-1-16,0 5 1 15,-2 0 1-15,1 3 1 16,-2 3-6-16,-3 5-3 0,-1 7-2 16,2 3-2-16,4-1 1 15,0 5-2-15,6-1-1 16,3 5-1-16,6-1 0 0,0-5 0 15,8-3 0-15,9 0-1 16,1-4 1-16,3-8 0 16,5-4 0-16,1-1 2 15,-1-6 0-15,3-7 1 0,-4-1-1 16,-6-4 1-16,-6-4-2 16,-3 0-2-16,-10-7 0 15,-5 8 0-15,-9-1 0 16,-7 5 0-16,-5 2 0 15,0 4 0-15,-4 10 0 0,-2 1 0 16,2 7 0-16,5 7 0 16,3 4 0-16,2-3-9 15,15 2-48-15,5 2-29 16,5-2-2-16</inkml:trace>
  <inkml:trace contextRef="#ctx0" brushRef="#br2" timeOffset="126793.9875">7429 5453 422 0,'0'0'7'0,"0"-15"2"0,-1 4 1 16,-1 1 2-16,-6 2 0 15,8 8 0-15,-20-9 0 16,6 12 3-16,-9 18-15 16,-2 12 0-16,0 17 0 0,-2 12 0 15,2 7 0-15,3 8 0 16,7 2 0-16,5-2 0 0,10-2 0 16,5-12 0-16,10-5 0 15,4-9 0-15,6-9 0 16,5-10 0-16,5-6 0 15,-3-6 0-15,0-6 0 0,-2-7 0 16,-6-1 0-16,0-4 0 16,-7 0 0-16,-4 0 0 15,-13 0 0-15,7 0 0 16,-7 0 0-16,0 0 0 16,-12 0-82-16,12 0-11 15</inkml:trace>
  <inkml:trace contextRef="#ctx0" brushRef="#br2" timeOffset="131503.6119">7749 5625 333 0,'0'0'8'15,"0"0"5"-15,7-12 4 16,-7 12 3-16,5-13 0 0,-5 13 1 16,5-12 0-16,-5 12 0 15,0 0-7-15,-12 5-6 16,-2 10-3-16,3 8-2 16,-8 4-1-16,3 7 0 0,1 3-1 15,0 4 1-15,6-2-2 16,-2-3 0-16,11 0 0 15,0-9 0-15,6-3 0 16,6-7 0-16,2-3 0 16,7-7 0-16,-1-4 0 0,3-3 0 15,1-7 0-15,-2-4 0 16,-2-1 0-16,-5-6 0 16,-8 3 0-16,1-2 0 0,-8 0 0 15,-6 2 0-15,-6 3 0 16,-2 2 0-16,-9 4 0 15,3 4 0-15,-1 2-9 16,2 2-8-16,2 4-13 0,5 0-54 16,7 5-3-16</inkml:trace>
  <inkml:trace contextRef="#ctx0" brushRef="#br2" timeOffset="131896.3161">8154 5697 371 0,'0'0'6'0,"0"0"2"16,-12-2 2-16,1 2 1 16,-1 0 1-16,-3 2 1 0,-2 1 1 15,-6 6-1-15,0-1-4 16,4 2-2-16,2 2-3 15,2 3 0-15,2 3-2 16,9-4 0-16,1-1 0 16,3 1 0-16,7 4 0 15,8-6 0-15,3 4 0 0,2-4 0 16,2 0 0-16,0-4-1 16,-4 1 0-16,2-1 0 15,-5 0-1-15,-5-4 1 16,-10-4 0-16,7 15 0 0,-7-15 0 15,-7 14-1-15,-6-5 0 16,-4-1-2-16,-3-7-2 16,-3 5-5-16,-2-6-7 0,6-3-17 15,4 0-51-15,0-9-1 16</inkml:trace>
  <inkml:trace contextRef="#ctx0" brushRef="#br2" timeOffset="132043.23">8074 5695 333 0,'0'0'8'0,"0"0"4"16,8-10 4-16,-8 10 0 16,12-10-1-16,-12 10 0 15,18-9 0-15,-8 1-3 0,5 8-16 16,-3 0-45-16,5 0-30 16,6 5-2-16</inkml:trace>
  <inkml:trace contextRef="#ctx0" brushRef="#br2" timeOffset="132377.5526">8370 5712 388 0,'0'0'6'0,"0"0"4"16,-12 9 1-16,5 2 2 0,-6 2 1 16,3 1 0-16,1 6 1 15,-4-3-1-15,8 3-4 16,0 3-5-16,5-3-1 15,2-3-2-15,8-5 0 0,5-2-1 16,2-3 1-16,8-2-2 16,-2-5 0-16,0-5 0 15,1-4 0-15,-4-4 0 0,-1-4 0 16,-6-6 0-16,-1-1 0 16,-8-1 0-16,-4 1 0 15,-4-1 0-15,-8 4 0 16,-6 4 0-16,-1 5 0 15,-4 7 0-15,1 5 0 16,-6 2-4-16,9 8-16 0,-6 8-36 16,11 0-30-16,5-2-3 15</inkml:trace>
  <inkml:trace contextRef="#ctx0" brushRef="#br2" timeOffset="133027.5476">8749 5874 422 0,'0'0'7'0,"0"0"3"16,0 0 0-16,0 0 2 15,-11 4-1-15,11-4 1 16,-10 18 0-16,3-4 0 15,0 1-9-15,-6 9-3 0,1 0 0 16,1 0 0-16,-1 0 0 16,5 5-7-16,-6-9-11 15,8-4-34-15,3 2-34 0,2-9-2 16</inkml:trace>
  <inkml:trace contextRef="#ctx0" brushRef="#br2" timeOffset="133451.9758">9061 5739 428 0,'0'0'7'0,"0"0"3"16,0 0 1-16,0 0 3 15,-7-12-1-15,7 12 2 16,-5-10-2-16,5 10-13 15,-8-15 0-15,8 8 0 16,4-3 0-16,10 3 0 0,-2-1 0 16,6 1 0-16,5-1 0 15,-4 6 0-15,3-1 0 16,-1 3 0-16,-7 8 0 16,-1 2 0-16,-8 4 0 0,-3 4 0 15,-2 3 0-15,-7 3 0 16,-6 3 0-16,-6-3 0 15,-1-1 0-15,-3 0 0 16,2-2 0-16,5-3 0 16,-2-3 0-16,3-3 0 0,4-4 0 15,11-8 0-15,-6 12 0 16,6-12 0-16,13 0 0 0,4 0 0 16,3-3 0-16,5-2 0 15,0 1-49-15,7-4-37 16,-2-2-4-16</inkml:trace>
  <inkml:trace contextRef="#ctx0" brushRef="#br2" timeOffset="133790.1882">9379 5735 408 0,'0'0'8'0,"0"0"2"0,0 0 3 16,-12 0 0-16,12 0 0 15,-21 10 1-15,12-1 0 0,-1 7 0 16,-1-4-10-16,7 5-4 16,2 3 0-16,2-3 0 15,11 3 0-15,3-7 0 0,6 1 0 16,2-6 0-16,5-3 0 16,1-5 0-16,-1 0 0 15,3-8 0-15,-5-4 0 0,-5-3 0 16,-6-4 0-16,-1-2 0 15,-10 1 0-15,-3 1 0 16,-3-1 0-16,-10 5 0 0,-1 6 0 16,-6 3 0-16,-5 3 0 15,2 6-14-15,-2 4-29 16,6 8-43-16,6 1-2 0</inkml:trace>
  <inkml:trace contextRef="#ctx0" brushRef="#br2" timeOffset="134107.9169">9742 5727 442 0,'0'0'6'0,"0"0"2"16,0 0 1-16,0 0 0 0,-9 5 1 16,9-5 0-16,-15 15 0 15,5-3-3-15,0 1-7 16,5 1 0-16,0 1 0 0,5 0 0 15,5 0 0-15,5-4 0 16,5-2 0-16,2-4 0 16,3-2 0-16,-1-3 0 0,4-8 0 15,-3-1 0-15,-3-5 0 16,-2-3 0-16,-5 0 0 16,-5 0 0-16,-5-3 0 15,0 4 0-15,-12 2 0 16,-1 4 0-16,-1 2 0 0,-2 8-16 15,-4 3-23-15,-2 6-47 16,13 5-1-16</inkml:trace>
  <inkml:trace contextRef="#ctx0" brushRef="#br2" timeOffset="134327.3169">10113 5859 443 0,'0'0'6'0,"0"10"1"16,-5-1 0-16,-3 4 1 15,1 1 1-15,-6 6-1 16,4 2 1-16,-3 6-1 0,-2-3-7 16,7-1-4-16,-1-1-9 15,7-3-25-15,1-1-47 16,0-6-2-16</inkml:trace>
  <inkml:trace contextRef="#ctx0" brushRef="#br2" timeOffset="134705.9423">10271 5747 461 0,'0'0'6'0,"0"0"1"15,-4-15 2-15,4 15 0 0,-4-12 1 16,0 4-1-16,4-2-9 16,0 0 0-16,0 10 0 15,12-14 0-15,4 9 0 16,-2 0 0-16,4 3 0 0,-3 2 0 16,1 0 0-1,3 4 0-15,-4 6 0 0,-5 5 0 16,-3 2 0-16,-7 3 0 15,0 1 0-15,-7 3 0 16,-3-5 0-16,-3 4 0 0,1-3 0 16,-1-3 0-16,1-2 0 15,3-3 0-15,1-4 0 16,8-8 0-16,-8 12 0 0,8-12 0 16,8 5 0-16,5-5 0 15,3 0 0-15,5-8-29 16,6 1-56-16,5 0-5 15</inkml:trace>
  <inkml:trace contextRef="#ctx0" brushRef="#br2" timeOffset="135058.0622">10813 5685 450 0,'0'0'6'0,"0"0"2"15,-14-5 2-15,4 3-1 16,-3-1 2-16,4 1 0 15,-6 2-5-15,0 0-6 16,0 5 0-16,5 2 0 16,0 3 0-16,3 4 0 0,4-2 0 15,3 6 0-15,0-3 0 16,8 3 0-16,1-1 0 16,4-2 0-16,4-3 0 0,-4 3 0 15,4-4 0-15,-3 1 0 16,2-3 0-16,-9-1 0 15,-7-8 0-15,11 12 0 16,-11-12 0-16,-5 10 0 0,-8-7 0 16,-3-1 0-16,-3 0 0 15,-3 1 0-15,-6-1 0 16,4-2 0-16,-4 0 0 16,4-5-14-16,6-2-45 0,6 0-29 15,5-10-2 1</inkml:trace>
  <inkml:trace contextRef="#ctx0" brushRef="#br2" timeOffset="135192.7553">10769 5678 427 0,'0'0'5'0,"0"0"2"0,13-10 1 16,-13 10-1-16,15-7 1 16,-6 4-1-16,7 3-5 0,-2-5-14 15,-14 5-64-15,25 2-7 16</inkml:trace>
  <inkml:trace contextRef="#ctx0" brushRef="#br2" timeOffset="135522.1062">11164 5655 482 0,'0'0'5'0,"0"0"2"15,0 0 1-15,-12 8 1 16,3-1-9-16,-2 5 0 0,-1 1 0 15,-1 4 0-15,0 3 0 16,2 2 0-16,5 1 0 16,6-1 0-16,3 0 0 15,7-1 0-15,7-7 0 0,3-1 0 16,7-6 0-16,1-7 0 16,4 0 0-16,-2-10 0 15,-2-5 0-15,-3-5 0 0,-8-2 0 16,-10-1 0-16,-7 2 0 15,-5-3 0-15,-12 4 0 16,-8 8 0-16,-2 0 0 16,-3 7 0-16,-7 3 0 0,9-8-48 15,0 12-42-15</inkml:trace>
  <inkml:trace contextRef="#ctx0" brushRef="#br2" timeOffset="135721.0901">11666 5494 494 0,'0'0'2'0,"0"0"0"15,8 7 2-15,-3 3 0 16,-3 7 1-16,7 9-5 0,-3 4 0 16,0 3 0-16,-4 11 0 15,-2-1 0-15,0 7 0 16,-10-3 0-16,-3 1 0 15,-13 3-80-15,-5-8-9 0</inkml:trace>
  <inkml:trace contextRef="#ctx0" brushRef="#br2" timeOffset="137641.5137">1427 7025 306 0,'0'0'8'0,"0"0"6"0,0-10 3 16,0 10 3-16,-5-9 2 15,5 9-1-15,-6-7 2 0,6 7-1 16,0 0-9-16,0 0-4 16,0 0-3-16,0 0-4 15,-1 12-1-15,1 0-1 16,0 3 0-16,1 4 0 15,2 1 0-15,0 0 0 0,2-5 1 16,-2 2-1-16,0-4 0 16,-1-3 0-16,-2-10 0 15,1 11 1-15,-1-11-1 16,0 0 0-16,0 0 0 0,4-4 1 16,-4-6-1-16,0-3 0 15,0-1 1-15,0-4-1 16,0-1 0-16,0-4 0 15,0 6 0-15,0-3 1 0,0 6-1 16,0-1 1-16,0 7-2 16,0 8 1-16,0-10-2 15,0 10 1-15,2 7 1 16,-2 4-2-16,0 6 1 0,0 1 0 16,0-2 0-16,3 4 1 15,-3 2 0-15,1-4 0 16,-1-5-1-16,0-1 1 15,0-12 0-15,3 12 0 0,-3-12 1 16,0 0 0-16,0 0-1 16,0 0 1-16,0-12 0 15,0 2 0-15,0-5 0 0,0-3 0 16,0 1-1-16,0-1 0 16,0 2 1-16,0 3-2 15,0 3 0-15,0 10 0 16,0-9-1-16,0 9 0 15,0 0 0-15,0 14 0 0,3-2-1 16,-3 3-2-16,5 0-5 16,-5 2-6-16,5 3-16 15,5-4-49-15,-8-2-4 16</inkml:trace>
  <inkml:trace contextRef="#ctx0" brushRef="#br2" timeOffset="138062.0151">1290 7082 297 0,'0'0'6'16,"0"0"3"-16,0 0 3 16,5 0 0-16,-5 0 2 0,0 0 1 15,13 0 1-15,-13 0 1 16,10 0-5-16,0 0-3 15,3 0-1-15,1 0-1 16,4 0 0-16,7 0-1 0,-4-3 0 16,2 1-2-16,1-1 0 15,-4 3-2-15,-2-2-1 16,-6 0-2-16,-1 2-4 16,-11 0-6-16,12 0-9 0,-10 9-52 15,-2-9-10 1</inkml:trace>
  <inkml:trace contextRef="#ctx0" brushRef="#br2" timeOffset="139343.2992">1435 7104 141 0,'0'0'0'0,"0"0"1"16,0 0 1-16,0 0 3 16,7-9 0-16,5 9 0 15,6-3 3-15,5 3 5 0,6 0 2 16,6 0 2-16,7 0-2 16,13 3-1-16,0-3 0 15,16 0-1-15,5 0-1 16,3-3-5-16,2-3-2 15,5-1-2-15,-2 0 0 0,2 0-1 16,-1-1-1-16,-5-2 0 16,-3 3 0-16,-2-1 0 15,-6 1-1-15,-8 2 1 16,-5 0-1-16,-14 3 1 16,-4 0-1-16,-16 2-1 15,-5-3 0-15,-4 3-4 0,-13 0-2 16,8 0-6-16,-8 0-11 15,0 0-28-15,0 12-16 16</inkml:trace>
  <inkml:trace contextRef="#ctx0" brushRef="#br2" timeOffset="140279.6956">1909 9019 182 0,'0'0'2'16,"0"0"0"-16,11 3 2 0,-11-3 2 16,19 2 2-16,-1-2 1 15,7 0 2-15,5 0 1 16,2 0-1-16,10 0-1 15,3 0-1-15,7 3-2 0,4-1 0 16,2-2-3-16,11 0-2 16,7 0 1-16,0 0 0 15,9 0 0-15,0-2-1 16,-3-1 1-16,-3-2-1 16,-4 3 1-16,-8-1-1 0,-12 1 0 15,0 2 0-15,-11-2-1 16,-5-1 0-16,-9 3 1 15,-5 0 0-15,-5-2 0 16,-8 2 1-16,2 0 1 16,-14 0-1-16,0 0-1 0,0 0-1 15,0 0-5-15,0 0-16 16,0 0-32-16,-5 5-17 16</inkml:trace>
  <inkml:trace contextRef="#ctx0" brushRef="#br2" timeOffset="141155.1648">1091 9047 124 0,'0'0'6'15,"0"0"2"-15,0 0 3 16,-9-8-1-16,9 8 1 15,0 0-1-15,0 0 3 16,0 0 1-16,7-7-5 0,15 7 0 16,6 0 0-16,14 0 1 15,17 0 2-15,12-5 0 16,18 2 1-16,13-4-1 0,2 2 0 16,15-5-2-1,8 5-1-15,-4-2-1 0,-3 2-1 16,6 1-3-16,-7-2 0 15,-5 4-2-15,-2-1 0 16,-11 0-1-16,-7 3-2 16,-6-3-3-16,-11 3-3 0,-12 0-9 15,-17-1-11-15,-9 1-13 16,-12 1-27-16,-10-1-6 16</inkml:trace>
  <inkml:trace contextRef="#ctx0" brushRef="#br2" timeOffset="141305.0243">2961 8970 297 0,'0'0'3'15,"0"0"0"-15,0 0-2 16,0 0-4-16,0 0-14 16,5 5-45-16,-5-5-3 0</inkml:trace>
  <inkml:trace contextRef="#ctx0" brushRef="#br2" timeOffset="142349.3503">2839 7305 266 0,'0'0'6'15,"0"0"5"-15,0 0 2 16,0 0 1-16,0-10 0 0,0 10-1 16,0 0-1-16,0 0 0 15,0 0-5-15,0 8-4 16,0 6-4-16,2 14-1 16,6 6-1-16,0 11 3 15,-3 5 0-15,0 9-2 16,2 3 2-16,-2 5 0 0,-1 4 2 15,2 2-2-15,-6-2 1 16,3 4 2-16,-3-1 0 16,0-2-1-16,-5-2 1 15,1-2 0-15,0-1 0 0,-1-5-1 16,0-3-1-16,3-1 1 16,-1-6-1-16,1-8 1 15,2 1-1-15,0-7-1 0,0-4 2 16,0-5-1-16,0 0 0 15,0-8-1-15,0 2 1 16,0-4 0-16,0-2 0 0,0 1-1 16,-3 0 1-16,1-4 0 15,2 4-1-15,-2-1 1 16,-2 0-1-16,2-3 1 0,2 0-1 16,-3-2 0-16,3 0-1 15,0-2-1-15,0-10-3 16,0 13-4-16,0-13-12 15,0 0-41-15,0 0-13 16</inkml:trace>
  <inkml:trace contextRef="#ctx0" brushRef="#br2" timeOffset="143121.1881">2841 7201 240 0,'0'0'6'0,"0"0"4"16,0 0 4-16,0 0 2 16,5-12 2-16,-5 12 2 0,0-11 2 15,0 11 1-15,3-12-5 16,-3 12-6-16,0 0-3 16,0 0-2-16,-8 3-3 15,4 6-2-15,-3 9-1 0,-4 2-2 16,1 4 1-1,-2 3 0-15,-1 6 1 0,-1-2-1 16,1-2 1-16,3-3-1 16,1-5 0-16,-2-4 1 15,4-5-1-15,2 1 2 0,5-13 1 16,-7 7 2-16,7-7-1 16,0 0 0-16,0-7 1 0,2-7-1 15,5-1 0-15,1-8-1 16,5-3-2-16,-1 0-1 15,-1-2 0-15,7 2 1 16,-2-2-1-16,-4 3 1 16,0 6 0-16,1-1 0 15,-6 8 0-15,0 2-1 0,-7 10 0 16,9-11-1-16,-9 11 0 16,7 8 0-16,-5 7 0 15,1 3 0-15,4 3 1 0,-2 7-1 16,3 7 2-16,1-3-1 15,1 2-2-15,3 4-4 16,2-1-11-16,0-1-63 16,4 2-1-16</inkml:trace>
  <inkml:trace contextRef="#ctx0" brushRef="#br2" timeOffset="143738.1753">2781 8712 335 0,'0'0'7'0,"0"0"4"15,0 0 4-15,0 0 0 16,-4-7-1-16,4 7 0 16,0 0 1-16,0 0 0 0,0 0-6 15,2 10-4-15,6 2-2 16,0 3-1-16,4 5 0 16,0 0 1-16,3 4-1 15,0 1-1-15,-2 1 0 16,1-7 0-16,-1 3 0 0,-1-5-1 15,0-2 1-15,-3-2-1 16,-9-13 1-16,12 14 0 16,-12-14 1-16,0 0 1 15,0 0 0-15,0 0 1 16,0 0-1-16,0 0 0 0,7-10 1 16,-7-5-1-16,6-4-1 15,-2-8-2-15,4-2 1 16,4-4-1-16,-2-2-1 0,1 0-1 15,8 5-5-15,-5-1-12 16,2 6-64-16,1 6-3 16</inkml:trace>
  <inkml:trace contextRef="#ctx0" brushRef="#br2" timeOffset="153545.6401">3252 7902 337 0,'0'0'7'15,"0"0"4"-15,0 0 3 16,0 0 2-16,7-10 1 16,-7 10 0-16,0 0 2 0,0 0-3 15,3-7-6-15,-3 7-4 16,1 7-1-16,-1 3-3 15,0 5 0-15,0 2-1 16,0 3 0-16,0 3 1 0,0-1 0 16,0 2-1-16,0-6-3 15,4 2-2-15,-4-6-5 16,2-1-13-16,-2-1-27 16,0-12-35-16,4 12-3 0</inkml:trace>
  <inkml:trace contextRef="#ctx0" brushRef="#br2" timeOffset="153951.6016">3558 7914 366 0,'0'0'8'0,"0"0"1"15,0 0 3-15,-3-10 0 16,3 10-1-16,0 0 2 0,-8-5-1 15,8 5 1-15,-13 0-7 16,5 5-2-16,-1 2-2 16,-4 1-1-16,5 2 0 15,-4 3 0-15,6-3-1 0,-1 2 1 16,2 1-1-16,5-1 1 16,0-1-1-16,5 3 1 15,4-2 0-15,4-5 0 0,2 4 0 16,0-2-1-16,0-1 1 15,2-1 0-15,-2-2-1 16,-3 0 0-16,-4-2 1 16,-8-3-1-16,12 7 1 15,-12-7-1-15,0 12 1 0,0-12 0 16,-14 12 0-16,-2-4-2 16,2 0-2-16,-4-6-4 15,-2 4-10-15,1-2-28 0,-2-4-38 16,7 0-3-16</inkml:trace>
  <inkml:trace contextRef="#ctx0" brushRef="#br2" timeOffset="154142.0906">3558 7865 353 0,'0'0'8'0,"0"0"3"16,0 0 2-16,12-9-1 0,-12 9 0 15,20-11 1 1,-8 6-1-16,4-2-1 0,3 7-16 16,-6 0-47-16,6 0-28 15,1 0-4-15</inkml:trace>
  <inkml:trace contextRef="#ctx0" brushRef="#br2" timeOffset="154486.1662">3896 7879 442 0,'0'0'5'15,"0"0"-1"-15,0 0 1 0,-7 13 1 16,7-13 0-16,-11 18 0 16,6-6 0-16,0 3 0 15,3 0-4-15,2 2 0 16,5-3 0-16,2-1-1 0,9-1 0 15,0-5 1-15,5-1-1 16,-1-6-1 0,1 0 1-16,0-6 0 0,-4-1 0 15,-2-10 0-15,-5 3 0 16,-2-6 0-16,-8 0 0 16,-7-3-1-16,-4 4 0 0,-4-1-1 15,-7 5 1-15,-1 5-2 16,-2 5-4-16,-2 0-7 15,10 1-48-15,-1 11-25 0,6 0-3 32</inkml:trace>
  <inkml:trace contextRef="#ctx0" brushRef="#br2" timeOffset="155829.0459">1265 6949 269 0,'0'0'6'0,"-10"-13"4"16,0 1 2-16,-4-8 1 16,-6-6 3-16,-10-7 0 0,0-12 1 15,-7-8 2-15,-5-3-3 16,1-6-3-16,-3 3-2 16,1 2-2-16,4 0-1 15,4 2-1-15,1 10-1 16,4 6-1-16,0 1-2 0,7 8-2 15,4 6 0-15,4-1 0 16,3 6-1-16,-2 4 0 16,7 3 0-16,2 1 0 15,5 11-1-15,-8-10 0 0,8 10-1 16,0 0-1-16,0 0-2 16,0 0-2-16,0 8-2 15,0-8-5-15,8 15-12 16,-8-15-43-16,15 1-12 0</inkml:trace>
  <inkml:trace contextRef="#ctx0" brushRef="#br2" timeOffset="157057.8081">3466 5266 180 0,'0'0'5'0,"0"0"3"15,0 0 2-15,0 5 2 16,0-5 3-16,0 0 1 0,0 10 4 16,0-10 1-16,0 0 0 15,0 0-1-15,0 0-2 16,0 0-1-16,0 0 1 0,0 0-2 16,-8-12-1-16,3 2-3 15,0-4-1-15,-2-9-1 16,-4-4-2-16,-3-3 0 15,-4-5-1-15,-4-4-1 0,-5-8-1 16,-5-6-2-16,-5-4-1 16,0 0 0-16,-1-2-1 15,1 2 0-15,-1 5 0 16,3 2 0-16,5 8-1 16,6 7 1-16,4 8 1 0,1 5-1 15,8 5 0-15,-1 2 1 16,6 7-1-16,6 8 0 15,-7-10-1-15,7 10 0 16,0 0-1-16,0 0 1 0,0 0-1 16,0 0 0-16,0 0 0 15,0 0 0-15,2 5 0 16,-2-5-3-16,5 10-1 16,-5-10-8-16,11 13-14 0,-7 4-52 15,-4-17-5-15</inkml:trace>
  <inkml:trace contextRef="#ctx0" brushRef="#br2" timeOffset="158384.4148">766 6128 223 0,'0'0'6'16,"0"0"1"-16,0 0 2 15,0 0 0-15,0 0 2 16,5-12-1-16,5 2 2 0,3-5 2 16,6-6-5-16,4-5-1 15,11-4 1-15,3-6-2 16,6-7-1-16,4-1-1 0,8-8 0 16,2-3-3-16,-1-2 0 15,12 0-2-15,1-8 1 16,4 2-1-16,1-5 0 15,1 3-1-15,2 2 1 16,3-2 0-16,-6 0 0 16,4 2 1-16,-4 5-1 15,-3 1 1-15,-1 3 0 0,-5 2 0 16,0 2-1-16,-4 4 0 16,-3-2 0-16,-1 6 0 15,-7 1 0-15,-4 3 0 16,0 1 0-16,-4 5 0 0,-5 0 1 15,-7 9-1-15,-2 1 1 16,-11 7 0-16,-2 2 0 0,-2 3-1 16,-3 2 1-16,-10 8-1 15,7-9 0-15,-7 9 0 16,0 0 0-16,0 0 0 16,0 0-1-16,0 0 1 0,7-7-1 15,-7 7 0-15,0 0 1 16,0 0 0-16,0 0-1 15,3 4 1-15,-3-4 0 16,0 0 1-16,0 0-1 0,0 0 0 16,0 0 0-16,0 11 0 15,0-11 0-15,0 0 0 16,0 0 0-16,0 0 0 16,0 0 0-16,0 0 0 15,0 0 0-15,0 0 0 16,0 0 1-16,0 0 0 0,0 0-1 15,10-8 1-15,-10 8 1 16,12-10-2-16,-12 10 3 0,14-13-2 16,-5 9 1-16,0-1-1 15,2-2 1-15,-4 0 0 16,3-1-1-16,-2 1 0 0,2 2 0 16,-10 5 0-16,12-11 0 15,-12 11 1-15,8-10-2 16,-8 10 0-16,0 0 0 15,0 0-3-15,0 0 0 16,0 0-4-16,0 0-8 0,0 0-21 16,12 5-36-16,-12-5-5 15</inkml:trace>
  <inkml:trace contextRef="#ctx0" brushRef="#br2" timeOffset="158755.5878">2683 4316 322 0,'0'0'6'16,"0"0"2"-16,0 0 2 15,0 0 0-15,0 0 0 16,0 0 3-16,0 0 1 0,0 0-1 15,7-5-4-15,5 5-3 16,6-3-1-16,0 0 0 16,5-2 0-16,3 1-1 0,1-1-2 15,-2-1 0-15,-5 1 0 16,-3 3-1-16,-1 2 0 16,-7 0 0-16,-1 10 0 15,-6 2 0-15,-2 8-1 16,-5 5 1-16,0 0 0 0,-2-1-1 15,0 3 0-15,-4 3 0 16,4-6-3-16,0-1-4 16,7-3-18-16,0 5-51 15,0-13-4-15</inkml:trace>
  <inkml:trace contextRef="#ctx0" brushRef="#br2" timeOffset="159569.3389">801 5745 305 0,'0'0'6'16,"0"0"5"-16,0 0 1 0,0-10 0 16,0 10 1-16,0 0 1 15,0 0 1-15,0 0 0 16,7 4-5-16,-7 11-5 15,0 10 0-15,0 0-1 0,0 2 0 16,-2 11-1-16,-6-4-1 16,4 0 0-16,-9 4-2 15,5-6 1-15,-1-3 0 16,-2-1 0-16,-1-6-1 0,3-2 1 16,0-8-1-16,5-2 1 15,4-10-1-15,-6 8 1 16,6-8 0-16,0 0-1 15,8-8 0-15,3-2 1 0,0 1 0 16,7-4-1-16,2-1 1 16,0 2 0-16,7-5 0 15,1 5 0-15,2-3 0 0,-2 6 1 16,2-1-2-16,1 0 0 16,-4 3-2-16,6 2-6 15,-12-2-12-15,2-8-47 16,0 15-12-16</inkml:trace>
  <inkml:trace contextRef="#ctx0" brushRef="#br2" timeOffset="160073.563">1255 5073 365 0,'0'0'4'0,"0"0"0"16,0 0 2-16,0 0 2 16,8 12-1-16,-8-2 1 15,0 7 0-15,0 7 0 16,0 0-3-16,-2 3-1 0,-4 2 0 16,2 0-2-16,-2-5 0 15,-1-2-1-15,0-2 1 16,1-2-2-16,2-4 0 15,2-4 0-15,2-10 1 0,0 10-1 16,0-10 0-16,9-2 0 16,3-10 1-16,3-3 0 15,5-2 0-15,3-4-1 0,2-4 1 16,2 3-1-16,-2 2 0 16,0 0-2-16,-3 6-6 15,-4 1-14-15,-9 6-57 16,-1 4-2-16</inkml:trace>
  <inkml:trace contextRef="#ctx0" brushRef="#br2" timeOffset="160302.3109">1311 5100 372 0,'0'0'6'0,"0"0"3"16,0 0-1-16,0 0 1 15,0 0 0-15,0 0 0 16,0 4 1-16,5 7 0 0,7 4-6 16,1 3-2-16,-1 1-1 15,5 3-2-15,-2-2-3 16,3 3-12-16,-2-9-34 16,0 1-30-16,-6-5-5 15</inkml:trace>
  <inkml:trace contextRef="#ctx0" brushRef="#br2" timeOffset="160631.4804">1465 5026 362 0,'0'0'4'0,"0"0"2"16,-8 0 1-16,8 0 2 15,-8 12 0-15,5 1 0 0,3 2 0 16,0-1 1-16,0 6-4 15,8-2-1-15,4 0-2 16,4-6 0-16,4-5-1 16,-2-2 0-16,3-5 0 0,2-5 0 15,-3-8-1-15,-1 1 1 16,-3-6 0-16,-4 1 0 16,-10-3-1-16,-2 1 0 0,-2 1 1 15,-13 1-1-15,-2 4-1 16,-6 1 0-16,-1 10-1 15,1 2-1-15,3 0-4 16,1 6-7-16,3 11-15 16,7 2-46-16,6-9-9 0</inkml:trace>
  <inkml:trace contextRef="#ctx0" brushRef="#br2" timeOffset="160952.8535">1653 4887 362 0,'0'0'3'0,"0"0"3"15,-2 5 0-15,2-5 1 0,-5 18 0 16,5-6 0-16,0-2 0 16,0 3 1-16,3-4-3 15,5 1-2-15,5-5 0 16,3-3 0-16,2-2 0 0,1-4-1 15,-1-6 0-15,1-2 0 16,-2-3 1-16,-4-2-1 16,-5-4 0-16,-3 4 0 15,-5-3 0-15,-13 3-1 16,-2 4 0-16,-7 4-1 16,-4 6 0-16,3 3 0 0,-5 3-4 15,8 11-11-15,0 16-41 16,8-10-25-16,7 2-2 15</inkml:trace>
  <inkml:trace contextRef="#ctx0" brushRef="#br2" timeOffset="162468.4891">3508 5296 146 0,'0'0'4'0,"0"0"3"16,0-8 3-16,0 8 3 0,0-12 3 16,0 12 1-16,5-19 3 15,-1 1 2-15,2 1-4 16,2-10-1-16,-1-1-1 0,5-9-1 16,-2-2-3-16,4-11 0 15,0-3-2-15,-2-5 0 16,3-7-2-16,0 0 0 15,-3 4 0-15,1-2 0 16,-4 7-2-16,-1 8 0 16,0 7-1-16,-3 6 0 0,-1 10-1 15,-1 8-1-15,2 4-1 16,-5 13-2-16,2-12 0 16,-2 12-1-16,0 0 0 0,0 0-1 15,0 0-2-15,2 10-5 16,-2-10-10-16,0 15-30 15,4-1-27-15,-2 1-6 16</inkml:trace>
  <inkml:trace contextRef="#ctx0" brushRef="#br2" timeOffset="163823.3493">6573 5929 167 0,'0'0'6'0,"0"0"5"16,0-4 2-16,0 4 4 0,0-9 2 16,0 9 3-16,0-16 2 15,2 7 1-15,3-1-3 16,0-10-4-16,1-2-2 16,1-8-2-16,3-5-2 0,3-10-3 15,-1-4-3-15,1-14-1 16,4-3-4-16,3-6 0 15,-7-3-1-15,8 2 1 0,-6 3-1 16,3 4 1 0,-2 12 0-16,-5 5 1 0,-1 10 1 15,-3 10 0-15,1 4 0 16,-5 10 0-16,-1 0-1 16,0 3 0-16,1 2 0 15,-3 10-1-15,0-13-1 0,0 13 1 16,0 0-1-16,0-12 0 15,0 12 0-15,0 0 0 16,0 0 0-16,0 0-1 16,0 0 0-16,0 0 1 0,0 0-1 15,0 0 0-15,0 0-2 16,0 0-1-16,0 0-4 0,0 0-4 16,0 0-6-16,-3 8-10 15,3-8-23-15,-4 12-26 16,4-12-5-16</inkml:trace>
  <inkml:trace contextRef="#ctx0" brushRef="#br2" timeOffset="164853.3708">5144 4623 335 0,'0'0'6'0,"0"0"4"0,0 0 4 0,-14-10 0 15,14 10 3-15,-6-8 0 16,6 8 0-16,-5-15 1 15,5 15-7-15,0-15-3 16,7 6-2-16,6 1-3 16,-2-2-2-16,8 3 0 0,-2 2 0 15,3 0-1-15,-2-1 0 16,-2 6 0-16,2 0 0 16,-3 0-1-16,-6 6 1 0,-9-6 0 15,13 17-1-15,-13-2 1 16,0 0-1-16,-9-1 1 15,-2 2-1-15,-1-1 1 16,3-1-1-16,-2-2 1 0,1-2-1 16,5-1 0-16,5-9 1 15,-4 14 0-15,4-14 0 16,7 9-1-16,0-6 1 16,5 3 0-16,1-1 1 15,2-1-1-15,0 1 0 0,-1 1 0 16,-3-2 0-16,1 1 0 15,-5 5 1-15,-3-3 0 16,0 3 0-16,-4 2 0 16,-4-2 0-16,-2 3 0 0,-6 0 0 15,-4-1 0-15,-3-4-1 16,-1-2 1-16,0 0-1 16,-2-1 0-16,2-3 0 15,2 0-1-15,4-2-1 0,0-2-2 16,4-3-6-16,10 5-12 15,-6-13-20-15,6 13-41 16,0-15-2-16</inkml:trace>
  <inkml:trace contextRef="#ctx0" brushRef="#br2" timeOffset="165279.8927">5521 4642 392 0,'0'0'4'0,"0"0"2"16,0 0 1-16,0 0 0 0,-5 0 0 16,5 0 1-16,-9 3-1 15,9-3 1-15,-21 14-4 16,12-2-2-16,4 3-1 0,-3 4 1 15,3 0-1-15,5-2 0 16,0-2 0-16,8 0 0 16,2-3 1-16,4-7-1 15,4 0 1-15,0-5-2 0,1 0 1 16,4-7-1-16,-3-1 1 16,-3-2 0-16,-4-2 0 15,-3-3 0-15,-3 0 0 16,-7-2 0-16,-4 2 0 15,-4 0 0-15,-8 3 0 16,2 2-1-16,-4 2-2 0,-1 8-1 16,1 0-4-16,3 3-10 15,0 2-15-15,6 0-49 16,3 4-4-16</inkml:trace>
  <inkml:trace contextRef="#ctx0" brushRef="#br2" timeOffset="165633.3368">5795 4664 376 0,'0'0'4'0,"0"0"2"0,-15 4 0 15,6 2 1-15,0 4 0 0,0-3 0 16,2 7 1-16,-2 1 0 15,9 1-2-15,0-1-3 16,9-3 0-16,0 0-1 0,7 1 0 16,0-5 0-16,2-4 0 15,0 0-1-15,4-8 0 16,-2-3 0-16,-6-6 0 16,-1-1 0-16,-3-3 1 0,-5-3-1 15,-5 0 0-15,-4-3 0 16,-10 5 0-16,-3 5 0 15,-6 3-2-15,-4 5 0 16,0 5-3-16,-6 0-7 0,14 9-21 16,4 6-48-16,0 0-3 15</inkml:trace>
  <inkml:trace contextRef="#ctx0" brushRef="#br2" timeOffset="166449.7481">6111 4783 279 0,'0'0'7'0,"0"0"5"0,0 0 1 16,0 0 4-16,0 0 0 15,-3-8 0-15,3 8 0 16,0 0 1-16,0 0-7 0,0 0-3 15,10 5-1-15,0 6-4 16,8-2 0-16,-2 1 1 16,9 4 1-16,2-5-3 15,4 3 0-15,1-2 1 0,3-2-2 16,0-1 1-16,0 0-1 16,-5-2 0-16,0 0 0 15,-3-2 0-15,-5-1 0 0,-4 1-1 16,-4-2 1-16,-1 3-1 15,-13-4 0-15,12 2 0 16,-12-2 0-16,0 0 0 0,0 0 0 16,0 0-1-1,0 0 1-15,0 0-1 0,0 0-1 16,0 0-1-16,0 0-2 16,0 0-3-16,0 0-6 15,0 0-7-15,0 0-15 16,0 0-28-16,0 0-16 0</inkml:trace>
  <inkml:trace contextRef="#ctx0" brushRef="#br2" timeOffset="167191.1603">6474 4775 350 0,'0'0'5'0,"0"0"3"16,0 0 1-16,0 0 0 15,0 0 1-15,0 0 0 16,0 0 1-16,7 11 0 0,-7-11-5 15,14 12-2-15,0-1-1 16,0-2 0-16,4 1 0 16,2 5-1-16,-3-3 0 15,3 3 0-15,-3-3-1 0,1 2 0 16,2 0 0 0,-8-2 0-16,6-2-1 0,-6-2 1 15,-1-1 0-15,-2-2-1 16,1 0 1-16,-10-5-1 15,7 7 1-15,-7-7 0 0,0 0 0 16,0 0 0-16,0 0 1 16,0 0 1-16,0 0-1 15,0 0 0-15,0 0 0 0,0 0 0 16,0 0-1-16,-2 3 0 16,2-3 0-16,-13 0-1 15,13 0 0-15,-13 2 0 16,13-2 0-16,-14 5 0 0,14-5 0 15,-18 5 0-15,4 0 0 16,1-1-1-16,-4 2 1 16,-3-1 0-16,-3 0 1 15,-1-1-1-15,1 2 0 0,3-2-1 16,1-1 1-16,6 2-3 16,1-5-5-16,12 0-15 15,-11 12-52-15,11-12-8 16</inkml:trace>
  <inkml:trace contextRef="#ctx0" brushRef="#br2" timeOffset="168198.4579">3919 4389 173 0,'0'0'7'0,"0"0"5"15,0 0 3-15,0 0 3 16,-9-10 2-16,9 10 2 16,0 0-1-16,0 0 1 0,0 0-6 15,0 0-5-15,0 0-4 16,0 0-2-16,0 0-1 15,0 0-1-15,11 0 0 16,1 5 0-16,8 3 0 16,4 0 3-16,6-1-2 0,6 3 1 15,3 0 0-15,3-3-1 16,6-2 0-16,2 2-1 16,4-2 0-16,-3 0 0 0,3-2 0 15,1 1-1-15,-6 1-1 16,-4 1 0-16,-3-2 0 15,-6 4 0-15,-6-1 0 0,-2-2-1 16,-8 1 1-16,-5-1-1 16,-5-1 0-16,-10-4 0 15,15 5 0-15,-15-5-1 16,0 0-1-16,0 0-2 16,0 0-2-16,0 0-4 15,0 10-11-15,0-10-15 0,-3 3-40 16,3-3-3-16</inkml:trace>
  <inkml:trace contextRef="#ctx0" brushRef="#br2" timeOffset="169505.0758">3831 4434 309 0,'0'0'6'16,"0"0"3"-16,0 0 1 16,0 0 0-16,-10-2 0 0,10 2 1 15,0 0 1-15,0 0 1 16,2 9-6-16,4 1-3 15,6 2-1-15,-2 3 0 16,3 0 0-16,-2 3 0 16,5-1-1-16,-4-2-1 0,4-3 0 15,-7-1 0-15,-2-2 0 16,-7-9 0-16,13 10 1 16,-13-10 1-16,0 0 0 15,0 0 0-15,0 0 1 0,0 0-1 16,0-13 0-16,-3 1 0 15,-7-3-1-15,1-2 0 16,-4-5-1-16,1-1 1 0,-4 1 0 16,4 0 1-16,0 0-1 15,-4 5 2-15,6-1-1 16,4 6 0-16,-2-1 1 16,2 6-1-16,6 7-1 15,-6-13 0-15,6 13 0 0,0 0-1 16,0 0-1-16,0 0 1 15,0 0-1-15,0 0-1 16,0 0 1-16,0-7 0 16,0 7-1-16,6 0 1 0,-6 0 0 15,14-2 1-15,-4-1-1 16,-1 1 0-16,4-1 1 16,-3-1 0-16,2-1 0 15,3-1 1-15,0 1-1 0,3-2 0 16,-1-1 1-16,3 3 0 15,5 0-1-15,-3-3 1 16,3-1 0-16,-1 4 0 16,1-2-1-16,-4-1 1 0,-1 4 0 15,-4 1-1-15,-3-2 1 16,-5 5-1-16,-8 0 1 16,10-2-2-16,-10 2 0 15,0 0 0-15,0 0 0 16,0 0 0-16,0 0 0 15,0 0 0-15,-5 2 0 0,5-2 0 16,0 0 0-16,-7 9-8 16,7-9-18-16,-3 8-59 15,3-8-4-15</inkml:trace>
  <inkml:trace contextRef="#ctx0" brushRef="#br2" timeOffset="178402.0822">1474 8944 314 0,'0'0'10'0,"0"0"3"16,0 0 4-16,-8-7 3 15,8 7 3-15,0 0 0 0,-9-12 1 16,9 12 0-16,-11-5-8 15,11 5-5-15,-6 3-4 16,6-3-2-16,-10 17-3 16,7-2 0-16,0 0-2 15,1 5 0-15,2-3 0 0,0 3 0 16,5-3 0-16,4-5 0 16,1-1 0-16,1-4 0 15,4-4 0-15,3-3 0 0,-2-6 0 16,0-4 0-16,-2-2 0 15,-2-5 0-15,2-3 0 16,-10-2 0-16,-1 2 0 16,-3-6 0-16,-5 7 0 0,-7 2 0 15,-6 2 0-15,-5 5 0 16,2 5 0-16,-4 5 0 16,0 5 0-16,0 8 0 15,0 1 0-15,8 6 0 0,1 2 0 16,7-1 0-16,6 0 0 15,3-3 0-15,0 2 0 16,12-3 0-16,6-5 0 16,1-4 0-16,3-6 0 15,4-2 0-15,-2 0 0 0,2-7 0 16,-2-6 0-16,-1-2 0 16,-8-2 0-16,-5-5 0 15,-3 6 0-15,-4-8 0 0,-3 7 0 16,-8-3 0-16,-4 6 0 15,-3-2 0-15,-2 12 0 16,-3 1 0-16,0 3 0 16,0 7 0-16,0 9 0 15,0-2 0-15,1 3 0 0,6 3 0 16,5 1 0-16,4-2 0 16,4-2 0-16,0 1 0 15,4-1 0-15,12-5 0 0,1-2 0 16,3-4 0-16,-1-1 0 15,3-5 0-15,4-5 0 16,-6-3 0-16,-1-5 0 16,-3-2 0-16,-4 3 0 0,-3-7 0 15,-9 2 0-15,0-1 0 16,-4 3 0-16,-6 2 0 16,-8 3 0-16,1 5 0 15,-1 5 0-15,-1 0 0 0,1 11 0 16,4-2 0-16,0 6 0 15,3 3 0-15,6-1 0 16,2-2 0-16,3 0 0 16,8 0 0-16,-1-9 0 15,8 2 0-15,2-5 0 0,4-3 0 16,-2-3 0-16,6-7 0 16,-7 0 0-16,1-4 0 15,-6-1 0-15,-3-3 0 0,-10-1 0 16,0 1 0-16,-8 4 0 15,-7-1 0-15,-4 10 0 16,-6 0 0-16,4 5 0 0,-4 5 0 16,4 7 0-16,2 2 0 15,9 7-6-15,4-1-82 16,6-3-3-16</inkml:trace>
  <inkml:trace contextRef="#ctx0" brushRef="#br2" timeOffset="179312.6766">1465 9121 293 0,'0'0'6'0,"0"0"0"15,0 5 1-15,0-5 3 16,0 0 2-16,5 12 1 0,1-2 3 15,8 2 1-15,0-1-4 16,4 4-2-16,4 5 0 16,-2 6 0-16,7 3-4 0,-2 2 0 15,-3 6-2-15,1-1 0 16,-5 5 0-16,-2-2 0 16,0 4-1-16,-4-1-1 15,-5 2 1-15,0-4-1 0,-1-3-1 16,-2 0 1-1,-1-7-2-15,2-3 1 0,3-4 0 16,-1-4-1-16,3-5 0 16,0-3 0-16,0-4 0 15,2-4-1-15,-1 0 0 0,-1-3-3 16,2 0-4-16,-12 0-9 16,17 0-37-16,-9 0-31 15,-8 0-3-15</inkml:trace>
  <inkml:trace contextRef="#ctx0" brushRef="#br2" timeOffset="179749.6692">2248 9572 369 0,'0'0'6'16,"0"0"4"-16,0 0 0 16,0 0 1-16,-9 0 1 15,3 9 0-15,-4 9 1 0,-1 5 1 16,-2 6-6-16,-1 5-3 16,2 9-1-16,0 1 0 15,-1 2-1-15,8-5-2 16,0 2 0-16,5-9 0 15,3-2-1-15,4-4-1 0,6-6-2 16,-1-7-8-16,11-3-18 16,2-4-54-16,-4-6-1 15</inkml:trace>
  <inkml:trace contextRef="#ctx0" brushRef="#br2" timeOffset="180133.3609">2492 9755 422 0,'0'0'5'16,"0"0"0"-16,0 0 1 0,-12 2 1 16,12-2 0-1,-13 17 1-15,4-2-1 0,0 0 1 16,4 3-4-16,0 2-2 15,5-1 0-15,0-2-1 16,5-2 0-16,7-2 0 0,6-3 0 16,2-4-1-16,-1-6 2 15,6 0-1-15,0-8 0 16,-2-2 0-16,-4-5 1 0,-1-2 0 16,-6-6 0-16,-7 1-1 15,-2-1 1-15,-6 1-1 16,-7-3 0-16,-4 6 0 15,-4 4-2-15,0 3-1 0,-1 7-4 16,-2 2-5-16,7 6-11 16,-2 22-51-16,10-11-14 15</inkml:trace>
  <inkml:trace contextRef="#ctx0" brushRef="#br2" timeOffset="180362.7529">2841 9874 444 0,'0'0'3'0,"0"0"1"16,0 15 1-16,-4-2 0 16,-1-1 0-16,-2 5 0 0,-1 3 1 15,-2 4-1-15,0-2-3 16,2 1-3-16,0-3-5 15,4 2-8-15,-3-10-24 16,-6 0-45-16,13-1-3 0</inkml:trace>
  <inkml:trace contextRef="#ctx0" brushRef="#br2" timeOffset="180714.9076">2991 9743 414 0,'0'0'6'0,"0"0"0"16,0 0 2-16,0 0 0 15,-5 7 0-15,3 3 1 0,-1 4 0 16,1 1 0-16,-2 0-5 16,4 3-1-16,0 2-1 15,0-5-1-15,6-3 0 0,1 0 0 16,3-7 0-16,4-2 1 15,2-3-1-15,2-3 0 16,-4-5 1-16,4-4 0 0,-6-3 0 16,-1-1 0-16,-4-4-1 15,-7-3 1-15,0 0 0 16,-7 1-1-16,-4 6 0 16,-1 0-2-16,-6 4 0 15,1 6-2-15,-1 6-2 16,2 0-7-16,3 17-14 0,5-3-59 15,1 3-1-15</inkml:trace>
  <inkml:trace contextRef="#ctx0" brushRef="#br2" timeOffset="180946.1338">3306 9804 455 0,'0'0'4'0,"0"0"1"16,0 0 1-16,-3 14 0 16,1-7 1-16,0 5 0 15,-5 2 0-15,2 4-1 0,0 2-2 16,-4 2-3-16,5 3-3 16,-3-5-5-16,4 5-9 15,-6-4-36-15,2-3-34 16,7-3-2-16</inkml:trace>
  <inkml:trace contextRef="#ctx0" brushRef="#br2" timeOffset="181281.356">3496 9743 440 0,'0'0'3'16,"0"0"1"-16,0 0 3 0,-8 10-1 15,3-1 1-15,2 3 0 16,-1 3 0-16,-1 3 1 16,0 0-4-16,5-1 0 15,0 0-3-15,2-4 1 16,6 1-1-16,4-7 0 0,1-4 1 16,0-3-1-16,6 0 0 15,-2-7 1-15,1-6 1 16,-4-2-3-16,-2-4 0 15,-2-1 0-15,-7-4 0 16,-3 0 0-16,-3 3 0 0,-8 3 0 16,-8 4 0-16,0 4-5 15,-2 7-4-15,-3-2-11 16,7-4-59-16,0 12-8 0</inkml:trace>
  <inkml:trace contextRef="#ctx0" brushRef="#br2" timeOffset="181540.1788">3809 9544 477 0,'0'0'2'0,"0"0"0"0,5 8 2 15,-4 1 1-15,5 6 0 16,4 8 1-16,0 2 0 15,4 4-2-15,-1 6-4 16,-3 3 0-16,6 1 0 16,-9 0 0-16,0 4 0 0,-7-1 0 15,-3 0 0-15,-8-3 0 16,-8 3-2-16,-13-1-85 16,-2-5-2-16</inkml:trace>
  <inkml:trace contextRef="#ctx0" brushRef="#br1" timeOffset="188677.3193">1470 6982 215 0,'0'0'6'0,"0"0"3"16,0 0 2-16,0 0 3 15,0 0 1-15,-5-12 3 16,5 12 1-16,0 0 1 15,-11-9-4-15,11 9-2 0,-9-8-2 16,9 8-1-16,-9-4-2 16,9 4-1-16,-12-6-2 15,12 6-1-15,-12-2-1 16,12 2-1-16,-12-3-1 0,12 3 1 16,-15 0-1-16,15 0 0 15,-17 3 0-15,17-3-1 16,-18 8 1-16,18-8 0 15,-15 12 0-15,15-12 0 16,-12 17 1-16,5-4-3 0,2 2 2 16,-1-1-1-16,1 1 1 15,3 3-1-15,2-4 1 16,0 4-1-16,0 0 1 0,2-4 0 16,3 3 0-16,1 1 0 15,1-4 0-15,3-2 0 16,0 3-1-16,2-1 1 15,0-8 0-15,6 5-1 0,0-7 0 16,0 2 1-16,6-4-1 16,-7-2 1-16,2 0 0 15,4 0-1-15,-2-8 1 16,-5 4-1-16,5-7 1 0,-7 5 0 16,2-5-1-16,-2-4 1 15,-3 3 0-15,-2-3 0 16,1-3-1-16,-8 4 1 15,1-5 0-15,-3 1-1 16,0-2 1-16,-3 0-1 16,-2 0 0-16,-4 1 0 0,2 1-1 15,-4 3 1-15,-1 3 0 16,-1 0-1-16,-1 1 1 16,-2 4-1-16,-1 0 0 15,4 4 0-15,-1 1 0 0,-4 2 0 16,4 0 0-16,-2 0 0 15,-2 5-1-15,4-1 1 16,-3 2 0-16,2 3 0 0,3-3-1 16,-4 3 0-16,4-4-1 15,5 2-2-15,7-7-2 16,-13 18-8-16,13-18-14 0,-5 15-57 16,15-12-1-1</inkml:trace>
  <inkml:trace contextRef="#ctx0" brushRef="#br1" timeOffset="190293.1768">1536 7120 173 0,'0'0'5'0,"0"0"1"16,0 0 2-16,0 0 2 15,0 0 2-15,-2 4 4 16,2-4 1-16,0 0 4 0,0 0-2 16,7 0-2-16,-7 0 1 15,18-7-3-15,-8 2-1 16,5 0-2-16,0-3-1 15,0-2-2-15,4 0-2 16,-1 3-2-16,-1-3 0 0,2 2-1 16,5 1-1-16,-5-2 0 15,4 2 1-15,4-4-1 16,-2 4-1-16,5-3 0 16,2 0 0-16,-1-1 0 15,5 4 0-15,-2-3-1 0,5 3 0 16,-5-1 0-16,1 1 0 15,0 0 0-15,-3 2 0 16,-2 1 0-16,2-2 0 16,0-1-1-16,0 2 1 15,1-2 1-15,2 1-1 0,-6-1 0 16,5 2-1-16,-2-2 1 16,-2 1 0-16,0 1 0 15,-4 0 0-15,6 1-1 0,-4-1 1 16,2 2 0-16,-3 0-1 15,-2-1 0-15,3 1 1 0,-3 3 0 16,-3-2-1-16,-3 2 0 16,2 0 1-16,-1 0 0 15,-1 0-1-15,-1 0 1 16,-1 0 0-16,-2 0-1 16,0 0 1-16,-2 2-1 0,-6 1 1 15,-7-3-1-15,18 3 1 16,-18-3-1-16,0 0 1 15,0 0 0-15,7 4 1 16,-7-4 0-16,0 0 1 16,0 0 0-16,0 0 1 15,0 0 0-15,0 0 0 0,0 0 0 16,0 0 0-16,0 0 0 16,0 0-1-16,0 0-1 0,0 0 0 15,0 0-1-15,0 0 0 16,0 0 0-16,0 0 0 15,0 0-1-15,0 0 0 16,0 0 1-16,0 0-1 0,0 0-1 16,0 0 1-16,0 0 0 15,0 0 0-15,0 0 0 16,0 0-1-16,0 0 1 16,0 0 0-16,0 0 0 0,0 0 0 15,0 0 0-15,0 0 0 16,0 0 0-16,0 0 0 15,0 0-1-15,0 0 1 16,0 0 0-16,0 0-1 16,0 0-1-16,0 0 0 15,0 0-2-15,0 0-3 0,0 10-8 16,0-10-37-16,0 10-32 16,0-10-3-16</inkml:trace>
  <inkml:trace contextRef="#ctx0" brushRef="#br1" timeOffset="192128.4992">1564 7065 178 0,'0'0'3'0,"0"0"2"16,0 0 2-16,12 0 1 0,-12 0 4 15,15 0 3-15,-3-3 1 16,4 3 2-16,3-8-1 15,4 7-1-15,7-7-1 16,-1 1-1-16,6 0-2 0,0-4-3 16,8 2-1-16,-2-2-1 15,5 4-1-15,-4-4-1 16,3 4-1-16,-6 0 0 0,3 0 1 16,1-1-2-16,-8 4 1 15,4-4 0-15,-2 1 0 16,4 0 0-16,-4-1 0 15,0 3 0-15,0-2-1 16,-5-1 1-16,4 4-2 0,-2-2 1 16,-1 1-1-16,1-1 0 15,-4 5-1-15,2-2 1 16,-2 0-1-16,3 1 1 16,-6-3-1-16,3 2 1 15,-5 1 0-15,0 0-1 0,-3-1 1 16,-2 1-1-16,0-1 1 15,-3 0-1-15,-4 3 1 16,-1-1-1-16,0 1 1 0,-1-3-1 16,-11 3 1-16,14 0-1 15,-14 0 1-15,15-5 0 16,-5 5-1-16,0-3 1 0,-2 3 0 16,1-2 0-16,1-1 0 15,-10 3 0-15,18-2 0 16,-18 2 0-16,14-5 0 15,-14 5 0-15,13-2 0 16,-13 2 0-16,0 0 0 0,0 0 0 16,0 0-1-16,0 0 1 15,8-3 0-15,-8 3 0 16,0 0-1-16,0 0 1 16,0 0-1-16,0 0 1 15,0 0-1-15,0 0 0 0,9-5 0 16,-9 5 0-16,11-5 0 15,-11 5-1-15,14-7 1 16,-4 2-1-16,0 2 1 0,0 1-1 16,0-3 1-16,0 3 0 15,0-1-1-15,-3 1 1 16,-7 2-1-16,18-6 1 0,-18 6-1 16,14-2 0-16,-14 2 0 15,16-2 2-15,-16 2-2 16,17-3 0-16,-7 0 0 15,0 1 0-15,-10 2 0 16,13-3 0-16,-13 3 0 16,12 0 0-16,-12 0 0 0,0 0 0 15,0 0 0-15,0 0 0 16,0 0 0-16,0 0 0 16,0 0 0-16,0 0 0 15,0 0 0-15,0 0 0 0,0 0 0 16,0 0 0-16,0 0 0 15,0 0 0-15,0 0 0 0,0 0 0 16,-7 11-8-16,7-11-16 16,-30 17-60-16,25-7-4 15</inkml:trace>
  <inkml:trace contextRef="#ctx0" brushRef="#br1" timeOffset="192968.1004">3533 6438 366 0,'0'0'8'0,"0"0"2"16,0 0 1-16,-5-5 1 0,5 5 0 15,-8 0 2-15,1 8 0 16,-5 7 0-16,-1 9-5 16,1 9-3-16,-4 3-2 0,2 12 0 15,-2-2 0-15,2 7-1 16,7-2-2-16,4 0 1 16,3-7-2-16,5-2 1 15,10-2-2-15,2-8-1 0,8-3-7 16,3-8-19-16,-11-2-55 15,22-9-3-15</inkml:trace>
  <inkml:trace contextRef="#ctx0" brushRef="#br1" timeOffset="193912.5008">4744 6462 386 0,'0'0'6'16,"0"0"2"-16,0 0 1 15,0 0 1-15,0 0 2 0,0 0 1 16,9 10 1-16,-1 1 0 16,7 4-5-16,-3 0-2 15,6 4 0-15,3 6-2 16,0 2-2-16,-1 0 0 0,-3 3-1 15,-2-1 1-15,-6 7-3 16,-1-7 0-16,-8 4 0 16,0-3 0-16,-12 1 0 15,-3-3 0-15,-2 2-11 0,-1-8-30 16,1 0-45-16,-2-3-2 16</inkml:trace>
  <inkml:trace contextRef="#ctx0" brushRef="#br1" timeOffset="200323.5643">3620 6681 299 0,'0'0'9'15,"0"0"5"-15,0 0 2 16,0 0 4-16,0-11 2 16,0 11 2-16,0 0-1 15,0-9 0-15,0 9-7 0,0 0-6 16,0 0-3-16,0 0-4 15,0 0-1-15,-11 9-1 16,11 7-1-16,0-2 1 0,0 1-2 16,0 5 2-16,9-2-1 15,-2-3 0-15,2 0 1 16,5-6 0-16,0 2-1 16,1-7 1-16,0-1 0 0,5-3 1 15,-7-3-1-15,4-4 1 16,-4-3 0-16,1-6 0 15,-4-1-1-15,-4 0 1 16,-2-2 0-16,-4-3-1 16,-5 4 1-16,-5-2-2 0,-3 8 0 15,-1-1 0-15,-2 3 0 16,2 8-2-16,-2 2-1 16,4 0-2-16,0 5-3 15,7 7-8-15,-3-3-13 0,8-9-47 16,0 18-10-16</inkml:trace>
  <inkml:trace contextRef="#ctx0" brushRef="#br1" timeOffset="200794.3113">3926 6827 408 0,'0'0'6'0,"0"0"1"16,0 0 0-16,0 0 1 15,-5-2 0-15,5 2 0 16,-8 7 1-16,0 3-1 0,4 5-5 15,-3 2-1-15,-4 1-1 16,6 1 0-16,-2-2 0 16,2 1-1-16,3-3-1 15,-3-1-2-15,1-1-4 16,4-13-8-16,-2 15-19 0,2-15-47 16,0 10-3-16</inkml:trace>
  <inkml:trace contextRef="#ctx0" brushRef="#br1" timeOffset="201294.3365">4036 6715 378 0,'0'0'6'0,"0"0"2"15,0 0 0-15,0 0 1 16,0 0 0-16,0 0 0 0,-4 0 0 16,4 0 1-16,-12 15-5 15,7-3-3-15,0 0 0 16,2 4-1-16,1-1 0 15,2 3 0-15,0-1 0 0,5-5 0 16,3 1-1-16,0-6 2 16,6 0-1-16,1-5 1 15,-4 1 0-15,8-3 0 0,-4-5 0 16,-5-2 0-16,4-6 1 16,-3 1-2-16,-4-5 1 15,-3-1 0-15,-4 0-1 0,0-2 0 16,-4 4 0-16,-6-4 0 15,-3 8-1-15,-1 0 0 16,1-1 0-16,1 8-1 16,-4-1-2-16,4 6-2 15,0 0-6-15,12 0-11 16,-15 16-22-16,13-6-39 0,2 0-2 16</inkml:trace>
  <inkml:trace contextRef="#ctx0" brushRef="#br1" timeOffset="201593.7126">4277 6846 388 0,'0'0'6'0,"0"0"1"0,0 0 2 16,0 0 0-16,0 0 0 15,-6 15 1-15,4-2 0 16,-3 0 0-16,2 7-5 0,-2-3-3 16,3 5-2-16,-4-3-2 15,6 4-4-15,-2-8-9 16,2 2-26-16,8-2-41 15,-8-5-2-15</inkml:trace>
  <inkml:trace contextRef="#ctx0" brushRef="#br1" timeOffset="201981.2327">4411 6723 362 0,'0'0'8'16,"0"0"2"-16,0 0 3 0,0 0-1 16,0 0 0-16,0 0 0 15,0 0 1-15,0 0 0 16,0 0-7-16,0 12-3 0,-3 0-2 16,1 1 0-16,-2 5-1 15,2 2 1-15,2-6-1 16,-3 3-1-16,1-1-3 15,2-2-7-15,0-4-14 0,0-10-51 16,0 0-5-16</inkml:trace>
  <inkml:trace contextRef="#ctx0" brushRef="#br1" timeOffset="202413.6872">4567 6750 348 0,'0'0'6'16,"0"0"3"-16,0 0 1 16,0 0 1-16,-2-10-1 0,2 10 0 15,0 0 1-15,-8 0-1 16,8 0-6-16,-10 5-2 15,10-5-1 1,-10 15 0-16,5-3-1 0,3-1 1 0,0-2 1 16,2 2 0-1,0-2 0-15,2-1 0 0,-2-8 0 16,12 14 1-16,1-9 0 16,-3 1 0-16,-1-2 0 15,1-1-1-15,0 2-1 16,-10-5 1-16,14 4-1 0,-14-4 0 15,0 0 1-15,9 8 0 16,-9-8-1-16,0 0 1 0,-9 9 0 16,9-9-2-16,-14 11-1 15,1-8-7-15,4 1-13 16,-3 11-49-16,-6-15-12 16</inkml:trace>
  <inkml:trace contextRef="#ctx0" brushRef="#br1" timeOffset="202561.2931">4552 6730 315 0,'0'0'6'0,"0"0"0"16,0 0 1-16,8-5-2 16,-8 5-8-16,17-4-33 15,-10 1-29-15,6 3-3 16</inkml:trace>
  <inkml:trace contextRef="#ctx0" brushRef="#br1" timeOffset="202908.8571">4703 6745 389 0,'0'0'7'15,"0"0"1"-15,0 0 2 16,-7 0-1-16,7 0 1 0,0 0 1 15,-10 5 0-15,10-5 0 16,-4 15-7-16,4-2-1 16,0-1-1-16,2 1-1 15,0-4 1-15,6 1-1 16,1 0 1-16,2-5 0 0,1-5 0 16,1 0 0-16,-1 0 0 15,0-3 0-15,-1-4 1 16,-4-3-1-16,0-3 0 0,-7-1 0 15,0-2 0-15,-5-1-1 16,-4 5 0-16,-7 0-1 16,2 4 0-16,-4 6-1 0,1 2-5 15,-3 0-19-15,-17 10-58 16,26 4-3-16</inkml:trace>
  <inkml:trace contextRef="#ctx0" brushRef="#br3" timeOffset="219998.5161">1492 8970 85 0,'0'0'6'0,"0"0"4"15,0 0 3-15,0 0 1 16,-2-10 2-16,2 10 2 16,0 0-1-16,0 0 0 0,0 0-6 15,0 0-3-15,0 0-3 16,0 0-2-16,6-5-1 15,-6 5 0-15,18 0-1 16,-5 0 1-16,1 0 1 0,7 0-1 16,-1 0 2-16,-1 0-2 15,4 0 0-15,-1 0 0 16,6 2 0-16,-4 1 1 16,3 0-1-16,3-2 0 0,0 2 0 15,0 0 1-15,-3 0 0 16,5-3 0-1,1 2-1-15,-1-2 0 0,4 3 0 16,-4 0-1-16,-2 1 0 16,0-4 0-16,2 2 0 0,-8 1-1 15,1 0 2-15,-2-2-1 16,2-1-1-16,-3 3 1 16,-1-3 0-16,5 0-1 0,-4 0 1 15,4 0 0-15,-2 0 0 16,1 0 0-16,0 0 0 15,5 0-1-15,-5 0 1 16,3 0-1-16,-4 0 0 0,3 0 1 16,6 0-1-16,-7 0 0 15,4 0 1-15,-3 0 0 16,3 3-1-16,0-3 1 16,5 2 1-16,-6-2-1 0,-1 0 1 15,2 0-1 1,-3 0 0-16,3 0 0 0,0 3-1 15,-2-3 1-15,-1 0-1 16,0 2 1-16,-4-2-1 16,5 3 0-16,-7-3 1 0,1 2-1 15,1-2 0-15,-1 0 0 16,1 0 1-16,-1 0-1 16,3 0 1-16,0 0 0 0,-1 0 0 15,-1-2-1-15,7 2 1 16,-7-3 0-16,4 3 0 15,-4 0 0-15,1 0-1 16,1-2 1-16,2 2 0 0,-2 0 0 16,3-3 0-16,-3 1 1 15,-1 2 0-15,0 0 0 16,2-3 1-16,-1 3 0 0,-2 0-1 16,1 0 0-1,-4 0-1-15,5 0 0 0,-8 0 0 16,3 0 0-16,-2 0 0 15,1 0-1-15,-6 0 1 16,-2 0-1-16,5 0 1 16,-6 0-1-16,2 0 0 0,-12 0 0 15,15 0 1-15,-15 0-1 16,7 0 0-16,-7 0 0 0,0 0 0 16,0 0 0-16,0 0 0 15,0 0 0-15,0 0 1 16,0 0-1-16,0 0 0 15,0 0 0-15,0 0-2 0,0 0-5 16,0 0-14-16,0 0-36 16,-2 3-13-16</inkml:trace>
  <inkml:trace contextRef="#ctx0" brushRef="#br3" timeOffset="220622.8642">3791 8866 227 0,'0'0'6'0,"0"0"4"16,0 0 2-16,0 0 1 16,-12 0 0-16,12 0 1 15,0 0 1-15,0 0 2 16,6 3-4-16,2-1-3 0,4 1-1 15,4 1 2-15,8 4 0 16,-1-4-1-16,3 2-2 16,1-1-1-16,0 0-2 15,-3-3-1-15,4 3-1 0,-5-3-2 16,-3 1 0-16,-3 2 0 16,-2-3-1-16,-5 1 0 0,-10-3 1 15,15 7-1-15,-15-7 1 16,0 0 0-16,0 9 1 15,0-9-1-15,-14 13 0 16,5-6 1-16,-6 7-1 0,1-5 0 16,-4 4 0-16,1-1 0 15,-3 0-1-15,2 3 0 16,1-3 1-16,2 1-1 16,0-3 0-16,2 1 1 0,1-2-1 15,5-4 0-15,7-5-1 16,-13 10-1-16,13-10-2 15,0 0-3-15,0 0-4 16,0 0-11-16,0 0-17 16,-8 2-37-16,8-2-3 15</inkml:trace>
  <inkml:trace contextRef="#ctx0" brushRef="#br3" timeOffset="221207.348">4246 8964 326 0,'0'0'5'0,"0"0"4"0,2-9 1 16,-2 9 1-16,11-12 1 16,-11 12 1-16,14-15-2 15,-1 10 1-15,-3 0-5 0,1 5-3 16,5 0-3-16,-2 0 0 16,2 7 0-16,-6 5 0 15,0-2-1-15,-5 6 1 0,0-1 1 16,-5 1-1-16,0 0 1 15,-5-2 0-15,-3 1 0 16,1-5 0-16,0 0 0 16,-3-2 0-16,10-8 0 0,-13 4 0 15,13-4 0-15,0 0 0 16,-7-4 0-16,7-7 0 16,7-1 0-16,4-3-1 15,2-4-1-15,3-1 0 16,-2-3 1-16,7 3-1 15,-4 1 1-15,-4 4 0 0,-1 0 0 16,-5 6-1-16,-7 9 0 16,0 0 0-16,0 0-1 0,0 0 1 15,5 9 0-15,-5 3-1 16,0 3 1-16,0 3-1 16,0 2 2-16,6-1 0 0,6-4-1 15,6 2-9-15,1-2-35 16,6-5-34-16,10-2-3 15</inkml:trace>
  <inkml:trace contextRef="#ctx0" brushRef="#br3" timeOffset="222551.3148">1452 8985 128 0,'0'0'6'16,"0"0"3"-16,8-15 5 0,-8 15 3 16,16-18 3-16,-2 9 2 15,0-6 3-15,4-3 0 16,4 1-5-16,0-2-2 16,6-2-4-16,2-6-2 15,2 2-2-15,7-4-2 0,2-4-2 16,5 1-1-16,-3-5-1 15,6 2 1-15,4-4-1 16,-9 4-1-16,3 0 1 0,-2 6 0 16,-4 0 0-1,-7 3 0-15,-4 4 1 0,-5 5 0 16,-6 4 0-16,-6 4 0 16,-3 4 0-16,-10 5-1 0,10-8 0 15,-10 8-1-15,0 0 0 16,0 0 0-16,0 0-2 15,0 0 0-15,0 0 2 16,0 0-3-16,0 0 0 0,0 0 0 16,0 0-2-16,0 0-2 15,0 0-1-15,0 0-5 16,0 0-7-16,0 0-18 16,3 8-28-16,-3-8-17 15</inkml:trace>
  <inkml:trace contextRef="#ctx0" brushRef="#br3" timeOffset="222957.9193">2171 8261 228 0,'0'0'7'0,"0"0"4"15,0 0 3-15,0 0 1 16,-10 0 2-16,10 0-3 16,0 0 3-16,0 0 0 0,0 0-5 15,5-1-4-15,7-2 0 16,6-2-2-16,-2-1 0 16,5 2 2-16,4-2-3 15,-3 4 0-15,0-3-2 0,-2 2-1 16,-2 3 1-1,-6 0-1-15,-2 3 0 0,-2 2 1 16,-3 6 0-16,-1-2 0 16,-4 6 0-16,0-3 1 15,-2 6-1-15,-3-4 0 0,-3 4 0 16,3 0 0-16,-4-3-3 16,4-3 0-16,0 0-4 15,5-12-3-15,-8 17-6 16,8-17-13-16,0 0-38 0,0 0-16 15</inkml:trace>
  <inkml:trace contextRef="#ctx0" brushRef="#br3" timeOffset="223437.9709">2486 8015 295 0,'0'0'6'16,"0"0"2"-16,0 0 0 15,-7 0 2-15,7 0-2 16,0 0 0-16,-5 11 1 0,5-11 0 16,0 18-5-16,5-9-1 15,2 3-1-15,3-2 1 16,2 0 0-16,1-2 0 0,4-3 1 15,1-3-1-15,-1-2 1 16,-2 0 0-16,2-2-1 16,-1-3 2-16,-4-3-1 15,-12 8 1-15,15-12 0 0,-15 12 1 16,5-15-2-16,-5 15-1 16,2-9 0-16,-2 9-2 15,0 0-1-15,0 0 0 16,3 9 0-16,2 1-1 15,-1 0 1-15,2 5 0 16,-1 2 1-16,0-2 0 0,-3 2-1 16,1 1 1-16,-3-1 0 15,-3 1-1-15,-9-5 0 16,-3 5-1-16,-3-2-3 0,-1 2-7 16,-11-6-16-16,0 2-50 15,7 1-1-15</inkml:trace>
  <inkml:trace contextRef="#ctx0" brushRef="#br3" timeOffset="224307.9757">1433 7947 270 0,'0'0'5'0,"0"0"3"0,0 0-1 15,0 0 2-15,0 0-1 16,0 0 3-16,0 13 2 16,0-1 0-16,0 7-4 15,0 5-1-15,0 5 2 16,2 5-1-16,-2 3-1 0,1 4-1 16,3 0-2-16,-2 2 0 15,2-2-2-15,-1 4 0 16,2-6 0-16,-2 3-2 15,2-2 0-15,-2 0-1 0,2-3 1 16,-3-3-1-16,2-1 1 16,-4-1-1-16,3-3 0 15,0-3 2-15,-3-2-1 16,0-2 0-16,2-4 0 0,-2 2-1 16,0-5 0-16,0-3 1 15,0 0-1-15,0-4 0 16,0-8 0-16,0 12 0 15,0-12 0-15,0 0 0 0,2 10-1 16,-2-10 0-16,0 0 0 16,4 9-1-16,-4-9-2 15,0 0-2-15,0 11-4 0,0-11-5 16,0 0-9-16,0 0-4 16,0 0-17-16,0 0-31 15,0 0-5-15</inkml:trace>
  <inkml:trace contextRef="#ctx0" brushRef="#br3" timeOffset="225191.197">1410 7989 232 0,'0'0'7'16,"0"0"3"-16,0 0 1 16,0 0 4-16,-5-12 2 0,5 12 1 15,0 0-1-15,0 0 1 16,0 0-6-16,-7 0-3 15,7 0-1-15,-13 12-3 0,6-2 1 16,-1 6-2-16,-2 1 1 16,0 2 1-16,1 3 0 15,-4 0-1-15,3 1 0 0,-3-1 0 16,3 3-2-16,1-5 0 16,-4-3 0-16,3 0-2 15,2-7 1-15,4 1-1 16,4-11-1-16,-8 14 2 15,8-14 0-15,0 0-1 16,0 0 1-16,0 0 0 16,0-8-1-16,2-2 1 0,4 0-1 15,1-5 0-15,-2 1-1 16,5-6 0-16,-2 3 0 16,1-3-1-16,1 0 1 0,1-2 0 15,-2 2 0-15,1 3 0 16,1-6 0-16,-2 8 1 0,1-2 0 15,-2 2 1-15,2 3-1 16,-6 2 1-16,-4 10 0 16,12-15-1-16,-12 15 1 15,0 0-1-15,9-9-1 16,-9 9 1-16,0 0-1 0,9 0 1 16,-9 0-1-16,10 7 1 15,-10-7 0-15,14 20 0 16,-5-11 1-16,0 4 0 15,2 1 0-15,0 1 0 16,3-2 0-16,0 0 0 0,2-1 0 16,-2-2 0-16,4 0-1 15,-1-6 1-15,1 4-2 16,-2-3-1-16,-3 0-2 0,2-1-4 16,-5-1-10-16,-2-1-28 15,-8-2-39-15,0 0-2 16</inkml:trace>
  <inkml:trace contextRef="#ctx0" brushRef="#br3" timeOffset="226040.8656">1201 7632 313 0,'0'0'5'0,"0"0"3"0,0 0 0 15,0 0 2-15,10-9 2 16,-10 9 1-16,14-6 1 16,-4 4 0-16,4 2-4 0,0 0-2 15,1 0-1-15,5 0-1 16,5 2-1-16,-5-2 0 16,2 3-3-16,0-3 1 0,-3 3-1 15,2-3 0-15,-6 0-1 16,-3 0 1-16,-12 0-1 15,12 5 1-15,-12-5-1 0,0 9 1 16,0-9-1-16,-9 15 1 16,1-5-1-16,-6-1 0 15,-5 2 1-15,1 1-2 16,-2 0 1-16,-1 2-1 16,2-2 0-16,1 0 0 15,-2-3 0-15,8 2 0 0,-3-4 0 16,7 0 0-16,8-7-1 15,-14 10 1-15,14-10-1 16,0 0 1-16,0 10 0 0,0-10-1 16,10 2 1-1,2-2 1-15,8 0-1 0,0 0 1 16,5-2-1-16,-1-1 1 16,4-2 0-16,-2 3-1 0,0 0 1 15,-3-1-1-15,-4 1 1 16,-1 2-1-16,-4 0 1 15,-3 0-1-15,-11 0 0 0,12 0 1 16,-12 0-1-16,0 0 1 16,0 7-1-16,0-7-1 15,-5 12-3-15,5-12-4 16,-14 15-18-16,14-5-56 0,-11 1-1 16</inkml:trace>
  <inkml:trace contextRef="#ctx0" brushRef="#br3" timeOffset="227209.3949">3471 7190 245 0,'0'0'6'0,"0"0"0"16,0 0 2-16,0 0-1 15,0 0 2-15,0 0 2 16,12-3 1-16,-2 3 1 0,5 2-2 15,10-1-1-15,5 8 1 16,7-5 0-16,8 2 0 16,9-4-2-16,8 6 0 15,8-6-2-15,7 4-2 0,8-5 0 16,2 2-2-16,7-3 0 16,5 3-1-16,1-3-1 15,0 0 1-15,-1 0-1 16,-5 0 0-16,-2-3-1 15,-7 0 1-15,-16-1 0 16,-7 1 0-16,-12 1 1 16,-8 2 2-16,-12-3 0 0,-10 3 2 15,-8 0-1-15,-12 0 0 16,0 0 0-16,0 0-1 16,0 0 0-16,-8 0-2 0,2 0-2 15,-8 0-5-15,8 5-10 16,-11 1-34-16,17-6-32 15,-11 7-3-15</inkml:trace>
  <inkml:trace contextRef="#ctx0" brushRef="#br3" timeOffset="230699.8883">4836 9213 308 0,'0'0'8'16,"0"0"5"-16,0 0 2 15,0 0 3-15,0-7 3 0,0 7-1 16,0 0 2-16,-3-11 0 15,3 11-7-15,-8 0-4 16,8 0-3-16,-12 6-2 16,5 1-1-16,-4 3-3 0,5 4 0 15,0 3-1-15,1-2 0 16,5 2-1-16,0-4 1 16,0 3-1-16,8-7 1 15,1-4-1-15,9 0 1 16,2-5 0-16,-1-5 0 0,2-2 0 15,1-5 0-15,-2-1 1 16,-5-1-1-16,-8-3 2 16,-5 0-3-16,-4 3 0 15,-10 2 0-15,-6 2 0 16,-4 3 0-16,0 4 0 0,-3 3 0 16,0 5 0-16,5 5-2 15,3-3-13-15,17-7-51 16,-13 10-20-16</inkml:trace>
  <inkml:trace contextRef="#ctx0" brushRef="#br3" timeOffset="231701.8973">2759 8306 327 0,'0'0'6'0,"0"0"2"16,0 0 2-16,0 0 1 16,-9 0 1-16,9 0 1 15,-10 12-1-15,10-12 1 0,-8 18-6 16,3-5-2-16,3-4-2 16,2 1-1-16,0 3 0 15,0-4 0-15,0-9-1 16,15 13 1-16,-5-11 0 0,5 0-1 15,-1-2 1-15,2-4 0 16,-4-6 1-16,2 0 0 16,-1-5 1-16,-6 3 0 0,-2-4 0 15,-5 4 0-15,-5-3 0 16,-9 8-1-16,-4 0-1 16,-2 4 0-16,1 3-2 15,-6 0-4-15,7 7-15 0,4 10-49 16,3-9-15-16</inkml:trace>
  <inkml:trace contextRef="#ctx0" brushRef="#br3" timeOffset="232592.8899">1651 7753 302 0,'0'0'8'0,"0"0"5"16,0 0 1 0,0 0 2-16,-5-4 3 0,5 4-1 15,0 0 0-15,0 0 0 16,-10 3-8-16,5 3-3 0,2 7-3 16,3-1-2-16,-2 5-1 15,2-2 0-15,2 3 0 16,6-6-1-16,0-1 1 0,4-7 0 15,0-1 0-15,6-3 0 16,-4 0 0-16,2-7 1 16,-5-4-1-16,5 2 1 15,-6-7 0-15,-6 3 0 0,-4-1 0 16,-2 2 0-16,-6 2-1 16,-6 3 0-16,-2 1-1 15,-1 6 0-15,0 3-2 16,-3 4-7-16,10 8-25 15,6 0-49-15,-4 0-1 0</inkml:trace>
  <inkml:trace contextRef="#ctx0" brushRef="#br3" timeOffset="248118.2388">7518 6529 246 0,'0'0'7'0,"0"0"4"16,0 0 3-16,0 0 0 15,-10-7 2-15,10 7 1 16,0 0 0-16,0 0 2 15,0 0-3-15,7 5-3 0,5 2-2 16,11 1-2-16,4-1 1 16,8-2 0-16,8 2 0 15,6-2-2-15,11-1 0 16,4-2-2-16,6-2 0 0,5 0-1 16,4 2 0-16,6-2-1 15,4 0-1-15,6 0-1 16,7-2 1-16,4 0-1 15,4-2 0-15,2 2 0 16,-1-1-1-16,1 2 1 0,0-2 0 16,-5 3-1-16,-3-3 1 15,-4 1 0-15,-1 2-1 0,-1-3 0 16,-4-1 0-16,-3 1 1 16,2-2-2-16,-6 0 0 15,-3 2 0-15,1-1 0 16,-8 1 0-16,0 1 0 15,-9 2 0-15,3-3 0 0,-4 1 0 16,-2 0 0-16,2 2 0 16,-5-3 0-16,2 0 0 15,-4 1 0-15,3 0 0 16,-6 2 0-16,-5-5 0 16,0 5 0-16,-5 0 0 15,0-3 0-15,-4 3 0 0,-5-2 0 16,-1-1 0-16,-5 3 0 15,-2-2 0-15,-3 0 0 0,-3 2 0 16,1 0 0-16,-4 0 0 16,-1 0 0-16,-6 0 0 15,2-3 0-15,-7 3 0 16,-9 0 0-16,16 0 0 0,-16 0 0 16,0 0 0-16,0 0 0 15,7 0 0-15,-7 0 0 16,0 0 0-16,0 0 0 15,0 0 0-15,0 0 0 0,0 0-22 16,-18 0-62-16,18 0-3 16</inkml:trace>
  <inkml:trace contextRef="#ctx0" brushRef="#br4" timeOffset="266535.6457">659 9801 0 0,'0'65'1'16,"7"12"3"-16,-7 6-1 15,2-3 1-15,-2 7-2 16,0-5 1-16,0-7-1 0,0 4 1 16,0-7-2-16,0-3 0 15,4-2-1-15,-3-1 0 16,3-2 0-16,-4 2-1 0,2 0 2 16,0-1 0-16,-2 4 1 15,0 1 2-15,0-1 0 16,0-2-1-16,0 0 1 15,0-5 2-15,0-3 0 16,0 6-1-16,0-2 3 0,0 0 0 16,0 1 0-16,2-2 0 15,-2 3 1-15,3-2-1 16,-3 5-2-16,3-3-2 16,-1-9 0-16,3 9-3 0,6-1 0 15,-7-2 1-15,6 5-1 16,-5-6-1-16,8 5-1 15,-9-7 1-15,6 2 0 16,-7-1-2-16,-3-6 4 16,0 7-2-16,-5-5 1 0,0 4-1 15,-5-4 1-15,2 4 0 16,-1 0 0-16,1-4-1 16,-5 5 0-16,6-7-1 0,2-4 1 15,2 4-1-15,1-4 1 16,0 1-1-16,0 4 0 15,2-1 1-15,0 3 0 16,0 0 0-16,2 0 1 16,0 0-1-16,-2 2 1 0,2-1 0 15,-2-9 1-15,0 8 0 16,0-3-2-16,0 2 1 16,0-1-1-16,0 0 0 15,0 2 0-15,-2-4 0 16,2 3 1-16,0-6-6 0,0-4 1 15,2 7 0-15,4-14-1 16,-4 11 2-16,0-3-3 16,1 0-1-16,-3-2 0 0,0-1 3 15,0 1-3-15,0-5-7 16,0 4-5-16,0-6-7 16</inkml:trace>
  <inkml:trace contextRef="#ctx0" brushRef="#br4" timeOffset="268033.3223">2285 11059 0 0,'-8'68'12'16,"5"2"3"-16,-4-3 3 0,2-1 2 15,-2-3-1-15,2 4-1 16,0-4-2-16,2 0-3 16,0-2-2-16,3 2-3 15,0-1-1-15,0-3-3 16,0 3-1-16,0-5-1 0,0-5-1 15,0 5 1-15,0-7-1 16,0 6-1-16,0 1 0 16,0-3 1-16,0 9-1 15,0-6 0-15,0 2 1 0,0-5-1 16,0 6 1-16,-2-6-1 16,2-1 1-16,0-1 1 15,0 0-1-15,0 2 1 0,2 1-1 16,-2-3-1-16,0 4 1 15,3-3 0-15,-3 3-1 16,0 0 0-16,0-8 0 0,0 5 0 16,0-7 2-16,3 10-2 15,0-5 1-15,2 1-1 16,-3 2 1-16,1 2-1 16,1 0 0-16,-1-3 0 15,-1 6 0-15,0-5 0 0,-2-2 1 16,3 3 0-16,-1-7-1 15,-2 5 0-15,3 1 1 16,-3 2 2-16,3-2-11 16,0-4 0-16,1 4-1 15,-2-4 1-15,4 1 0 0,-6-6-12 16,7 2-13-16,-5 3-6 16</inkml:trace>
  <inkml:trace contextRef="#ctx0" brushRef="#br4" timeOffset="276420.7619">2155 14103 287 0,'0'0'6'0,"0"0"4"16,0 0 2-16,0 0 3 15,6-10 2-15,-6 10 2 0,0 0 3 16,0 0-1-16,2-10-4 16,-2 10-2-16,0 0-3 15,0-12-3-15,0 12-1 16,-2-10-2-16,2 10-1 0,-13-15-1 15,13 15-1-15,-15-16 0 16,5 9-1-16,-5 0 0 16,0-1 0-16,-2 4-1 0,-3-6 1 15,1 5-2-15,-2-2 2 16,-1 0-2-16,-4 1 1 16,5 1 0-16,1-1 0 15,-9 3 0-15,8-1 1 0,2 2-1 16,-2-3 1-16,-1 2-2 15,5 3 0 1,-4-2 0-16,-3 2 0 0,7-2 0 16,-6-1 0-16,3 3 0 15,-5 0 0-15,3 0 0 16,-3 0 0-16,3 0 0 0,-1 0 0 16,-1 0 0-16,1 5 0 15,3 0 0-15,-3 2 0 16,3-3 0-16,0-1 0 0,4 3 0 15,-4 1 0-15,0 1 0 16,3 0 0-16,-3-1 0 16,2 3 0-16,1-3 0 15,-3 3 0-15,3-1 0 0,-3 2 0 16,4 1 0-16,-1 0 0 16,2-2 0-16,-3 3 0 15,4-1 0-15,-2-2 0 16,2 2 0-16,2 0 0 15,-4 1 0-15,0-3 0 16,0 2 0-16,7-1 0 0,-3 1 0 16,-4-2 0-16,2 2 0 15,1-2 0-15,-4 2 0 16,1 1 0-16,0-1 0 0,-2 0 0 16,-2 4 0-16,3-1 0 15,-1-1 0-15,1-2 0 16,2 3 0-16,3-1 0 0,-1 2 0 15,-2-3 0-15,6-1 0 16,0-2 0-16,0 0 0 16,1 0 0-16,4-1 0 15,-5-1 0-15,2 2 0 0,2 2 0 16,-2-2 0-16,2 8 0 16,-3-3 0-16,3 2 0 15,0 0 0-15,1 3 0 16,1 5 0-16,3-3 0 15,0 3 0-15,0-1 0 16,0-1 0-16,0 4 0 0,3-2 0 16,-3 0 0-16,4 2 0 15,-1-4 0-15,4-2 0 16,-2 1 0-16,1 3 0 16,3-1 0-16,-1-3 0 0,-1 4 0 15,3 0 0-15,-5-3 0 16,5 1 0-16,1 1 0 0,1-5 0 15,2 4 0-15,0-3 0 16,5-2 0-16,0-1 0 16,2-3 0-16,0-1 0 15,2 2 0-15,2-3 0 16,2-3 0-16,3 2 0 0,-2-1 0 16,2 1 0-16,2-5 0 15,-2 2 0-15,2-1 0 16,0 1 0-16,-2-1 0 15,0 0 0-15,0 1 0 0,-3-1 0 16,1 1 0 0,-1-2 0-16,1 2 0 0,-4 1 0 15,1-2 0-15,-1-2 0 16,2-1 0-16,-1 1 0 16,0-2 0-16,-6-1 0 0,4-2 0 15,2 0 0-15,-4-2 0 16,2-3 0-16,1-2 0 0,2-4 0 15,-1 1 0 1,2-2 0-16,-2-4 0 0,0 4 0 16,2-2 0-16,-4-1 0 15,2 1 0-15,0-1 0 16,-8-1 0-16,3 4 0 0,-1-6 0 16,-2 7 0-16,2-6 0 15,-2-1 0-15,-2 4 0 16,-1-4 0-16,2-2 0 15,-2 3 0-15,2-3 0 16,-2 3 0-16,1-3 0 0,-5-1 0 16,5 1 0-16,-2 1 0 15,-4-1 0-15,1 0 0 16,0 0 0-16,0-2 0 16,0 0 0-16,-2 2 0 0,1-2 0 15,-4 2 0-15,2-3 0 16,-4 1 0-16,3 1 0 15,-6-2 0-15,2 0 0 0,0-1 0 16,-2-1 0-16,2-2 0 16,-2-4 0-16,0 8 0 15,0-8 0-15,3 7 0 16,-3-6 0-16,0 5 0 0,0 0 0 16,0 1 0-16,-3-2 0 15,-1 5 0-15,-1-1 0 16,-3-1 0-16,1 0 0 15,-3 6 0-15,-3-5 0 16,4 3 0-16,-3 3 0 16,-1-3 0-16,3 4 0 0,-5-3 0 15,0 4 0-15,0-1 0 16,0 0 0-16,0 2 0 16,-2-1 0-16,-1 1 0 0,-1-2 0 15,-2 0 0-15,1 3 0 16,1 0 0-16,-2 0 0 15,-1 1 0-15,1 1 0 16,-4 4 0-16,0-3 0 0,2 2 0 16,-2 2 0-16,3 2 0 15,2 1 0-15,5 2 0 16,-5 2 0-16,10 8-26 0,-3 6-66 16,3 2-2-16</inkml:trace>
  <inkml:trace contextRef="#ctx0" brushRef="#br4" timeOffset="277833.6499">1522 14403 350 0,'0'0'6'0,"0"0"4"0,5-8 2 15,-5 8 3-15,0-15 1 16,0 5 1-16,0 2 0 16,0-4 2-16,0 0-5 15,-3 4-3-15,-1-2-2 0,4 10-3 16,-14-12 0-16,4 8-3 16,-2 1-3-16,-2 3 0 0,-2 0 0 15,-2 6 0-15,-2 0 0 16,2 7 0-16,-2-1 0 15,-1 5 0-15,5 1 0 0,0 0 0 16,2 3 0-16,5 1 0 16,2 3 0-16,2 3 0 15,3-1 0-15,2-2 0 16,0 2 0-16,5-2 0 16,4 2 0-16,0-5 0 0,5 0 0 15,2 1 0 1,-2-3 0-16,4-5 0 0,1-1 0 15,4-1 0-15,-2-1 0 16,3-2 0-16,-2-3 0 16,5 0 0-16,-4-1 0 0,2-1 0 15,-4-5 0-15,2 1 0 16,-3-1 0-16,0 0 0 16,0-1 0-16,0-1 0 0,-3-4 0 15,1-1 0-15,2-1 0 16,-3-1 0-16,3-2 0 15,-6-1 0-15,2 0 0 16,-2 0 0-16,2-6 0 0,-7 3 0 16,4-2 0-16,-8-3 0 15,0 0 0-15,0 3 0 16,-3-8 0-16,-2 5 0 16,0-4 0-16,0 1 0 0,-2-1 0 15,-3 1 0-15,-2 1 0 16,-2 2 0-16,-3 3 0 15,3 0 0-15,-4-1 0 16,-2 2 0-16,0 2 0 16,-4-1 0-16,-2 3 0 15,3-2 0-15,2-1 0 0,-4 2 0 16,-3 0 0-16,6 4 0 16,-3-2 0-16,1 2 0 0,1 1 0 15,0 4 0-15,1-4 0 16,2 3 0-16,0 3 0 15,2-1 0-15,3 3 0 16,-1 0 0-16,-5 0 0 0,3 0 0 16,1 3 0-16,-2 4 0 15,1 3 0-15,-4-3 0 16,5 5 0-16,-4-1 0 16,4 2 0-16,-3 1 0 15,5 1 0-15,-3 2 0 0,4 3 0 16,-1 2 0-16,2 3 0 15,-2 3 0 1,5-2 0-16,1 6 0 0,4 2 0 16,0-5 0-16,0 5 0 0,2-4 0 15,5 2 0-15,0-5 0 16,7 3 0-16,0-4 0 16,1-5 0-16,2-1 0 0,1 0 0 15,2-3 0-15,2-3 0 16,2-5 0-16,0-4 0 15,1 0 0-15,2-3 0 16,-1-2 0-16,4-2 0 0,-2-5 0 16,2-1 0-16,-3-4 0 15,-3-1 0-15,0-2 0 16,1-2 0-16,-6-3 0 16,1-2 0-16,-5-6 0 15,-2-2 0-15,-4-1 0 0,-6-10 0 16,-1 7 0-16,-2-3 0 15,-10-1 0-15,-4 4 0 16,-6 2 0-16,-8 2 0 16,-1 3 0-16,-1 7 0 15,-7 4 0-15,0 2 0 0,1 8 0 16,1 3 0-16,5 3 0 16,1 5 0-16,7 7 0 15,4 0 0-15,9 5 0 0,-2 6-24 16,13-6-69-16,10-4-3 15</inkml:trace>
  <inkml:trace contextRef="#ctx0" brushRef="#br4" timeOffset="284212.2449">1628 14757 95 0,'0'0'5'0,"0"0"5"16,-2-8 2-16,2 8 2 0,0 0 0 15,0 0 2-15,0-10-1 16,0 10 0-16,0 0-5 15,0 0-3-15,0 0-1 16,0 0-3-16,0 0 3 0,0 0 0 16,10-5 3-1,-10 5 1-15,13-7 1 16,-5 2-2-16,9 0 1 0,0-3-3 16,-2 4 0-16,6-6-3 15,-1 0-1-15,6-3-1 16,-6 0-1-16,7 1 1 0,-2 1-1 15,0-5 0-15,0 7 0 16,5-6-1-16,2-3 1 16,-2 3 0-16,1-2 0 0,2 0-1 15,4 0 1-15,-2-6 0 16,3 3 0-16,-6-2 0 16,0 2-1-16,1-2 2 15,-2 2-2-15,0-3 1 0,-1 6-1 16,-3 0 1-16,-2 0-1 15,3 2 0-15,-9-2 0 16,8 1 0-16,-4-1-1 16,2 2 1-16,1-4 1 0,2-1 0 15,-3-3 0-15,2 4-1 16,3-4 1-16,-2 4 0 16,4-4 0-16,-5 3-1 15,1-2 0-15,4 2 0 16,-2 3 0-16,2-2 0 0,0-1 0 15,3-3 0-15,0 4-1 16,-1-2 1-16,0 1 0 16,0 1 0-16,-2-6 0 0,5 6 0 15,-2-4-1-15,0 4 1 16,3-1 0-16,-8-3 0 16,7 3 0-16,-7 1-1 0,2 1 1 15,-2-2 0-15,-3 5-1 16,1-4 1-16,-4 1-1 15,5-2 1-15,-3 4-1 16,1-3 1-16,-7 0 0 16,5 4 0-16,-3-2 0 0,1 2 0 15,-6 0 1-15,3 3-1 16,-3-3 0-16,-2 4 1 16,0 2-1-16,0 1 0 15,0-2 0-15,0 1 0 16,-2 1 0-16,0-2 0 0,3 6 0 15,-4-4 0-15,0 0 0 16,-3 7 1-16,2-5-1 16,-11 6 0-16,10-5 0 0,-10 5 1 15,0 0 0-15,0 0 0 16,0 0 1-16,0 0-1 16,0 0 0-16,0 0-1 15,0 0-3-15,0 0-8 0,-2 8-26 16,2-8-32-16,-12 12-3 15</inkml:trace>
  <inkml:trace contextRef="#ctx0" brushRef="#br4" timeOffset="286484.4769">1345 14284 85 0,'0'0'4'16,"0"0"1"-16,-7-3-1 0,7 3 4 15,0 0-3-15,0 0 5 16,0 0 0-16,0 0 5 16,5-8-3-16,-5 8 1 15,22-12 1-15,-5 5-1 0,4-4 1 16,-2-1-3-16,8 3-1 15,-4-9-2-15,4 1-2 16,1 2 0-16,-1-5-2 16,1 5-1-16,-2-2 0 0,2 2-1 15,1 1 0-15,-1 2-1 16,-4 1-1-16,4-2 1 16,-3-1 0-16,3 1-1 15,-1 1 1-15,3-3-1 16,-6 3 1-16,4-6-1 0,4 5 0 15,-5-4 0-15,1 2 0 16,-4 3 0-16,6-2 0 16,-4-2 0-16,-1 4 0 15,-1-3 0-15,-2 0 0 16,-1 3 0-16,4-3-1 0,-4 0 1 16,0 1-1-16,1-1 1 15,0-2-1-15,0-1 1 16,-1 3 0-16,6-2-1 0,-8 2 1 15,9-2 0-15,-3 0-1 16,0-1 1-16,1-2 0 16,4 3-1-16,6 0 0 0,-6-3 1 15,4-6 1-15,-1 10-1 16,1-9 0-16,-4 5 0 16,5 0 1-16,-6 0-1 15,-3 2 1-15,1 4 0 16,-2-1-1-16,-2 1 0 0,-2 4 0 15,2-5 1-15,0 3-1 16,-1-4 0-16,-2 2 1 16,7-4-1-16,-3 6 1 15,5-5-1-15,-7-1 0 0,6 0 1 16,-9 6-1 0,6 0 1-16,-5 0-1 0,2-1 1 15,-2 3-1-15,-2 1 2 16,0 2-2-16,1-4 1 0,1 4 1 15,-3-4-1-15,6 2 1 16,-9-2 0-16,6 2 0 0,-2-1 0 16,-1-2 1-16,-2 1-2 15,0 5 3-15,3-4-2 16,-6 5 1-16,1-4 0 16,-4 6-1-16,-2-3 1 15,3 3 0-15,-10 3-1 16,14-8 1-16,-14 8 0 0,13-7-1 15,-13 7 1-15,0 0-1 16,11-6 0-16,-11 6 0 16,0 0 0-16,10-8 0 15,-10 8 0-15,0 0 1 16,0 0-1-16,0 0 1 0,0 0 1 16,0 0-1-16,0 0 0 15,0 0 0-15,0 0-1 16,0 0 0-16,0 0 0 0,6-10-1 15,-6 10 1-15,0 0-2 16,0 0 0-16,11-7 0 16,-11 7 0-16,0 0 0 0,8-10 1 15,-8 10-1-15,0 0 0 16,0 0 0-16,9-6 0 16,-9 6 0-16,0 0 0 0,0 0 0 15,0 0 0 1,0 0 0-16,0 0 0 0,0 0 0 15,0 0-1-15,0 0 1 16,0 0 0-16,0 0 0 16,0 0 0-16,0 0 0 15,0 0-2-15,10-6 2 16,-10 6 0-16,0 0 2 0,0 0-2 16,0 0 0-16,0 0 0 15,0 0 0-15,0 0 0 16,0 0 0-16,0 0 0 0,0 0 0 15,0 0 0-15,0 0 0 16,0 0 0-16,0 0 0 16,0 0 0-16,0 0 0 0,0 0 0 15,0 0 0-15,0 0-2 16,0 0 2-16,0 0 0 16,0 0 0-16,0 0 0 0,0 0-1 15,0 0 1-15,0 0 0 16,8 0 0-16,-8 0-2 15,0 0 1-15,0 0 1 16,14 5-1-16,-14-5 1 16,14 14 1-16,-5-2 0 15,1 4 1-15,3-3-1 0,1 7 1 16,2 1 0-16,1 1 0 16,-2 3-1-16,2-1 0 15,1-1 0-15,-4-1 1 16,4 1-1-16,-4-4-1 0,-2-2 1 15,1 4 0-15,0-6 0 16,-3-1-1-16,2-2 2 16,-4-2-2-16,2 1 1 0,-10-11-1 15,9 9 1-15,-9-9 0 16,0 0 1-16,9 8 0 16,-9-8 1-16,0 0 0 15,0 0 0-15,0 0-1 0,0 0-2 16,0 0-3-16,0 0-5 15,0 0-9-15,0 0-18 16,-6 0-35-16,6 0-10 0</inkml:trace>
  <inkml:trace contextRef="#ctx0" brushRef="#br4" timeOffset="286630.0752">3841 13334 169 0,'0'0'0'16,"0"0"-17"-16,0 0-35 16,0 0 0-16</inkml:trace>
  <inkml:trace contextRef="#ctx0" brushRef="#br4" timeOffset="289361.6742">3759 7715 46 0,'0'0'2'15,"0"0"-1"-15,-4 18 0 16,3-2-15-16,1 6-16 0</inkml:trace>
  <inkml:trace contextRef="#ctx0" brushRef="#br4" timeOffset="289533.2151">3769 8695 55 0,'0'0'1'0,"0"20"0"16,0-3 0-16,0 7 0 15,0 6 1 1,3 5-12-16,-3 4 0 0,0 11-26 16</inkml:trace>
  <inkml:trace contextRef="#ctx0" brushRef="#br4" timeOffset="289705.3348">3707 9904 23 0,'0'0'0'15,"0"15"0"-15,0-3-3 16,0 8-6-16,3 4-2 0</inkml:trace>
  <inkml:trace contextRef="#ctx0" brushRef="#br4" timeOffset="290209.7861">3680 11987 10 0,'0'0'1'0,"0"13"0"0,0 1 0 16,0 4 0-16,0 4 1 15,0 0-1-15,0 11-1 0,0-6 0 16,0 5 0-16,-3-2 3 16,1 2 25-16,2 10-57 15,0-4 21-15,0 0 19 0,0-3-2 16,0 5 1-16,0-5 0 16,0 4-4-16,2-6-24 15,-2-11 56-15,-5 5-21 16,5 3-23-16,0 0-15 15,0-3-11-15</inkml:trace>
  <inkml:trace contextRef="#ctx0" brushRef="#br4" timeOffset="290358.4251">3675 13112 111 0,'0'0'2'0,"-6"9"-2"15,4 2-6-15,2-11-23 16,0 18-14-16</inkml:trace>
  <inkml:trace contextRef="#ctx0" brushRef="#br4" timeOffset="290745.5294">3694 13201 216 0,'0'0'3'0,"0"0"-1"15,0 0-1-15,0 0-1 0,-5 4-13 16,5-4-41-16,0 0-5 16</inkml:trace>
  <inkml:trace contextRef="#ctx0" brushRef="#br4" timeOffset="291077.48">3725 12929 234 0,'0'0'1'0,"0"0"-1"0,-1 10-1 15,1-10-2-15,0 12-9 16,0-12-36-16,0 15-10 0</inkml:trace>
  <inkml:trace contextRef="#ctx0" brushRef="#br4" timeOffset="292145.0395">3749 12973 154 0,'0'0'7'0,"0"0"2"15,0 0 1-15,0 0-2 0,5 0 1 16,-5 0 0-16,5 7 0 15,-3 3 1-15,4 5-6 16,-6 3-4-16,5 6-2 0,0 4-4 16,2 1-10-16,0 0-12 15,-5 2-26-15,9-2-7 16</inkml:trace>
  <inkml:trace contextRef="#ctx0" brushRef="#br4" timeOffset="292295.2676">3785 13234 192 0,'0'0'0'0,"0"0"-2"16,0 0-6-16,6 6-13 16,-6-6-32-16,8 6-4 15</inkml:trace>
  <inkml:trace contextRef="#ctx0" brushRef="#br4" timeOffset="293523.586">3558 12939 137 0,'0'0'7'0,"0"0"5"16,0 0 4-16,0 0 4 16,0 0 1-16,0 0 1 0,-8-3 1 15,8 3 0-15,0 0-7 16,0 0-4-16,0 0-3 16,0 0-1-16,5-13-2 0,4 6-2 15,4-5 1-15,7-1 0 16,1-6 1-16,6-3-1 15,3-3 0-15,9-5-2 16,1 0 1-16,2-5-1 16,5-2-1-16,4 0 0 0,3-2 0 15,0-6 0-15,8-2 1 16,-2-3-2-16,2 1 0 16,8-4 1-16,0 2-1 15,1-2 0-15,0 2 0 16,-2 4-1-16,-2-1 1 0,-10 5 0 15,1 7-1-15,-12 6 1 16,-5 3-1-16,-9 4 1 16,-5 6-1-16,-7 0 1 0,0 5 0 15,-8 2 0-15,-12 10 1 16,13-10 0-16,-13 10-1 16,0 0 0-16,5-9 0 0,-5 9-2 15,0 0-2-15,0 0 0 16,0 0 0-16,0 0-2 15,0 0 0-15,0 4-2 16,0-4 1-16,0 11 0 16,0-11-1-16,0 12-4 0,0-12-10 15,0 0-33-15,0 12-17 16</inkml:trace>
  <inkml:trace contextRef="#ctx0" brushRef="#br4" timeOffset="295178.275">3784 13305 221 0,'0'0'4'0,"0"0"3"0,0 0-1 16,7 0 1-16,-7 0 2 16,0 0 2-16,13 0 1 0,-13 0 0 15,14-8-1-15,3-2-1 16,1-2 1-16,9-2 0 16,1-7-1-16,12-3 0 15,-3-1-1-15,8-9 0 0,2 1-2 16,0-2 1-16,6-1-3 15,-1-5-1-15,3 2-1 16,-2-5-1-16,7 1 0 16,0 2-1-16,1-4 0 0,-1 3-1 15,3-1 1-15,-1 1 0 16,-2 0 0-16,-5 4 0 16,-5 2 0-16,-6 4 0 15,-1-1-1-15,-8 6 1 16,-3 5-1-16,-5 0 1 0,-5 4-1 15,1 3 0-15,-8-2 0 16,2 7 1-16,-6 3-1 16,-2-1 0-16,-9 8 0 0,14-7 0 15,-14 7 0-15,0 0-1 16,0 0 1-16,11-5-1 16,-11 5 1-16,0 0-1 0,0 0 0 15,0 0 1-15,0 0 0 16,0 0 0-16,0 0 0 15,0 0 0-15,0 0 0 16,0 0 0-16,0 0 1 16,7-2-1-16,-7 2 0 0,0 0 1 15,0 0-1-15,0 0 0 16,0 0 1-16,10-7-1 16,-10 7 0-16,0 0 0 15,0 0 1-15,13-6-1 16,-13 6 0-16,0 0 0 0,10-7 1 15,-10 7-1-15,9-7 1 16,-9 7 0-16,16-12 1 16,-9 3-1-16,4 1 1 0,-2-1-1 15,1 2 1-15,-1-1-1 16,2 1 1-16,1-3-2 16,-6 5 1-16,6-3 0 0,-5 4-1 15,3-1 1-15,-2-3 0 16,4 1-1-16,-5-1 1 15,6 1-1-15,-3-1 1 16,-3 1-1-16,6-1 1 0,-6 1-1 16,3 2 1-16,-10 5-1 15,18-10 1-15,-18 10-1 16,14-7 0-16,-14 7 1 16,13-8-1-16,-13 8 2 15,12-7-2-15,-12 7 0 16,10-10 0-16,-10 10 0 0,15-12 0 15,-15 12 0-15,18-9 0 16,-18 9 0-16,14-14 0 16,-4 7 0-16,1-1 0 0,-2-1 1 15,1 1-1-15,3 1 0 16,-1 0 0-16,-3-4 0 16,5 5 1-16,-7-2-1 15,2 2 0-15,-9 6 0 0,16-10 0 16,-16 10 1-16,7-12-1 15,-7 12 1-15,13-8 0 16,-13 8 0-16,19-14-1 0,-6 7 1 16,-1-3 0-16,0 2 0 15,1-1-1-15,-3 1 1 16,1 4-1-16,-2-2 1 16,-9 6-1-16,10-8 1 15,-10 8-1-15,0 0 0 16,0 0 1-16,0 0-1 0,7-7 0 15,-7 7 0-15,0 0 0 16,0 0 0-16,11-7 0 16,-11 7 0-16,0 0-1 0,0 0 0 15,9-8-2-15,-9 8-4 16,0 0-8-16,0 0-5 16,0 0-19-16,0 0-39 15,0 0-4-15</inkml:trace>
  <inkml:trace contextRef="#ctx0" brushRef="#br4" timeOffset="297307.85">4731 11960 203 0,'0'0'7'0,"0"0"3"0,10-3 2 15,0-4 3-15,2 1 2 16,3-1 2-16,8-5 1 16,3-3 0-16,4 1-4 0,0-4-3 15,8-2-2-15,-3-2-1 16,7 0-3-16,1-3 0 16,-2 0-3-16,1 0 0 0,1-2-1 15,-1 0-1-15,1 0 0 16,-4 2-1-16,-4 0 0 15,0 3 0-15,-3 2 0 0,-2 0-1 16,0 3 0 0,-3-1 1-16,1 4-1 0,-6-1 1 15,3 1-1-15,-3 0 0 16,-4 2 0-16,-2 2 0 16,0 0 1-16,-5 0-1 15,0 3 0-15,-2-1 0 16,-9 8 0-16,17-14 0 0,-17 14 0 15,16-10 0-15,-6 2 0 16,3 3 0-16,-3 3 1 16,-3-1-1-16,-7 3 0 0,13-8 0 15,-13 8 0-15,10-1 1 16,-10 1-2-16,0 0 1 16,0 0 0-16,0 0 0 15,0 0-1-15,0 0 1 0,0 0-1 16,0 0 1-16,0 0 0 15,9-3 0-15,-9 3 0 16,0 0 0-16,0 0 0 0,11-5 0 16,-11 5 1-16,0 0-1 15,9-3 0-15,-9 3 0 16,0 0 0-16,13-5 1 16,-13 5-1-16,10-7 0 15,-10 7 0-15,12-8 1 0,-12 8-1 16,13-4 1-16,-13 4 0 15,10-7 1-15,-10 7 0 16,0 0 0-16,0 0 1 0,0 0-1 16,0 0 1-16,0 0 0 15,0 0 0-15,0 0 0 16,0 0 0-16,0 0-1 16,0 0 1-16,0 0 0 0,0 0-1 15,0 0 0-15,0 0 0 16,0 0-1-16,0 0 0 15,0 0 0-15,0 0-1 16,0 0 0-16,0 0 0 16,0 0 0-16,0 0 0 0,0 0-1 15,0 0 1 1,0 0 0-16,0 0 0 0,0 0 0 16,0 0 0-16,0 0 0 15,0 0 0-15,0 0 0 16,0 0 0-16,0 0 0 0,0 0 0 15,0 0 0-15,0 0 0 16,0 0 0-16,0 0 0 0,0 0 1 16,0 0-1-16,0 0 0 15,0 0 0-15,0 0 1 16,0 0-1-16,0 0 0 16,0 0 0-16,0 0 0 15,0 0-1-15,0 0 1 0,0 0 0 16,0 0-1-16,0 0 1 15,0 0-1-15,0 0 0 16,0 0 1-16,0 0-1 16,0 0 0-16,0 0 1 0,0 0 0 15,0 0 0-15,0 0 0 16,0 0 0-16,0 0 1 16,0 0-1-16,0 0 0 15,0 0 1-15,0 0-1 0,0 0 1 16,0 0-1-16,0 0 0 15,0 0 1-15,0 0-1 16,0 0 0-16,0 0 0 0,0 0 0 16,0 0 0-16,0 0-1 15,0 0-1-15,0 0 1 16,0 7 0-16,0-7-1 16,0 0 2-16,2 10-1 0,-2-10 1 15,6 19 1-15,0-6 1 16,0-1 0-16,1 6 0 15,0-1-1-15,1 0 1 16,-1 1-1-16,2-2 1 16,1 2-1-16,4 0 0 0,-7-1-1 15,2-4 1-15,0 1 0 16,1 1 0-16,-3-3 0 16,0 2-1-16,-1-2 1 15,4-3-1-15,-6 2 1 0,1-4 0 16,0 3-1-16,1-1-1 15,-1 1 1-15,-5-10 0 16,7 15-1-16,-7-15 1 0,5 17 0 16,-5-17-1-16,4 10 1 15,-4-10 0-15,5 8 1 16,-5-8-1-16,6 7 0 16,-6-7 1-16,10 11-1 0,-10-11 0 15,2 11 1-15,-2-11-1 16,7 8 0-16,-7-8 1 15,7 12-1-15,-7-12 0 16,4 9 0-16,-4-9 1 16,7 11-1-16,-7-11 0 0,0 0 0 15,5 9 1-15,-5-9-1 16,0 0 0-16,0 0 0 16,7 11 1-16,-7-11-1 15,0 0 1-15,0 0-1 0,0 0 1 16,0 0 0-16,0 0 1 15,0 0 0-15,0 0 0 16,0 0 0-16,0 0 1 0,0 0 0 16,0 0-1-16,0 0 0 15,-7 7-1-15,7-7 1 16,-12 6-2-16,1-1 1 16,-1-1-1-16,-3 1 0 0,0 1 0 15,-5-1 0-15,1 1 0 16,-4 2-1-16,-2 1 1 15,0 2 0-15,-2-4-1 16,-2 6 0-16,3-4 0 0,4 1-2 16,0 1 0-16,1-4-3 15,7 1-5-15,1-3-7 16,13-5-6-16,-17 7-8 16,17-7-17-16,5 0-15 15,2-3-10-15</inkml:trace>
  <inkml:trace contextRef="#ctx0" brushRef="#br4" timeOffset="297418.5553">5852 11843 295 0,'0'0'8'0,"0"0"2"16,0 0 2-16,0 0 0 0,0 0 0 15,0 0-2-15,0 0-4 16,0 0-15-16,0 0-48 16,0 0-15-16</inkml:trace>
  <inkml:trace contextRef="#ctx0" brushRef="#br4" timeOffset="299143.4586">5698 11261 256 0,'0'0'9'0,"0"0"3"16,-7-6 4-16,7 6 3 15,-8-9 2-15,8 9 2 0,-8-12 2 16,8 12 2-16,-3-12-9 16,3 12-4-16,0 0-4 15,0 0-2-15,0 0-4 16,0 0-1-16,0 0-2 0,0 0-1 15,14 14 1-15,-2 4 1 16,6 7-1-16,3 7 2 16,4 4 1-16,8 10 0 0,-5 0 0 15,8 4-1-15,-3 0-1 16,-3 0-1-16,0-4 0 16,-6-1 0-16,1-6-1 15,-7-2 0-15,-1-1 0 16,-2-9 1-16,-5-3-1 0,-1-4 0 15,0-3-1-15,-5-1 0 16,-1-7-1-16,-3-9 1 16,2 11-2-16,-2-11-1 0,0 0-1 15,0 0 0-15,-5-12-2 16,-2-3-1-16,-3-6-3 16,-2-4-2-16,-6-4-1 15,1-9 1-15,-3-3 1 16,-8-4 2-16,3-1 1 0,-2 3 5 15,0-3 3-15,-3 2 5 16,1 1 2-16,-1 2 3 16,2 7 1-16,3-1 0 15,5 7 1-15,3 2-1 0,-1 3 0 16,9 8-1-16,2 3-2 16,7 12-2-16,-9-11-2 15,9 11-1-15,0 8 0 16,5 7 0-16,11 8-1 0,0 9 1 15,7 5 1-15,5 10 1 16,6 2 1-16,1 6-2 16,8-3-1-16,-6-2 0 0,2 1 0 15,-3-5-2-15,-1-6 1 16,-6 1-1-16,-1-7-1 16,-9-2 1-16,-1-4 1 15,-1-3-1-15,-7-8 1 0,-2-2 0 16,-4-5 0-16,-4-10 2 15,3 7-1-15,-3-7 0 16,-5 0 0-16,5 0 0 16,-20-17 0-16,8 2-2 0,-6-6 0 15,-1-7 0-15,-6-5-2 16,0-6 1-16,-3-1 0 16,0-5 0-16,1 4 0 15,-3-2 0-15,3 1 0 16,0 4 0-16,2 4 0 0,0 5 1 15,3-1-1-15,-1 3 1 16,6 2-1-16,-1 0 1 16,4 4-1-16,-2 0 1 0,5 1-1 15,1 5 1-15,1-1-1 16,3 3 1-16,1 3 0 16,0 2 0-16,5 8-1 0,-7-12 1 15,7 12 0-15,0 0 0 16,-7-10-1-16,7 10 1 15,0 0-1-15,0 0 1 16,-1-10 0-16,1 10-1 16,0 0 0-16,0 0 0 15,0 0 0-15,0-10 0 0,0 10 0 16,0 0-1-16,1-12 0 16,-1 12 1-16,7-10-1 15,-7 10 0-15,13-15 1 16,-3 8 0-16,4-3 0 15,-2 5 1-15,6-5-1 0,-2 2 1 16,0-2 0-16,1 3 1 16,-4 0-1-16,-1 1 0 0,-2 1 1 15,-10 5 0-15,10-4-1 16,-10 4 0-16,0 0-1 16,0 0 0-16,0 4 1 0,0-4 0 15,2 20-1-15,1-5 1 16,-1 0 0-16,4 5 1 15,4 7 0-15,2-2 1 16,0 1 0-16,3 3 0 16,0 0 0-16,1 4 0 0,5-6 0 15,-4 5-1-15,4-2 1 16,-5-3 0-16,5 3-1 16,-3-5 0-16,1 1 0 15,-1 3-1-15,-2-8 0 16,0 4 0-16,-2-5 0 15,2 2 0-15,-4-4 0 0,3 0 0 16,-5-2 0-16,-1-1 0 16,2 0 1-16,-4-3-1 0,0 1 0 15,-2-4 0-15,1 0 0 16,-1 0 1-16,-5-9-1 16,5 15 0-16,-5-15 1 0,4 14-1 15,-4-14 1-15,2 13-1 16,-2-13 1-16,3 12-1 15,-3-12 0-15,0 0 0 16,3 10 0-16,-3-10 0 16,0 0 0-16,0 0 0 0,0 0 0 15,0 8 0-15,0-8 0 16,0 0 0-16,0 0 1 16,-6 12-1-16,6-12 0 15,-11 11 1-15,11-11-1 16,-19 15 0-16,8-9 0 0,-2 5 0 15,3-4 0-15,1 0 0 16,-4 1-2-16,6-1-2 16,-3-5-6-16,10-2-28 0,0 0-46 15,-7 8 0-15</inkml:trace>
  <inkml:trace contextRef="#ctx0" brushRef="#br4" timeOffset="301673.2339">2586 13536 152 0,'5'-8'3'15,"17"-10"3"-15,8-9 2 16,12-2 0-16,5-11 0 0,16-4 1 15,-1-9 0-15,15-3 0 16,1-1-1-16,-2 4-4 16,-4 3-1-16,0 2-3 0,-1-3-4 15,-6 10-8-15,1-1-12 16,-12 9-8-16,-2 9-12 0,-15 4-3 16</inkml:trace>
  <inkml:trace contextRef="#ctx0" brushRef="#br4" timeOffset="302588.6969">1810 13991 192 0,'0'0'5'0,"5"-7"2"15,3-2 1-15,6-2 2 16,7-2 1-16,6-7 0 16,10-2 1-16,7-4 1 0,14-5-4 15,1-6-3-15,8 1 0 16,4-10 0-16,7 0-1 16,5-4 1-16,4-7-1 0,5 2 1 15,-3-2-1-15,6 0 0 16,-3 1-1-16,2-2 0 15,0 1 0-15,-4 6-2 16,-5-1-1-16,-5 4 0 0,-7 5 0 16,-5 2-2-16,-6 2 0 15,-12 12 0-15,-11-1 0 16,-9 13 1-16,-7 0-1 16,-9 8-2-16,-14 7-3 15,11-10-2-15,-11 10-10 0,0 0-24 16,-2 10-27-1,2-10-4-15</inkml:trace>
  <inkml:trace contextRef="#ctx0" brushRef="#br4" timeOffset="303257.9133">1569 14163 91 0,'0'0'4'0,"0"0"1"0,0 0 5 16,0 0 4-16,0-13 5 15,0 13 4-15,15-20 3 0,-3 8 1 16,8-6-4-16,5-2 0 15,8-5-5-15,6-7-5 16,3 5-8-16,18-8-17 16,-1 8-39-16,6-10-17 0</inkml:trace>
  <inkml:trace contextRef="#ctx0" brushRef="#br4" timeOffset="306791.9968">1527 14524 192 0,'0'0'5'0,"0"0"5"16,0 0 4-16,0 0 4 15,0 0 1-15,0 0 4 0,0 0 0 16,0 0 2-16,0 0-6 15,0 0-2-15,0 0-4 16,0 0-4-16,0 0-2 16,0 0-4-16,0 0-1 0,0 0-2 15,0 0 1-15,0 0-2 16,0 0 1-16,9-3 1 16,1 3-1-16,6 0 1 15,0-2 1-15,2 2 0 16,5 0-1-16,4 0 1 0,3 0-1 15,5 0 0-15,-1 0 0 16,6 0-1-16,-2 0 1 16,9 0-1-16,3 0 1 15,-4 2-1-15,4 1 0 0,3-1 0 16,-2 1 0-16,0-3 0 16,1 3-1-16,2-1 0 15,-6-2 1-15,2 0-1 16,-1 0 0-16,1 0 1 0,5-2-1 15,-4-1 1-15,4 0-1 16,0-2 0-16,2 3-1 16,3-5 0-16,-3 2-1 15,5-1-1-15,-4 2 0 16,1-4-1-16,3 2-1 0,-2 2 1 16,0 2 1-16,-5-1-1 15,1 0 1-15,-6 1 2 16,3-3 1-16,-8 0 0 15,4 3 1-15,0-1-1 16,-4-1 1-16,3 1 0 0,-4-2 0 16,6 2-1-16,-1 1 1 15,1-1 0-15,-3 1 0 16,-2-3 1-16,5 5-1 0,-10-5 1 16,2 3 0-16,-4-1 0 15,-6 3 0-15,0-2 0 0,-4-1 0 16,-7 1 1-16,0 0-2 15,-3-1 0-15,-6 3 1 16,-3 0-1-16,-9 0 0 16,11-2 0-16,-11 2-1 15,0 0-6-15,0 0-4 16,0 0-18-16,0 0-40 0,0 0-6 16</inkml:trace>
  <inkml:trace contextRef="#ctx0" brushRef="#br4" timeOffset="308443.9314">1520 14526 147 0,'0'0'4'0,"0"0"4"0,0 0 2 15,0 0 1-15,0 0 3 16,0 0-1-16,0 0 2 15,0 0 2-15,0 0-3 16,7-5 0-16,-7 5-2 16,19-9-1-16,-6-3 1 0,2-1-1 15,5 0 0-15,2-2-3 16,6-2-1-16,-2 0-2 0,4 0-1 16,0-3-2-16,6-1 0 15,-7 1-1-15,6 1 0 16,0-2-1-16,-3 1 1 15,5-4-1-15,-3 2 2 16,7-3 0-16,-4 4 0 0,3-8 0 16,-3 8 1-16,3-4 1 15,-4 3-2-15,-2-1 1 16,2 3-1-16,-3-2-2 16,-1 5 1-16,-2 0-1 0,2 0 1 15,-2-1 0-15,0 0-1 16,-3 1 1-1,0 0 2-15,-1 0-2 0,1 0 1 16,1 2 1-16,-3-1-1 16,-1-1 0-16,-4 5 1 0,8-1-1 15,-6 1 0-15,0-1 0 16,-3 1 0-16,1-2-1 16,4 1 1-16,-5-2-1 15,4 0 0-15,-3 1 1 0,-1-1-2 16,1 0 1-16,1 3 0 15,-2-3 1-15,-1 1-1 16,1 0 0-16,-1 4 0 0,0-2 1 16,-5 2-1-16,0 2 1 15,-2 2 0-15,-2 0-1 16,-9 6 1-16,10-8 0 16,-10 8 0-16,0 0-1 15,11-10 1-15,-11 10 0 0,0 0-2 16,6-5 0-16,-6 5 1 15,0 0-1-15,0 0 1 16,10-7 0-16,-10 7-1 16,0 0 0-16,0 0 1 0,0 0-1 15,0 0 0-15,0 0 0 16,0 0-1-16,0 0 0 16,0 6-3-16,0-6-9 0,-7 10-29 15,7-1-37-15,-3 2-3 16</inkml:trace>
  <inkml:trace contextRef="#ctx0" brushRef="#br4" timeOffset="309341.9667">2791 13733 288 0,'0'0'8'16,"0"0"4"-16,0 0 3 16,0 0 2-16,0 0 0 15,0 0 1-15,0 0 1 16,0 0-2-16,0 0-5 0,0 0-4 15,9 0-3-15,0 3-1 16,7 4 0-16,-2 6 0 16,6-1 0-16,0 6 1 0,7-1-1 15,-2 2 0-15,-2 6 0 16,2-1 0-16,-4 0-1 16,0 3 0-16,-1 2 0 15,-9-1 0-15,2 1 0 16,-2 1-1-16,-5 3-1 15,-3-4 1-15,0 3 0 0,-3 1-1 16,0-3 0-16,-3-1 0 16,-2 1-1-16,1-5 2 15,-7 0-1-15,6-1 0 0,-3-2 0 16,2-2-1-16,1-2 1 16,-6-1 0-16,6-5 0 15,1 1-1-15,-1-6 1 0,5-7-1 16,-11 13 1-16,11-13 0 15,0 0 1-15,0 0-2 16,0 0 0-16,-3 9 0 16,3-9 0-16,0 0 0 0,0 0 0 15,0 0 0 1,0 0 0-16,0 0 0 0,0 0 0 16,0 0 0-16,0 0 0 15,0 0 0-15,0 0 0 16,0 0-18-16,-10-8-23 0,10 8-46 15,0 0-3-15</inkml:trace>
  <inkml:trace contextRef="#ctx0" brushRef="#br4" timeOffset="310176.1483">3451 13984 348 0,'0'0'6'0,"0"0"3"16,0 0 4-16,0 0 1 0,0 0 1 16,-3-9 0-16,3 9 0 15,0 0 0-15,0 0-6 16,-12 1-2-16,6 10-4 0,-1 1 0 16,0 7 0-16,0 1-1 15,-4 7-1-15,4 1 1 16,0 1-1-16,4 1 1 0,1-2-1 15,2-4 0-15,0 1 0 16,0-5-1-16,5-2 1 16,4-4 1-16,0-4-1 15,0 0 0-15,3-3 1 0,1-4-1 16,-1-1 1-16,0-2 0 16,1 0 0-16,-2-6 1 15,3-2-1-15,-4-4 0 16,-1-5 2-16,5 1-4 15,-7-7 0-15,-1-1 0 16,0-3 0-16,-4-3 0 0,1-2 0 16,-3-3 0-16,0 5 0 15,-3-2 0-15,-6 7 0 16,-1 0 0-16,-3 9 0 0,1-2 0 16,-3 7 0-16,-2 7 0 15,1 1 0-15,-1 3 0 16,0 6 0-16,0 3 0 15,-1 6 0-15,3 0 0 0,2 5 0 16,3 0 0-16,4-1 0 16,6 1 0-16,0-1 0 15,6-1 0-15,9-5 0 0,3-3 0 16,2-3 0-16,2 1 0 16,3-8 0-16,-2 0 0 15,-1 0 0-15,0-6 0 16,-4 2 0-16,-1-4 0 15,-2 4 0-15,-5-1 0 16,-10 5 0-16,14-11 0 0,-14 11 0 16,0 0 0-16,0 0 0 15,0 0 0-15,0 0 0 16,0 0 0-16,0 0 0 16,0 0-9-16,0 0-80 0,0 5-2 15</inkml:trace>
  <inkml:trace contextRef="#ctx0" brushRef="#br4" timeOffset="312727.1899">7418 15891 351 0,'0'0'0'0,"0"0"-2"16,0 0-1-16,0 0-2 15,0 10-23-15,11 2-42 16,-5 3-4-16</inkml:trace>
  <inkml:trace contextRef="#ctx0" brushRef="#br4" timeOffset="322563.2758">3761 14091 335 0,'0'0'7'0,"0"0"3"16,0 0 4-16,0 0 5 0,0 0-1 16,0 0 2-16,0 0 1 15,0 0 1-15,0 0-6 16,0 0-3-16,0 0-4 15,0 0-2-15,0 0-7 0,0 0 0 16,2 9 0-16,-2 1 0 16,0 0 0-16,0 2 0 15,4 1 0-15,-4-1 0 0,2 0 0 16,1 2 0-16,-3-5 0 16,0-9 0-16,5 12 0 15,-5-12 0-15,2 12 0 16,-2-12 0-16,0 0 0 0,0 0 0 15,0 8 0-15,0-8 0 16,0 0 0-16,0 0 0 16,0 0 0-16,0 0 0 15,0 0 0-15,0-10 0 16,0 0 0-16,0-2 0 0,0 0 0 16,0-5 0-16,0 1 0 15,0-1 0-15,0 5 0 16,0-1 0-16,0 6 0 15,0 7 0-15,0-10 0 0,0 10 0 16,0 0 0-16,0 0 0 16,0 0 0-16,-7 12 0 15,7 0 0-15,0 6 0 0,0-3 0 16,0 5 0-16,0-2 0 16,0-1 0-16,0-5 0 15,0 0 0-15,0-2 0 16,0-10 0-16,0 9 0 0,0-9 0 15,0 0 0-15,0 0 0 16,0 0 0-16,0 0 0 16,0 0 0-16,0 0 0 15,0 0 0-15,0-12 0 16,0 3 0-16,0-6 0 0,0 3 0 16,0-6 0-16,0 6 0 15,0-1 0-15,-5 3 0 16,5 0 0-16,0 10 0 15,0 0 0-15,0 0 0 0,0 0 0 16,0 0 0-16,-6 7 0 16,6 6 0-16,0 0 0 15,0 2 0-15,0 0 0 0,0 2 0 16,0 0 0-16,0-3 0 16,0 1 0-16,-2-4 0 15,2-11-83-15,0 0-8 16</inkml:trace>
  <inkml:trace contextRef="#ctx0" brushRef="#br4" timeOffset="326433.8073">3956 13875 353 0,'0'0'8'0,"0"0"4"0,0 0 3 16,0 0 0-16,0 0 1 15,0 0 0-15,0 0 2 16,0 0 1-16,0 0-7 15,14 0-3-15,-1 0-3 0,4 0 0 16,6 0 0-16,4 0-6 16,3-3 0-16,2-4 0 15,2-4 0-15,4 4 0 16,-6 0 0-16,-5 1 0 16,-4 2-9-16,-5-4-18 0,-11 8-59 15,-7 0-3-15</inkml:trace>
  <inkml:trace contextRef="#ctx0" brushRef="#br4" timeOffset="326742.2411">4025 13984 374 0,'0'0'9'0,"0"0"3"16,0 0 2-16,0 0 2 15,0 0 1-15,0 0 0 16,0 0 2-16,0 0 0 0,10 0-7 15,5 0-10-15,1-2-2 16,10-4 0-16,-2 1 0 16,6 1 0-16,-2-2 0 15,4 2 0-15,-9-2 0 0,0 4 0 16,-4-1 0-16,-1 3 0 16,-10 0 0-16,-8 0 0 15,13 0 0-15,-13 0 0 0,0 0 0 16,0 0 0-16,0 0 0 15,0 0 0-15,0 0-24 16,0 0-41-16,0 0-23 16,0 0-3-16</inkml:trace>
  <inkml:trace contextRef="#ctx0" brushRef="#br4" timeOffset="327142.7537">4587 13771 424 0,'0'0'7'0,"0"0"3"16,0 0 1-16,0 0 2 16,0 0 0-16,0 0 0 15,0 0 0-15,0 0-6 0,0 0-7 16,0 9 0-16,0 4 0 16,0 4 0-16,0 0 0 15,0 7 0-15,2-3 0 16,1 4 0-16,-1-3 0 0,1-2 0 15,-3-2 0-15,1-4 0 16,-1-3 0-16,4-2 0 16,-4-9 0-16,2 13-26 15,-2-13-43-15,0 10-20 16</inkml:trace>
  <inkml:trace contextRef="#ctx0" brushRef="#br4" timeOffset="327620.3686">4696 13730 388 0,'0'0'7'16,"0"0"3"-16,0 0 3 15,0 0 0-15,0 0 0 16,0 0 1-16,0 0 0 15,0 0 0-15,0 0-6 16,7 6-3-16,-7-6-2 16,18 5 0-16,-4-5-1 0,4 2 2 15,5-2-4-15,-4 0 0 16,5 0 0-16,0-2 0 16,-4-3 0-16,-8 2 0 15,0 0 0-15,-1 3 0 0,-11 0 0 16,0 0 0-16,0 0 0 15,7 13 0-15,-7-2 0 0,0 3 0 16,-5 6 0-16,0 0 0 16,0 5 0-16,-3-4 0 15,4 5 0-15,-1-4 0 16,0-2 0-16,2-5 0 16,1 3 0-16,2-9 0 0,0-2 0 15,0-7 0-15,-3 11 0 16,3-11 0-16,0 0 0 15,0 0 0-15,0 0-4 16,0 0-13-16,0 0-14 0,-11-3-56 16,11 3-1-16</inkml:trace>
  <inkml:trace contextRef="#ctx0" brushRef="#br4" timeOffset="328804.2505">5144 13917 472 0,'0'0'5'0,"0"0"1"16,0 0 1-16,0 0 1 16,0-10 0-16,0 10-3 0,0 0-5 15,0 0 0-15,0 0 0 16,0 0 0-16,0 0-9 16,0 0-51-16,0 0-28 15,0 0-3-15</inkml:trace>
  <inkml:trace contextRef="#ctx0" brushRef="#br4" timeOffset="329288.2237">5350 13766 429 0,'0'0'5'0,"0"0"1"0,0 0 1 15,0 0-1-15,0 0 1 16,-5 0 0-16,5 0 1 15,-5 20 0-15,5-8-5 0,-3 3-1 16,3 5-1-16,-2-2 0 16,2 2-4-16,0-7-4 15,0 5-8-15,0-8-15 0,0 0-53 16,0-10-2-16</inkml:trace>
  <inkml:trace contextRef="#ctx0" brushRef="#br4" timeOffset="329607.5348">5497 13756 387 0,'0'0'5'0,"0"0"3"16,0 0 2-16,0 0 1 0,-3 5 1 16,0 2 0-1,1 5 0-15,-1 4 1 0,1-2-6 16,2 3-2-16,0 7-2 15,2-7 0-15,9-2-1 16,-1 2-1-16,4-8 1 0,4-1-1 16,0-6 1-16,3-2 0 15,0-2 0-15,-5-6 0 16,0-6 1-16,-5-1-1 16,-2-5 0-16,-9-3 0 0,-2 1-2 15,-11-2 0-15,-8 1 0 16,0 3 0-16,-4 5 0 15,-5 3-7-15,5 9-14 0,0 3-65 16,8 5-2 0</inkml:trace>
  <inkml:trace contextRef="#ctx0" brushRef="#br4" timeOffset="349016.3402">2996 14434 244 0,'0'0'6'16,"0"0"1"-16,0 0 3 0,0 0 2 15,0 0 1-15,0 0 2 16,0 0 1-16,0 0 1 16,0 0-3-16,0 0-2 15,0 0-1-15,0 0-1 0,0 0-2 16,0 0-1-16,0 0-2 15,4-7 0-15,-4 7-1 16,9-10 0-16,-9 10 0 0,12-14 0 16,-8 6 0-16,3-2-1 15,-7 10 1-15,14-15 1 16,-14 15-1-16,12-17 1 16,-12 17-1-16,7-15 0 15,-7 15-1-15,11-12 1 0,-11 12-1 16,4-13 0-16,-4 13 0 15,5-12-1-15,-5 12 0 16,5-12 0-16,-5 12 0 16,5-13 0-16,-5 13-1 0,3-13 1 15,-3 13-1-15,3-14 0 16,-3 14 0-16,4-15 0 16,-4 15 0-16,3-18 0 15,-3 18 0-15,4-14 1 0,-4 14-1 16,0-13 1-16,0 13-1 15,3-12 0-15,-3 12 1 16,0-14 0-16,0 14 1 16,0-18-3-16,0 7 0 0,0 4 0 15,0 7 0-15,0-17 0 16,0 17 0-16,0-12 0 16,0 12 0-16,0-10 0 15,0 10 0-15,0 0 0 16,0-13 0-16,0 13 0 15,-3-7 0-15,3 7 0 0,0-9 0 16,0 9 0-16,-4-11 0 16,4 11 0-16,-3-15 0 15,3 15 0-15,-2-12 0 0,2 12 0 16,-2-13 0-16,2 13 0 16,-3-12 0-16,3 12 0 15,-3-12 0-15,3 12 0 0,-3-8 0 16,3 8 0-16,-2-7 0 15,2 7 0-15,0 0 0 16,-8-12 0-16,8 12 0 16,-4-13 0-16,4 13 0 15,-10-18 0-15,10 18 0 0,-8-12 0 16,8 12 0-16,-8-17 0 16,8 17 0-16,-9-14 0 15,9 14 0-15,-11-11 0 16,11 11 0-16,-7-9 0 15,7 9 0-15,-7-12 0 16,7 12 0-16,-9-9 0 0,9 9 0 16,-7-9 0-16,7 9 0 15,0 0 0-15,-10-8 0 0,10 8 0 16,0 0 0-16,0 0 0 16,-8-7 0-16,8 7 0 15,0 0 0-15,-11-5 0 0,11 5 0 16,0 0 0-16,-7-13 0 15,7 13 0-15,0 0 0 16,-12-9 0-16,12 9 0 16,0 0 0-16,-11-12 0 15,11 12 0-15,0 0 0 0,0 0 0 16,-9-8 0-16,9 8 0 16,0 0 0-16,0 0 0 15,0 0 0-15,0 0 0 16,0 0 0-16,0 0 0 15,0 0 0-15,-8-10 0 0,8 10 0 16,0 0 0-16,0 0 0 16,0 0 0-16,0 0 0 15,0 0 0-15,0 0 0 0,0 0 0 16,0 0 0-16,0 0 0 16,0 0 0-16,0 0 0 15,0 0 0-15,0 0 0 0,0 0 0 16,0 0 0-16,0 0 0 15,0 0 0-15,0 0 0 16,0 0 0-16,-7 7 0 16,7-7 0-16,0 18 0 15,0-4 0-15,0-1 0 0,0 7 0 16,0-1 0-16,0 0 0 16,0 0 0-16,0 0 0 15,0-2 0-15,0-2 0 16,0 5 0-16,0-6 0 15,0 0 0-15,-2-2 0 0,2-2 0 16,0 0 0-16,0-10 0 16,-4 12 0-16,4-12 0 0,-2 10 0 15,2-10 0-15,0 0 0 16,0 0 0-16,0 0 0 16,0 0 0-16,0 0 0 15,0 0 0-15,0 0 0 16,0 0 0-16,0 0 0 0,0 0 0 15,0 0 0-15,0 0 0 16,0 0 0-16,0 0 0 16,0 0 0-16,0-5 0 0,0 5 0 15,0-15 0 1,0 6 0-16,0-1 0 0,0-3 0 16,0 1 0-16,0 0 0 15,0-4 0-15,0-1 0 16,0 2 0-16,0 0 0 15,0-5 0-15,0 8 0 0,0-6 0 16,0 4 0-16,0 1 0 16,0 1 0-16,0 0 0 15,0 5 0-15,0-3 0 0,0 0 0 16,0 0 0-16,0 10 0 16,0-16 0-16,0 16 0 15,0-9 0-15,0 9 0 16,0 0 0-16,0 0 0 15,0 0 0-15,0-11 0 0,0 11 0 16,0 0 0-16,0 0 0 16,0 0 0-16,0 0 0 15,0 0 0-15,0 0 0 16,0 0 0-16,0 0 0 0,0 0 0 16,0 0 0-16,0 0 0 15,0 0 0-15,0 0 0 16,0 0 0-16,0 0 0 15,0 0 0-15,0 0 0 0,13 0 0 16,-3 0 0-16,-3 3 0 16,8 0 0-16,0 2 0 15,2-3 0-15,0 5 0 0,0-1 0 16,2-1 0-16,-2 2 0 16,1 1 0-16,-4-4 0 15,1 4 0-15,-3 0 0 16,1-4 0-16,-3 1 0 0,0-5 0 15,-10 0 0-15,10 5 0 16,-10-5 0-16,0 0 0 16,0 0 0-16,0 0 0 0,0 0 0 15,0 0 0-15,0 0 0 16,0 0 0-16,0 0 0 16,0 0 0-16,0 0 0 15,0 0 0-15,0 0 0 16,0 0 0-16,0 0 0 15,0 0 0-15,0 0 0 0,0 0 0 16,0 0 0-16,0 0 0 16,5 12 0-16,0-1-85 15,-5-11-8-15</inkml:trace>
  <inkml:trace contextRef="#ctx0" brushRef="#br0" timeOffset="362220.0034">1529 7031 110 0,'0'0'4'16,"0"0"-1"-16,0 0 3 0,0 0 0 15,10-3 1-15,-10 3 0 16,0 0 0-16,13-3 2 16,-13 3-3-16,14-2 1 0,-14 2 1 15,18-3 0-15,-8 3 2 16,4-5-1-16,-1 3 3 15,2-3-4-15,5 0 0 16,-2-2 1-16,1-1-3 16,1-2-2-16,3 2-1 0,-2 3 0 15,4-4 0-15,-4 2-1 16,4-1-1-16,-4 1 0 16,2 0 0-16,-3-1 0 0,8 0 0 15,-1-1 0-15,-3 2-1 16,6-1 0-16,-7-1 1 15,9 2 0-15,-7-3-1 16,5 1 1-16,-5 2 0 16,0-1-1-16,-1-2 2 15,0 3-1-15,2-3 0 0,-3 3 0 16,6-4 0-16,-3 2 0 16,1-2 1-16,-3 1 0 15,6 1-1-15,-5-2 1 0,5 2 1 16,-3-1-2-16,1 2 1 15,-3 1 0-15,5-1-1 16,-1 2 0-16,1-2 0 16,-2-4 1-16,-1 3-1 0,2-3 0 15,-4 5 1-15,5-5-1 16,-6 4 1-16,2-1-1 16,-3 1 1-16,-2 1-1 15,4 2 0-15,0 0 1 16,3-5-1-16,-6 5 0 0,2 0-1 15,-3-1 1-15,5 1 1 16,-2 1-1-16,1-4 0 16,-4 4 0-16,2-1 0 0,0-3 0 15,4 1 0-15,1-1-1 16,-4 4 1-16,2-4 0 16,-2 1-1-16,2 4 1 15,-2-4-1-15,1 2 1 0,-1-3-1 16,-6 3 1-16,4 1 0 15,-2-2 1-15,5 2-1 16,-5-2 1-16,2 1 0 0,-2-2 0 16,1 2 1-16,3 0-1 15,0 0-1-15,-2 0 1 16,1-2-1-16,0 2 0 16,2 0 0-16,-3 0 0 0,3 0-1 15,-5 3 1-15,1-5-1 16,5 1 1-16,-4 1 0 15,6 0-1-15,-3-3 0 16,0 6 1-16,-1-5-1 16,3 4 0-16,-4-2 1 0,2 0-1 15,-3-2 1-15,-2 2-1 16,0 0 1-16,3-3-1 16,-4 1 1-16,1 2 0 15,5 1-1-15,-3-4 2 0,3 3-2 16,2-2 0-16,-2 2 0 15,3-4 1-15,-1 2-1 16,1 2 0-16,1-2 2 0,-4-1-2 16,2 3 0-16,3 1 0 15,0-4 1-15,-1 4-1 16,-1-1 0-16,2 0 1 16,0 0-1-16,-1 0 1 0,-1 0-1 15,-3 3 1 1,2-3-1-16,-2-1 1 0,-1 5-1 15,2-5 0-15,-1 1 0 16,0 3 1-16,2-2-1 16,-2 1 0-16,-1 0 0 0,4 0 1 15,-1 0-1-15,-2-1 0 16,2 1 0-16,-1 1 0 16,1-4 0-16,3 4 1 15,-3-2-1-15,-1-2 0 0,2 1 0 16,2 1 0-16,-3-1 0 15,6-3 0-15,-8 3 0 16,2-2 0-16,-2 2 0 16,0-3 0-16,0 4 0 0,-3-1 0 15,2 2 0-15,2-4 1 16,-1 2 0-16,-3-3 0 16,0 3 0-16,1-5 0 0,2 7 1 15,-7-4-1-15,6 2 0 16,-4-2 0-16,3 5-1 15,-6-3 0-15,3 2 0 16,1-2 0-16,2 3 0 16,0-1 1-16,-3-1-1 15,4 1 0-15,-4-2 0 0,5 2 1 16,-5-1-1-16,1 1 0 16,-1-2 1-16,4 3-1 15,-2-4 0-15,0 5 1 0,1-2-1 16,-5 0 0-16,6 0 1 15,-6 1-1-15,2-1 0 16,-1-1 1-16,-1 1-1 16,1 1 1-16,4-4-1 0,-5 5 1 15,1-5-1-15,1 1 0 16,-2 0 0-16,-1 3 0 16,3-3 0-16,-3 3 0 0,1-1 0 15,-4 1 0-15,1-1 0 16,6-2 0-16,-7 3 0 15,4 0 1-15,-6-3-1 16,6 2 0-16,-6 0 1 16,6-1-2-16,-5 1 1 15,1 1 1-15,-2-1-1 0,0 1 0 16,4-2 0-16,-4 2 2 16,-2 1-1-16,2-2 1 15,-2 0 0-15,3 0 0 0,-4 1 0 16,1-1 1-16,3 3-1 15,-3-3-1-15,-2 2 0 16,4 1 0-16,-2-3 1 0,-3 3 0 16,-7 0 0-16,13-2 1 15,-13 2 2-15,0 0 1 16,0 0 0-16,0 0 1 16,0 0-1-16,0 0 0 0,0 0-2 15,0 0-1-15,0 0-3 16,0 0-8-16,0 0-19 15,0 0-52-15,0 5-2 16</inkml:trace>
  <inkml:trace contextRef="#ctx0" brushRef="#br0" timeOffset="364331.2638">1398 7015 169 0,'0'0'1'0,"0"0"-1"16,0 0 1-16,0 0 0 15,0 0 1-15,0 0 3 16,8-2 2-16,-8 2 3 15,18-2 1-15,-2-1 3 16,-2 1 0-16,11-4 1 0,5-1 0 16,2-1-3-16,3 1-1 15,8-3-2-15,-1 0-2 16,3-2-2-16,2 0-1 16,3 2-1-16,-4-5-1 0,7 5 2 15,-3 0-2-15,1-2-1 16,2-1 1-1,-3 3-1-15,5-2 0 0,-7 2-1 16,5 0 1-16,-2 0 0 16,-7 1 0-16,3-4 0 0,-2 3 0 15,2 0 0-15,0 0 0 16,-2 3 0-16,0-4 1 16,0 2-1-16,2-1 1 0,-5-2-1 15,2 4 0-15,0-4 1 16,-5-3 0-16,1 3 0 15,1-2 0-15,0 2-1 16,-2 0 1-16,4 5-1 16,-3-3 0-16,-1 0 0 0,1 6 0 15,-2-7 0-15,4 6-1 16,-3-2 1-16,4-1 0 16,-6 1-1-16,0-1 1 0,6 1 1 15,-6-3-2-15,2 3 0 16,1-3 1-16,0 2-1 15,-3 1 0-15,5 0 2 16,1-3-2-16,-6 2 1 16,5 1-1-16,-6-1 0 0,3 1 1 15,-4-1-1-15,2 1 1 16,-5-1-1-16,0 1 0 16,4 0 0-16,-6-3 1 0,2 3-1 15,3-3 0-15,-3 3 0 16,0-1 0-16,3 0 1 15,-5 0-1-15,1 3 0 16,-2 1 0-16,0-1 0 0,1-1 0 16,0 4 0-16,0-2 1 15,-5-2-1-15,5-1 0 16,-1 2 0-16,4 0 1 16,-6-2-1-16,1 0 0 15,-2 2 0-15,4-3 0 0,-2 4 0 16,-1-4 0-16,3 4 0 15,0-4 0-15,-5 2 0 16,5-1 1-16,-3 2-1 16,3-3 0-16,-3 4 0 0,-2-4 0 15,2 1 0-15,5 2 0 16,-5-3 1-16,3 1-1 16,0 0 0-16,2-1 0 0,-2 4 1 15,4-4-1-15,-6-1 1 16,1 3 0-16,-3 0 0 15,-2-1 1-15,5 2-1 0,-4 0 1 16,2-2 0-16,-2 2-1 16,2 0 1-16,-2 0-1 15,2 0 0-15,1 0 1 16,-3 3-1-16,-3-3 0 16,2 2-1-16,-1 1 1 15,0 0 0-15,2-1 0 0,-4 3-1 16,4-2 1-16,0 2 0 15,0-3-1-15,0-1 1 16,3 1-1-16,-4 0 1 16,-1-2 0-16,-1-2 1 0,1-1-1 15,-4 0 1-15,4 4-1 16,-3-4 1-16,2 4-1 16,0-2 1-16,1 1-2 15,-1 3 1-15,0-3-1 0,2 3 1 16,0-1 0-16,1 1 1 15,-6-1 0-15,1 1 0 16,3-3 1-16,2 2 0 0,-6 1 0 16,6-3-1-16,-2 3 0 15,2-4 0-15,-3 2 0 16,3-1-1-16,-3 0 1 16,1-1 0-16,-4 2 0 0,-1-2 0 15,0 1 0-15,-1 1 0 16,-2 1 0-16,-1 1 0 15,2-1-1-15,-4 0 1 16,-2 2 0-16,0 1 0 16,-10 0 1-16,17-3 1 15,-17 3 1-15,6-3-1 0,-6 3 0 16,0 0-1-16,0 0 0 16,0 0-1-16,0 0-1 0,0 0-1 15,0 0-5-15,0 7-10 16,0 11-62-16,0-18-7 15</inkml:trace>
  <inkml:trace contextRef="#ctx0" brushRef="#br0" timeOffset="374142.828">1522 6996 84 0,'0'0'3'0,"0"0"-1"0,0 0 2 15,0 0 0-15,0 0 1 16,0 0 0-16,0 0-1 15,0 0 3-15,0 0 3 0,0 0 0 16,12-11 2-16,-2 1 0 16,5 0 0-16,2-5 2 15,6-1 0-15,2-7-3 16,7-1-2-16,-1-4-2 16,7-2-2-16,-3 1 0 0,5-3-2 15,-3-6 0-15,8 7 1 16,0-7-1-16,-8 3 0 15,6 1-1-15,-4-1 0 16,6 0 2-16,-5 1-2 16,0 2 0-16,-2-3 0 15,1 3 0-15,0-5 1 16,-6 4 0-16,6-4-1 0,-4 4 0 16,1 1 1-16,-8 1-1 15,10-1 0-15,-4-1 0 0,4 3 0 16,-1-4 1-16,1 1-2 15,4-1 1-15,0-1-1 16,2 0 1-16,-1 1 0 0,-2 2-1 16,0-3 0-16,-3 5 1 15,3-2-1-15,-5 2 1 16,1 0 0-16,-5 1-1 0,3 2 0 16,0-1-1-16,-3 3 1 15,-2-2 0-15,0 5 1 16,-3 2 1-16,-4 2-2 15,2 1 1-15,-6 5 0 16,-4-3 0-16,0 5 0 0,-2 1 1 16,-6 4-2-16,-7 5 1 15,12-10 0-15,-12 10 0 16,0 0 0-16,0 0 0 16,11-8 0-16,-11 8 1 15,0 0-1-15,0 0 0 0,0 0 1 16,0 0-1-16,0 0 0 15,0 0 0-15,0 0-1 0,0 0-2 16,0 0-6-16,0 0-7 16,0 0-27-16,0 0-31 15,0 0-5-15</inkml:trace>
  <inkml:trace contextRef="#ctx0" brushRef="#br0" timeOffset="376027.7076">3493 5246 58 0,'0'0'5'0,"0"0"2"16,15 3 0-16,-3-3 3 15,6 5 1-15,-1-5 5 16,10 5 0-16,0-3 4 16,6 1-4-16,-3 2-1 15,8 0-1-15,-6 0 0 0,10 2-2 16,-3-2-3-16,4 3 0 15,1-1-3-15,2-2 0 16,3 2-1-16,-2-2-1 16,3 3 2-16,-6-1-2 15,2 1-2-15,-2 2 0 16,-4 2 2-16,3 0-2 0,-9 0-1 16,3 0 1-16,0 1-1 15,-2-3 1-15,1 4 1 16,-6-8-2-16,7 1 1 0,-8-1-2 15,5-1 3-15,-5 2-2 16,-2-2 0-16,0 2-1 0,-3-2 1 16,-1 2-1-16,-3-2 1 15,3 3-1-15,-1-1 0 16,3 2 1-16,-5-6-1 16,5 6 1-16,-1-4-1 15,3-1 1-15,-2 4 0 0,0-3-1 16,-2 0 0-16,2 2 1 15,2 0-1-15,-6 1 0 16,8-1 0-16,-9-2 0 16,5 2 1-16,-3 1-1 0,5-1 1 15,-7-2 0 1,3 2-1-16,1 2 1 16,-1-4-1-16,-1-1 1 0,1 1-1 15,-4 3 0-15,-1-3 0 16,-2 2 0-16,3 0 0 0,-2-1 0 15,-2-2 0-15,5 1 0 16,-6 0 1-16,4 0-1 0,-3 0 0 16,5 0 0-16,-7-2 1 15,9 1-1-15,-7-1 0 16,-2 2 0-16,4 1 0 16,0-3 0-16,0 1 0 15,2-2 0-15,2 1 0 0,2 0 0 16,-2-2 0-16,0 4 0 15,-1-2 0-15,-1 2 0 16,1 0 0-16,-4 0 0 16,-2 0 0-16,-2-1-1 15,4 2 1-15,-4-2 1 16,3 1-1-16,2 0 0 16,-2 0 0-16,3 0 1 0,-4 0-1 15,2-1 0-15,1 2 0 16,-4-4 0-16,4 4 0 0,-5-3 0 15,3 0 0-15,-1 3 0 16,-1-1 0-16,-2 0 0 0,6 0-1 16,0 0 1-16,1 0 0 15,-4 2 0-15,4-4 1 16,-1 2-1-16,-2 0 1 16,0-1 0-16,-2 1 1 15,1-2-1-15,-1-1 1 16,-1 4 1-16,-1-5-1 0,1 2 0 15,-3 0 0-15,4-1 0 16,4 1 1-16,-6-2-1 16,6 2 1-16,-4 0 0 15,1-1-1-15,-4-2 1 16,5 3-1-16,-9 0 0 16,-6-3 0-16,17 4-1 0,-17-4 0 15,12 2 1-15,-12-2-1 16,0 0 1-16,7 4 0 0,-7-4 0 15,0 0 1-15,0 0 0 16,0 0 0-16,0 0 0 0,0 0 0 16,0 0-1-16,0 0-1 15,0 0 2-15,0 0-2 16,0 0 1-16,10 5-1 16,-10-5 0-16,0 0 1 0,0 0-1 15,0 0 0 1,0 0 0-16,0 0 0 0,0 0 0 15,0 0 1-15,0 0-1 16,0 0 1-16,0 0 0 16,0 0 0-16,0 0-3 15,0 0-10-15,0 0-22 0,0 0-38 16,0 0-5-16</inkml:trace>
  <inkml:trace contextRef="#ctx0" brushRef="#br0" timeOffset="379430.1866">14048 5613 387 0,'0'0'6'16,"0"0"3"-16,0 0 3 0,-5-10 0 15,5 10 2-15,0 0-1 16,0 0 0-16,0 0 1 15,0 0-6-15,0 8-2 16,10 6-1-16,2 7-2 16,6 6 1-16,2 2 1 0,5 7-5 15,5 5 0-15,0-1 0 16,2 4 0-16,3-4 0 16,-1 0 0-16,1-1 0 0,-1-4 0 15,0 0 0-15,-4-3 0 16,-1-3 0-16,-5-4 0 15,-2 0 0-15,-2-5 0 16,-2-5 0-16,-6-3 0 16,-2-5 0-16,-10-7 0 0,13 0 0 15,-7-9 0-15,-4-8 0 16,0-8 0-16,3-11 0 16,-3-8 0-16,6-10 0 15,-3-12 0-15,5-14 0 0,-3-5 0 16,-2-7 0-16,3 0 0 15,0 0 0-15,-6-3 0 16,3 3 0-16,-5 6 0 16,0 4 0-16,0 3 0 0,-2 2 0 15,-1 3 0-15,-2 1 0 16,5 10 0-16,-5-2 0 16,2 8 0-16,1 5 0 15,-1 4 0-15,3 11 0 0,-2 3 0 16,2 6 0-16,0 6 0 15,0 4 0-15,0 7 0 16,0 0 0-16,0 11 0 16,0-12 0-16,0 12 0 15,0 0 0-15,0 0 0 0,0 0 0 16,0 0 0-16,0 0 0 16,0 0 0-16,0 0 0 15,0 0 0-15,-3-9 0 16,3 9 0-16,0 0 0 0,0 0 0 15,0 0 0-15,0 0 0 16,0 0 0-16,0 0 0 16,0 0 0-16,0 0 0 0,0 0 0 15,0-8 0-15,0 8 0 16,0 0 0-16,0 0 0 16,0 0 0-16,0 0 0 15,0 0 0-15,0 0 0 0,0 0 0 16,0 0 0-16,0 0 0 15,0 0 0-15,0 0 0 16,0 0 0-16,0 0 0 0,0-10 0 16,0 10 0-16,0 0 0 15,0 0 0-15,0-8 0 16,0 8 0-16,0 0 0 16,0 0 0-16,0 0 0 15,0 0 0-15,0 0 0 0,0 0 0 16,0 0 0-16,0 0 0 15,0 0 0-15,0 0 0 16,0 0 0-16,0 0 0 16,0 0 0-16,0 0 0 0,0 0 0 15,0 0 0-15,0 0 0 16,0 0 0-16,0 0 0 16,0 0 0-16,0 0 0 0,0 0 0 15,0 0 0-15,0 0 0 16,0 0 0-16,0 0 0 15,0 0 0-15,5 0 0 16,-5 0 0-16,11 3 0 16,-4-3 0-16,5 0 0 0,4 2 0 15,5-2 0-15,-2 0 0 16,11 3 0-16,4-3 0 16,5 2 0-16,6 2 0 15,10-3 0-15,7 4 0 16,8-2 0-16,10 0 0 0,14-3 0 15,9 2 0-15,17 3 0 16,4-3 0-16,5-2 0 16,18 0 0-16,10 0 0 0,7 3 0 15,5-3 0-15,8 0 0 16,4 0 0-16,7 0 0 16,10 0 0-16,8 0 0 15,-3 0 0-15,14 0 0 0,0 0 0 16,6 0 0-16,-2 0 0 15,3 0 0-15,2 5 0 16,-2-2 0-16,-3-2 0 16,-1 7 0-16,-2-3 0 0,-7 0 0 15,0-1 0-15,-7 2 0 16,-10 1 0-16,-5 0 0 16,-5-2 0-16,-10 5 0 15,-11 0 0-15,-5-5 0 0,-11 6 0 16,-11-4 0-1,-7 3 0-15,-10 0 0 0,-11 0 0 16,-12-6 0-16,-8-1 0 16,-12 4 0-16,-10-7 0 0,-15 3 0 15,-6-3 0-15,-8 0 0 16,-11 0 0-16,-6 0 0 16,-3-3 0-16,-8 1 0 0,-9 2 0 15,11-5 0-15,-11 5 0 16,0 0 0-16,12-5 0 15,-12 5 0-15,0 0 0 16,13-7 0-16,-13 7 0 16,9-5 0-16,-9 5 0 0,21-7 0 15,-10 4 0-15,2-2 0 16,2 2 0-16,2 1 0 16,1-3 0-16,4 3 0 15,-2-4 0-15,5 4 0 16,0-1 0-16,0 2 0 15,5-3 0-15,-3 2 0 0,1-3 0 16,4 5 0-16,-2-3 0 16,2 0 0-16,3 3 0 0,-1 0 0 15,1 0 0-15,2 0 0 16,5 0 0-16,-2 0 0 16,0 0 0-16,0 0 0 0,-3 3 0 15,0-3 0-15,-1 3 0 16,3-3 0-16,-9 2 0 15,0-2 0-15,-6 0 0 16,-1 0 0-16,-5 0 0 16,-6 0 0-16,1-5 0 15,-4 5 0-15,-9 0 0 16,12-3 0-16,-12 3 0 0,0 0 0 16,11-7 0-16,-11 7 0 15,0 0 0-15,0 0 0 16,0 0 0-16,0 0 0 15,0 0 0-15,0 0 0 0,0 0 0 16,0 0 0-16,0 0 0 16,0 0 0-16,0 0 0 0,-6 0 0 15,6 0 0-15,-12 10 0 16,1-2 0-16,4-1 0 16,-2-2-21-16,-8 3-68 15,4 2-3-15</inkml:trace>
  <inkml:trace contextRef="#ctx0" brushRef="#br0" timeOffset="381577.8663">15302 4999 318 0,'0'0'8'0,"0"-8"3"16,0 8 3-16,-4-15 1 16,4 15 4-16,-8-17-2 0,8 17 0 15,-18-10 0-15,2 10-5 16,-4 8-5-16,-6 14-2 16,-2 5-2-16,-7 13 0 15,2 6 1-15,1 10 0 16,5 5-1-16,5 4 3 0,4-1 0 15,9 1 0-15,6-6-1 16,3-2 1-16,6-2-1 16,13-9-5-16,0-3 0 15,9-6 0-15,2-5 0 0,2-5 0 16,-2-2 0-16,4-8 0 16,-1-2 0-16,-7-7 0 15,0-1 0-15,-6-2 0 0,-3-2 0 16,-4-3 0-16,-6 0 0 15,-7 0 0-15,10 0 0 16,-10 0 0-16,0 0 0 16,0 0 0-16,0 0 0 15,0 0 0-15,0 0 0 16,0 0 0-16,0 0 0 16,0 0 0-16,0 0 0 0,0 0 0 15,0 0 0-15,0 0-37 16,13-8-51-16,-13 8-2 15</inkml:trace>
  <inkml:trace contextRef="#ctx0" brushRef="#br0" timeOffset="382944.2271">15293 5308 392 0,'0'0'6'0,"0"0"1"15,-7-8 3-15,7 8 2 0,0-12 0 16,0 12 1-16,3-14 1 16,6 4 0-16,3 3-5 15,8-1-2-15,0 5-3 16,6 3-1-16,-1 0-1 0,0 6-1 15,-1 6 0-15,-4 3-1 16,-4 2 1-16,-7 5-1 16,-4 3 3-16,-5-2-3 0,-5 1 0 15,-7-2 0-15,-8-1 0 16,-3-1 0-16,-2-3 0 16,-2-8 0-16,3 1 0 15,3-5 0-15,4 0 0 16,1-5 0-16,10 0 0 0,6 0 0 15,0-20 0-15,5 3 0 16,9-3 0-16,6 1 0 16,3-9 0-16,1 6 0 15,6-5 0-15,-3 4 0 16,1 0 0-16,-5 7 0 16,-6 3 0-16,-1 6 0 0,-2 2 0 15,-8 5 0-15,-6 0 0 16,13 17 0-16,-10-2 0 15,-1 7 0-15,-2 1 0 0,2 2 0 16,2-1 0-16,-2-2 0 16,2 4 0-16,4-6 0 15,0-1 0-15,2-7 0 0,2-2 0 16,0 0 0-16,6-3 0 16,0-2 0-16,6 0-24 15,3-1-63-15,-6-4-3 0</inkml:trace>
  <inkml:trace contextRef="#ctx0" brushRef="#br0" timeOffset="383434.0578">15822 5509 445 0,'0'0'5'0,"-1"-8"2"16,1 8 2-16,-2-17 0 15,2 7 1-15,0-2 1 16,3-3-1-16,3 1-5 16,6 2-5-16,1 3 0 0,4 1 0 15,1 7 0-15,-1 1 0 16,-2 1 0-16,0 10 0 15,-2 1 0-15,-4 3 0 0,-6 3 0 16,-1 1 0-16,-2 1 0 16,-10 2 0-16,-2 2 0 15,-3-5 0-15,-5 3 0 16,1-8 0-16,1 2 0 16,1-1 0-16,4-5 0 15,1-2 0-15,1-7 0 0,11-1 0 16,0 0 0-16,0 0 0 15,7 3 0-15,6-3 0 0,5-3 0 16,4-1 0-16,3 1 0 16,2-2 0-16,-2 2 0 15,1-1 0-15,-7 1 0 16,3 0 0-16,-9 3 0 0,-2 0 0 16,-11 0-44-16,13 6-43 15,-13-6-1-15</inkml:trace>
  <inkml:trace contextRef="#ctx0" brushRef="#br0" timeOffset="383796.5901">16203 5356 417 0,'0'0'4'15,"0"0"2"-15,0 0 2 16,0 0 2-16,3 0 0 16,-3 0 2-16,22-3 0 15,-4 0 1-15,4 2-4 0,4-5-1 16,7 1-6-16,2 1-2 15,1-1 0-15,-4 2 0 16,-5-3 0-16,-2 4 0 0,-10 1 0 16,-3-3 0-16,-12 4 0 15,13 0 0-15,-13 0 0 16,0 0-3-16,0 0-15 16,0 0-52-16,-11 0-19 15</inkml:trace>
  <inkml:trace contextRef="#ctx0" brushRef="#br0" timeOffset="384375.4049">16708 5274 417 0,'0'0'5'0,"0"0"2"16,0 0 2-16,0-10 2 0,0 10 0 15,0-10 0-15,0 10 1 16,15-9 0-16,-2 1-4 16,1 5-3-16,6 1-2 15,-3 2-3-15,6 5 0 16,0 3 0-16,-3 4 0 15,-3 2 0-15,-2 6 0 0,-8 0 0 16,-3 3 0-16,-4-1 0 16,-1 0 0-16,-9-3 0 0,-5-1 0 15,0-3 0-15,-4-3 0 16,8-1 0-16,-2-7 0 16,1 1 0-16,12-5 0 0,-13-2 0 15,13-5 0-15,4-8 0 16,5 0 0-16,3-5 0 15,4-3 0-15,6-1 0 16,-2-3 0-16,2 1 0 16,1 4 0-16,-6 5 0 0,0-1 0 15,-4 9 0-15,0 4 0 16,-13 5 0-16,12 5 0 16,-8 7 0-16,1 3 0 15,3 2 0-15,-3 2 0 16,2 7 0-16,-2-3 0 15,2 1 0-15,2-7 0 0,0 5 0 16,1-10 0-16,5 2-55 16,1-5-31-16,4-2-2 0</inkml:trace>
  <inkml:trace contextRef="#ctx0" brushRef="#br0" timeOffset="384577.8603">17370 5329 440 0,'0'0'4'15,"0"0"1"-15,0 0 1 16,-8 2 0-16,8-2 1 16,-8 15 1-16,4 0 2 15,-4 2 0-15,6 2-4 0,0 5 0 16,-4-3-3-16,2 2-3 16,3 1 0-16,-1-6 0 15,2 2-12-15,0 7-48 16,0-17-26-16,3 0-2 15</inkml:trace>
  <inkml:trace contextRef="#ctx0" brushRef="#br0" timeOffset="384891.707">17489 5041 448 0,'0'0'4'0,"0"0"1"16,0 0 1-16,-6-9-1 15,6 9 1-15,0 0 0 0,6 6 0 16,4 9 1-16,2 10-3 16,6 6-2-16,2 2 0 15,2 12 1-15,3 5 0 16,-3-1 1-16,-5 1-4 0,-3 2 0 16,-1-5 0-16,-13 0 0 15,0-2 0-15,-13-6 0 16,-7-2 0-16,0-5 0 15,-14 1 0-15,4-6 0 0,-7-5 0 16,5-1 0-16,0-6 0 16,2-6 0-16,7 1-10 15,2 2-66-15,5-14-13 16</inkml:trace>
  <inkml:trace contextRef="#ctx0" brushRef="#br0" timeOffset="385293.2142">17703 4942 450 0,'0'0'4'0,"-3"-12"3"0,3 4 1 15,0-6 0-15,0-2 2 16,3 1-1-16,-1-2 1 0,8 0-5 15,2 2-5-15,3 5 0 16,6 2 0-16,0 7 0 0,2 1 0 16,2 0 0-16,-2 9 0 15,-8 6 0-15,2 5 0 16,-8 4 0-16,-6 3 0 16,-3 6 0-16,-10-3 0 15,-5-1 0-15,-2 1 0 0,-1-5 0 16,1-1 0-16,2-7 0 15,3-5 0-15,4-1 0 16,8-11 0-16,3 13 0 0,11-13 0 16,9 0 0-16,5 0 0 15,6-3 0-15,6 3 0 16,1-7-7-16,-7 4-80 16,5 0-3-16</inkml:trace>
  <inkml:trace contextRef="#ctx0" brushRef="#br0" timeOffset="386060.0126">18307 5308 425 0,'0'0'5'0,"0"0"3"16,0-9 2-16,0 9 0 15,0 0 1-15,0 0-1 16,0 0 1-16,0 0 1 0,0 9-5 16,3 12-5-16,1 0-2 15,1 4 0-15,0 3 0 16,0-1 0-16,5 5 0 16,-7-7-2-16,6 4-31 15,-1-6-50-15,-8-3-6 0</inkml:trace>
  <inkml:trace contextRef="#ctx0" brushRef="#br0" timeOffset="386240.5318">18120 5441 456 0,'0'0'4'0,"0"0"0"16,0 0 2-16,6-8 0 15,6-1 0-15,1 2-1 0,13-1 0 16,6-1 0-16,6-1-6 15,11 0-5-15,2 0-13 16,8-2-64-16,-2 7-4 16</inkml:trace>
  <inkml:trace contextRef="#ctx0" brushRef="#br0" timeOffset="386509.094">19052 4999 435 0,'0'0'5'0,"0"0"1"16,-4-8 2-16,4 8-1 16,-16 0 1-16,2 5 0 15,-7 10 1-15,2 12 1 0,-11 6-4 16,3 8-2-16,-3 9 1 16,3 10-5-16,-1 2 0 15,6-3 0-15,7 2 0 16,10-3 0-16,5-4 0 15,3-4 0-15,14-3 0 16,8-11 0-16,4 0 0 0,6-9 0 16,7-1 0-16,-2 1-71 15,7-18-19-15</inkml:trace>
  <inkml:trace contextRef="#ctx0" brushRef="#br0" timeOffset="387007.4232">19155 5213 441 0,'0'0'4'0,"0"0"0"16,0 0 0-16,-8-6 0 0,8 6 1 16,0 0 0-16,-5 12 1 15,5 1 0-15,2 1-4 16,5 6 0-16,6-2 1 15,4 4-1-15,6-5 1 0,-1-4-1 16,6-3 0-16,-1 0 0 16,-3-10 1-16,2 0-1 15,-1-6 0-15,-5-3 1 16,-6-6-1-16,-1 0 0 16,-6 0-2-16,-2 0 0 0,-2 3 0 15,-1 2 0-15,-2 10 0 16,0 0 0-16,0 0 0 15,0 0 0-15,0 17 0 16,5 3-2-16,1 2 2 0,3 3 2 16,1 2-2-16,3 3 0 15,-1 0 0-15,-2-3 0 16,-2-2 0-16,-4 0 0 16,-1-4 0-16,-3 0 0 0,-10-6 0 15,-7-1 0-15,-6-6 0 16,-7-1 0-16,-5-4 0 15,-2-3 0-15,0 0 0 0,1-3 0 16,4-2 0-16,4-5-15 16,15-7-68-16,3 10-5 15</inkml:trace>
  <inkml:trace contextRef="#ctx0" brushRef="#br0" timeOffset="387408.6313">19796 5487 469 0,'0'0'4'0,"0"0"3"16,-10-10 1-16,10 10 2 16,-13-12 1-16,13 12-9 15,-7-15-2-15,1 6 0 0,6-2 0 16,0 11 0-16,11-15 0 15,-1 9 0-15,5 1 0 16,0 4 0-16,0 1 0 16,-1 0 0-16,2 6 0 0,-7 6 0 15,-4 0 0 1,-5 2 0-16,-2 4 0 0,-5-1 0 16,-4 2 0-16,-1 1 0 15,-6-2 0-15,4 2 0 0,-2-5 0 16,7-3 0-16,-1-2 0 15,10-10 0-15,-11 15 0 16,11-15 0-16,4 9 0 0,5-9 0 16,4 0 0-16,4-4 0 15,11-1 0-15,-1-8-15 16,8 1-75-16,2-5-2 16</inkml:trace>
  <inkml:trace contextRef="#ctx0" brushRef="#br0" timeOffset="387577.9343">20027 5395 441 0,'0'0'4'0,"0"0"4"0,0 0 1 15,0 0 0-15,0 0 0 16,7-3 0-16,4 1 0 16,1 0 0-16,8-3-5 15,5 2-14-15,2-7-16 16,0 8-58-16,11 0-4 15</inkml:trace>
  <inkml:trace contextRef="#ctx0" brushRef="#br0" timeOffset="388060.225">20470 5175 456 0,'0'0'4'15,"0"0"2"-15,0 0 0 16,0 0 0-16,0 0 0 0,0 0 1 15,-5 9-1-15,0 2 1 16,5 7-4-16,5 1-1 16,2-2 0-16,5 3-2 15,6-1 0-15,-1-1 0 16,4-6 0-16,8-4 0 0,-4-3 0 16,2-5 0-16,-2 0 0 15,-5-8 0-15,-3-4 0 16,-2-3 0-16,-5-2 0 15,-5 4 0-15,-2 1 0 16,-1 0 0-16,-2 2 0 0,0 10 0 16,0 0 0-16,-2 0 0 15,-1 13 0-15,3 1 0 0,0 3 0 16,0 6 0-16,3 1 0 16,6 3 0-16,-3 1 0 15,11-2 0-15,-4 0 0 16,4-2 0-16,-5-1 0 0,0-1 0 15,-4-2 0-15,-3-5 0 16,-5 0 0-16,-5-3 0 16,-7-2 0-16,-6-3 0 15,-5-4 0-15,-4 2 0 16,-3-5 0-16,0 2 0 0,6-2-3 16,2 0-50-16,1 0-34 15,7-4-3-15</inkml:trace>
  <inkml:trace contextRef="#ctx0" brushRef="#br0" timeOffset="388309.9939">21049 5460 488 0,'0'0'3'0,"0"0"0"15,0 0 0-15,0 0 1 0,0 0 0 16,0 14 2-16,0-4-6 16,-3 2 0-16,3 5 0 15,0 1 0-15,-3 0 0 16,3 2 0-16,0-1 0 0,-1-4 0 16,1 2-28-16,0-2-57 15,1-4-4-15</inkml:trace>
  <inkml:trace contextRef="#ctx0" brushRef="#br0" timeOffset="388622.7586">21283 5128 471 0,'0'0'3'0,"0"0"1"0,0 0 1 16,0 0-1-16,0 0 1 15,5 5 0-15,2 7 0 16,1 5 0-16,6 8-1 0,2 10-4 16,3 4 0-16,1 8 0 15,-5 6 0-15,-1-2 0 16,-6 2 0-16,-5-2 0 16,-3 2 0-16,-8-6 0 15,-9-5 0-15,-8-3 0 0,-5-4 0 16,-5-2 0-16,-4-9 0 15,-2-2 0-15,-3-5 0 16,9-3-10-16,3-7-76 16,2-7-3-16</inkml:trace>
  <inkml:trace contextRef="#ctx0" brushRef="#br0" timeOffset="389001.1112">21364 4917 450 0,'0'0'5'0,"0"-9"2"0,0-3 2 16,2 3 0-16,4-1 1 16,4-4 0-16,0 4 1 15,2-5-11-15,5 5 0 16,-1 6 0-16,8 1 0 0,-2 3 0 15,1 3 0-15,0 1 0 16,-4 9 0-16,-2-1 0 16,-4 5 0-16,-6 5 0 0,-7-1 0 15,-2 0 0-15,-10-1 0 16,-4 2 0-16,2-2 0 16,-6-2 0-16,5-3 0 0,4-3 0 15,4-2 0-15,2 0 0 16,5-10 0-16,16 12 0 15,3-10 0-15,11 1 0 16,5 4 0-16,5-7-18 16,4 0-69-16,6 0-3 0</inkml:trace>
  <inkml:trace contextRef="#ctx0" brushRef="#br0" timeOffset="389411.7683">22046 5370 477 0,'0'0'3'0,"0"0"1"16,5-4 2-16,-5 4 0 15,0 0 0-15,12-3 0 0,-12 3-3 16,3 12-3-16,-3 3 0 16,0 4 0-16,0 5 0 15,5 8 0-15,0-3 0 0,2 8-12 16,0-4-71-16,4-4-4 16</inkml:trace>
  <inkml:trace contextRef="#ctx0" brushRef="#br0" timeOffset="389592.3315">21924 5457 469 0,'0'0'3'0,"0"0"0"16,0-10 1-16,0 10 0 0,12-14 0 16,3 5-1-16,9 0-1 15,6-3-1-15,11 4-9 16,1-7-15-16,-4 8-60 15,20 0-1-15</inkml:trace>
  <inkml:trace contextRef="#ctx0" brushRef="#br0" timeOffset="389825.0692">22722 4996 427 0,'0'0'3'15,"0"0"0"-15,-8-2 0 16,-2 2 1-16,-7 6 2 15,-6 12 0-15,-6 8 1 16,-4 5 1-16,-4 9-2 0,3 15-1 16,-5 4 3-16,7 0-2 15,10 9 0-15,5-7 0 16,10 1-1-16,4-7-3 16,8-3-2-16,9-7 0 15,9-3 0-15,7-13 0 16,7-14-67-16,6 7-19 0</inkml:trace>
  <inkml:trace contextRef="#ctx0" brushRef="#br0" timeOffset="390273.4032">22642 5291 435 0,'0'0'5'0,"0"0"1"15,-5-12 2-15,5 12 2 16,-5-15-1-16,2 5 1 16,3 1 0-16,3-2 0 15,7 2-5-15,5 3-2 0,2 1-3 16,10 5 0-16,-4 0 0 16,0 5 0-16,2 3 0 15,-8 4 0-15,-4 6 0 16,-6-1 0-16,-7 5 0 0,0 0 0 15,-13 3 0-15,-2 0 0 16,-5-1 0-16,-2 1 0 16,-3-1 0-16,0-5 0 0,0-5 0 15,3 1 0-15,3-5 0 16,1 0 0-16,6-6 0 16,12-4 0-16,-9 8 0 0,9-8 0 15,11 0 0-15,2 0 0 16,8 0 0-16,2-2 0 15,1-4 0-15,9 2 0 16,-6-1 0-16,3 2 0 0,-5-2 0 16,2 1 0-16,-5 1-18 15,-22 3-69-15,24-2-3 16</inkml:trace>
  <inkml:trace contextRef="#ctx0" brushRef="#br0" timeOffset="391042.0931">22970 5470 433 0,'0'0'5'0,"0"0"1"15,0 0 2-15,2-10 1 0,-2 10-1 16,9-13 1-16,-9 13 0 16,19-12 0-16,-6 7-4 15,1 2-3-15,7 3-1 16,-5 0 0-16,0 3-1 0,-2 2 0 15,-1 5 0-15,-9 2 1 16,0 3-1-16,-8 0 1 16,-7 2 0-16,0 0 0 0,-5 1 1 15,-9 2-2-15,2-3 0 16,-2-2 0-16,2-3 0 16,2 1 0-16,3-4 0 0,3 1 0 15,5-2 0-15,10-8 0 16,0 0 0-16,0 0 0 15,13 6 0-15,4-6 0 16,5 0 0-16,6-6 0 16,2 1 0-16,4-1 0 0,-2-1 0 15,3 2 0 1,-8-2-6-16,-11-1-80 0,8 1-4 16</inkml:trace>
  <inkml:trace contextRef="#ctx0" brushRef="#br0" timeOffset="391259.5754">23271 5356 465 0,'0'0'4'15,"0"0"0"-15,0 0 1 0,7-10 1 16,-7 10-1-16,20-10 1 15,-2 5-1-15,1 0-2 16,4-3-9-16,5 8-18 16,18 0-60-16,-18 0-3 15</inkml:trace>
  <inkml:trace contextRef="#ctx0" brushRef="#br0" timeOffset="391707.1302">23556 5167 446 0,'0'0'4'0,"0"0"2"15,0-12 1-15,0 12 1 16,4-13 1-16,-4 13-1 0,12-14 1 16,2 9 0-16,2-3-4 15,5 8-5-15,5 0 0 16,1 0 0-16,0 8 0 15,-2-1 0-15,3 4 0 0,-10-2 0 16,-2 6 0-16,-5 2 0 16,-9 0 0-16,-2 3 0 15,-5 0 0-15,-10 2 0 0,-5-2 0 16,-5 5 0-16,-2-2 0 16,-2-2 0-16,-4-1 0 15,4 0 0-15,-1-6 0 16,5 5 0-16,7-7 0 15,1 0 0-15,6-5 0 16,11-7 0-16,0 11 0 0,9-11 0 16,7 0 0-16,5 0 0 15,7 0 0-15,6-3 0 16,-2-5 0-16,2 4 0 0,1-4 0 16,-2 4 0-16,-6-4 0 15,-2 5-10-15,0-1-78 16,-10 2-2-16</inkml:trace>
  <inkml:trace contextRef="#ctx0" brushRef="#br0" timeOffset="391907.2977">24022 5366 445 0,'0'0'4'15,"0"0"0"-15,0 0 0 16,0 0 1-16,2 7 0 15,-2 3 1-15,3-1 1 16,-3 6 0-16,0-1-4 0,5 6-2 16,-3-4-2-16,5 6-9 15,-1-5-22-15,4-2-51 16,2 1-2-16</inkml:trace>
  <inkml:trace contextRef="#ctx0" brushRef="#br0" timeOffset="392225.9001">24141 4882 443 0,'0'0'3'0,"0"0"1"16,0 0 0-16,0 0 1 0,3 5 0 15,6 8 1-15,3 7 0 16,4 5 0-16,4 9-2 15,3 5-2-15,3 9 1 16,2 9-1-16,-3-3-1 16,-5 6 0-16,-3-4 1 15,-4 1 0-15,-8-3 0 0,-5-1 1 16,-5-6-1-16,-8-2 1 16,-7-6-1-16,-2-7-2 0,-8-3 0 15,3-5 0-15,-3-7-4 16,0-5-6-16,-2-5-23 15,4-7-52-15,3 0-2 16</inkml:trace>
  <inkml:trace contextRef="#ctx0" brushRef="#br0" timeOffset="392661.4893">24241 4756 414 0,'0'0'6'16,"0"0"1"-16,0-10 4 0,0 10-1 16,0-14 1-16,0 14 1 15,9-18 0-15,-1 10 0 16,2 2-4-16,2 2-4 0,3 2 0 15,0 2-4-15,0 6 0 16,0 3 0-16,-2 3 0 16,-4 8 0-16,-4-2 0 15,-2 1 0-15,-3 7 0 0,-5-5 0 16,-5-1 0-16,-5 5 0 16,3-8 0-16,-4 0 0 15,2 1 0-15,1-8 0 16,1 3 0-16,2-9 0 15,10-4 0-15,0 0 0 16,0 10 0-16,10-10 0 0,10 0 0 16,-1-2 0-16,9-1 0 15,2 1 0-15,2-3 0 0,6 0-17 16,6-3-69-16,-14-1-4 16</inkml:trace>
  <inkml:trace contextRef="#ctx0" brushRef="#br0" timeOffset="393189.8071">23554 4456 352 0,'0'0'6'0,"0"0"5"15,0 0 3-15,0 0 0 16,-7-5 2-16,7 5 1 15,0 0 1-15,-10-10 1 16,10 10-6-16,0 0-2 0,5-7-3 16,9 5 0-16,9 2-4 15,12 0-4-15,10 0 0 16,15 0 0-16,9 0 0 0,13 0 0 16,5 0 0-1,3 0 0-15,4 0 0 0,-4 0 0 16,-9 0 0-16,-10 0 0 15,-12 0 0-15,-12 0 0 16,-10 0 0-16,-14 0 0 0,-6-3 0 16,-9 3 0-16,-8 0 0 15,0 0 0-15,0 0 0 16,0 0 0-16,-10 3 0 0,2 6 0 16,-9 4-23-16,4-1-69 15,1 3-2-15</inkml:trace>
  <inkml:trace contextRef="#ctx0" brushRef="#br1" timeOffset="419891.9456">3361 15255 318 0,'0'0'8'16,"0"0"2"-16,0 0 3 15,0 0 3-15,0 0 3 0,-2-10-1 16,2 10 1-16,0 0 0 16,0 0-6-16,0 0-5 15,0 0-3-15,0 0-1 16,0 0-3-16,0 0 0 0,7 12 0 15,3 3 0-15,5 1 0 16,3 8 2-16,3 5 1 16,4 3 0-16,3 6 1 15,2 1-1-15,1 3 1 0,2 6-1 16,2 0 0 0,1 2-1-16,-2 3-3 0,3 1 0 15,-1 1 0-15,2-3 0 16,-2 0 0-16,1-2 0 0,-2-2 0 15,-1-1 0-15,-4-2 0 16,1 0 0-16,-2 0 0 16,-4-4 0-16,0 0 0 15,0-2 0-15,-9 1 0 0,5-3 0 16,-4-5 0-16,-2-2 0 16,0-5 0-16,0-5 0 15,-3-3 0-15,-1-5 0 16,-4 0 0-16,3-5 0 0,-10-7 0 15,9 11 0-15,-9-11 0 16,0 0-2-16,0 0-5 16,0 0-7-16,0 0-14 15,-9-15-59-15,4 5-2 16</inkml:trace>
  <inkml:trace contextRef="#ctx0" brushRef="#br1" timeOffset="420735.5609">3430 15200 325 0,'0'0'7'0,"0"0"4"16,0 0 2-16,0 0 3 16,-4-5 1-16,4 5 0 0,0 0 1 15,0 0-1-15,0 0-7 16,0 0-3-16,-10 7-1 15,10 6-3-15,-2 2 0 16,2 7 0-16,-3 1-1 0,3 6 1 16,0 1 0-16,-2-1 0 15,2 1 0-15,0-3-1 16,0 1 0-16,0-6-1 16,0-2 0-16,-3-6 0 15,3-2-1-15,0-1 1 0,0-11 0 16,0 15 0-16,0-15 2 15,0 0-1-15,0 0 1 0,0 0 0 16,-2-15 0-16,2 0-3 16,0-2 0-16,0-5 0 15,0-3 0-15,0-3 0 16,0-1 0-16,0 1 0 16,0-1 0-16,0 2 0 0,0-4 0 15,0 10 0-15,0-1 0 16,0 1 0-16,0 9 0 15,0-1 0-15,0 13 0 16,0-12 0-16,0 12 0 0,0 0 0 16,0 0 0-16,0 0 0 15,10 8 0-15,-3 4 0 16,6 1 0-16,4 4 0 16,0-2 0-16,5 4 0 15,2-2 0-15,5 1 0 0,-2-4 0 16,3 0 0-16,0-4 0 15,0-1 0-15,2 7-17 16,7-10-72-16,-15 4-2 0</inkml:trace>
  <inkml:trace contextRef="#ctx0" brushRef="#br1" timeOffset="421767.7667">4709 14509 334 0,'0'0'9'0,"0"0"2"0,0 0 4 16,0 0 1-16,0 0 0 15,-6-8 0-15,6 8 0 16,0 0-1-16,0 0-6 16,0 0-3-16,4 13-2 15,3-3 0-15,5 9 0 0,6 4 1 16,3 2 1-16,7 9 0 16,4 0-1-16,3 7 0 15,3-2 0-15,-1 4-1 16,2 4-4-16,2-4 0 0,-4 5 0 15,0-3 0-15,-2-1 0 16,-3 6 0-16,0-3 0 16,-5 0 0-16,1-5 0 0,-5 5 0 15,2-5 0-15,-5-1 0 16,4-3 0-16,-4-1 0 16,3 1 0-16,-4-3 0 15,4-1 0-15,-1-4 0 0,3 7 0 16,-1-7 0-16,-1 3 0 15,7-7 0-15,-5 2 0 16,0-2 0-16,-7-2 0 0,6-4 0 16,-7-6 0-1,-2 1 0-15,-4-5 0 16,-4 2 0-16,-7-12 0 0,12 15 0 16,-12-15 0-16,7 15 0 15,-7-15 0-15,6 10 0 16,-6-10 0-16,2 7 0 15,-2-7 0-15,0 0 0 0,0 0 0 16,0 0 0-16,3 10 0 16,-3-10 0-16,0 0-13 0,-16 3-75 15,16-3-3-15</inkml:trace>
  <inkml:trace contextRef="#ctx0" brushRef="#br1" timeOffset="422582.0065">4751 14501 336 0,'0'0'7'16,"0"0"4"-16,-7-9 3 16,7 9 3-16,0 0-1 15,-11-9 2-15,11 9 1 0,0 0-1 16,0 0-7-16,-7-6-3 15,7 6-3-15,-3 10-2 0,3 4-1 16,0 1-1-16,0 8-1 16,0 1 1-16,0 6 0 15,0 0 0-15,0-1 0 16,0 1 0-16,3-3 0 0,-3-4 0 16,0-6-1-16,2-2 0 15,-2-5 0-15,0-1 1 16,0-9 1-16,0 0 1 15,0 0 1-15,0 0 0 16,0 0 0-16,0-9-4 0,-2-8 0 16,-1-1 0-16,1-4 0 15,0 0 0-15,-3-6 0 16,5 4 0-16,-3 1 0 16,3 2 0-16,0-5 0 15,0 8 0-15,0 2 0 0,0-2 0 16,0 9 0-16,0-2 0 15,0 11 0-15,3-14 0 0,-3 14 0 16,0 0 0-16,12-4 0 16,1 4 0-16,-1 6 0 15,6 0 0-15,1 0 0 0,6 2 0 16,5-1 0-16,-4 1 0 16,10 0 0-16,-6-4 0 15,4 1 0-15,-4-5-20 16,5 2-67-16,-5-2-3 15</inkml:trace>
  <inkml:trace contextRef="#ctx0" brushRef="#br1" timeOffset="423668.2886">6111 13287 370 0,'0'0'5'16,"0"0"5"-16,0 0 1 15,0 0 2-15,0 0 1 16,-5-9 1-16,5 9-1 0,0 0 0 16,0 0-4-16,0 0-3 15,0 17-3-15,5 0-2 16,7 5 0-16,6 6 0 16,1 4 0-16,1 7 2 0,10 2-1 15,-2 0 1-15,4 2 1 16,-2-1-5-16,2-1 0 15,3 2 0-15,-7-1 0 16,8 3 0-16,-6 2 0 0,0 0 0 16,0-3 0-16,-3 2 0 15,3 3 0-15,-3-5 0 16,1 1 0-16,-1-1 0 16,3-1 0-16,-3 1 0 15,1-5 0-15,2 6 0 16,0-8 0-16,-3 3 0 0,0 0 0 15,-2-3 0-15,2 5 0 16,-4-7 0-16,-3 1 0 0,2 0 0 16,-5-7 0-16,0 1 0 15,-1-3 0-15,-2-4 0 16,-3-4 0-16,-2-4 0 16,1 0 0-16,-2-5 0 0,-8-10 0 15,12 15 0-15,-12-15 0 16,5 10 0-16,-5-10 0 15,0 0 0-15,2 10 0 16,-2-10 0-16,0 0 0 0,0 0 0 16,0 0 0-16,3 12 0 15,-3-12 0 1,0 0 0-16,-5 6 0 0,2-12-82 16,3 6-9-16</inkml:trace>
  <inkml:trace contextRef="#ctx0" brushRef="#br1" timeOffset="424568.848">6146 13426 373 0,'0'0'5'0,"0"0"4"16,0 0 1-16,0 0 2 16,-5-8 1-16,5 8 1 15,0 0 0-15,0 0 0 0,0 0-5 16,0 0-3-16,-6 6-2 15,6 6-2-15,0 6 0 16,0 4-1-16,0 5 1 16,0 3 0-16,0 5 0 0,0-1 0 15,0 1 1-15,0-2-2 16,3-4 1-16,-3-2 0 16,3-5-1-16,-3-2-1 15,0-8 1-15,0 1 0 16,0-13 1-16,0 12 0 0,0-12-2 15,0 0 0-15,0-7 0 16,0-5 0-16,0-6 0 16,0-4 0-16,0-3 0 15,0-5 0-15,-3-4 0 0,3 2 0 16,0-6 0-16,0 2 0 16,0 0 0-16,0 2 0 15,3 0 0-15,-3 1 0 0,0 6 0 16,0-1 0-16,0 7 0 15,0 0 0-15,0 9 0 16,0 0 0-16,0 12 0 16,2-13 0-16,-2 13 0 15,0 0 0-15,0 0 0 0,0 0 0 16,0 0 0-16,0 0 0 16,7 0 0-16,-7 0 0 15,18 15 0-15,-2-2 0 16,3-1 0-16,6 0 0 0,-1 3 0 15,3 0 0-15,1 0 0 16,-1-1 0-16,3-1 0 16,-2 1 0-16,1-3 0 0,-1 2 0 15,-3-4 0-15,2 6 0 16,3-2-81 0,5-6-10 15</inkml:trace>
  <inkml:trace contextRef="#ctx0" brushRef="#br1" timeOffset="436680.1463">577 7015 383 0,'0'0'5'16,"0"0"2"-16,0 0 2 0,0 0 1 16,0 0 1-16,0 0-1 15,-8 0 1-15,8 0 0 16,-12 13-4-16,3 1-3 16,3 3-2-16,-4 9-1 15,1-1-1-15,4-1 0 16,1 5-1-16,2-3 1 0,2-2 0 15,8-3 0-15,2-7 1 16,4 1-1-16,4-8 1 16,0-4 0-16,6-3 1 0,-1-3 0 15,-1-4 0-15,1-8 0 16,-4 1 2-16,-1-7-1 16,-4 4 1-16,-3-5 0 0,-4 0 1 15,-5-1-1-15,-2 1 0 16,-7 0-2-16,-3-1-2 15,-5 8 0-15,-3-1 0 16,2 5 0-16,-8 4 0 0,7 2 0 16,0 3 0-16,8 2 0 15,-8 0-2-15,9 2-5 16,8-2-5-16,-8 15-10 16,8 7-55-16,0-13-11 0</inkml:trace>
  <inkml:trace contextRef="#ctx0" brushRef="#br1" timeOffset="437471.075">824 7328 363 0,'0'0'8'16,"0"0"2"-16,0 0 3 15,0 0 0-15,-4-11 1 16,4 11 1-16,0 0-1 16,0 0 0-16,0 0-5 15,-5 8-4-15,3 2-2 16,2 0-1-16,-3 5-1 0,3 2 1 15,-2 3-1-15,0 0 0 16,2-2-1-16,0-1 0 16,0-3 0-16,0-2 0 0,0-2 0 15,0-10 0-15,0 13 0 16,0-13 1-16,0 0 1 16,0 0 1-16,0 0-1 15,0 0 0-15,0-11 0 0,0 2 1 16,0-6 0-16,0 1-1 15,0-6 1-15,0 3-3 16,-3-3 0-16,3 2 0 16,-2 3 0-16,-1 5 0 0,3 0 0 15,0 10 0-15,-4-10 0 16,4 10 0-16,0 0 0 16,0 0 0-16,-6 8 0 15,6 4 0-15,0 0 0 16,0 6 0-16,0 2 0 15,3-2-14-15,4 1-71 0,-2-2-4 16</inkml:trace>
  <inkml:trace contextRef="#ctx0" brushRef="#br1" timeOffset="439181.3553">6743 6267 405 0,'0'0'6'0,"0"0"2"16,0 0 0-16,0 0 1 16,0 0 0-16,0 0 2 15,0 0-1-15,-7 15 1 0,7 5-5 16,3 2-3-16,1 3 0 16,0 5-1-16,1 2 0 15,2-2-1-15,-2-1 0 0,0 1-1 16,1-8 1-16,-4 1-1 15,1-7 1-15,-1 0-1 16,-2-3 1-16,0-13 0 0,0 12 1 16,0-12-1-16,0 0 1 15,-5-7-1-15,0-9 1 16,-1-3 0-16,-3-7 0 16,2-3-2-16,-4-6 0 15,4-2 0-15,-3 3 0 0,3-3 0 16,1 4 0-16,1 1 0 15,5 5 0-15,0 4 0 16,0 4 0-16,9-1 0 16,3 5 0-16,2 3 0 15,4-1 0-15,5 8 0 0,-1-1 0 16,2 6 0-16,-1 4 0 16,2 1 0-16,-8 4 0 15,-2 2 0-15,-4-4 0 0,0 5 0 16,-8-4 0-16,-3 4 0 15,-5-3 0-15,-8 4 0 16,-1 0 0-16,-6 2 0 0,-3-3 0 16,-1 3 0-16,-1-3 0 15,0-2 0-15,5 0 0 16,3-6 0-16,6 2 0 16,4-6-5-16,-5 0-81 15,12 0-3-15</inkml:trace>
  <inkml:trace contextRef="#ctx0" brushRef="#br1" timeOffset="440827.4283">10509 8576 389 0,'0'0'2'0,"0"0"2"15,0 0 2-15,0 0 0 0,0 0 2 16,7 0 1-16,2-2-1 16,7-3 1-16,3 5-2 15,4-5-5-15,11 5-17 16,3 5-57-16,1-2-6 0</inkml:trace>
  <inkml:trace contextRef="#ctx0" brushRef="#br1" timeOffset="441000.1638">10533 8735 418 0,'0'0'5'16,"0"0"2"-16,0 0 2 15,0 0 1 1,0 0 0-16,0 0 0 0,0 0 0 15,9-8 0-15,17 1-6 16,8-3-8-16,16 2-28 0,10-1-50 16,4-2-1-16</inkml:trace>
  <inkml:trace contextRef="#ctx0" brushRef="#br1" timeOffset="442763.2682">10869 9051 452 0,'0'0'4'0,"0"0"1"15,0 0 0-15,0 0-1 16,0 0 2-16,-8 8 0 16,8 4 0-16,0 6-1 0,8 4-3 15,2 5-1-15,4 6 0 16,4 2 0-16,2 3 0 15,4-1-1-15,1-1 0 16,0-4 0-16,3-5 0 0,-3-4 0 16,-6-6 0-16,1-2 0 15,-3-8 1-15,1-5 0 16,-3-2 0-16,0-12 0 16,-4-7 1-16,0-8 0 0,-3-14 0 15,1-13 0-15,0-15-2 16,-2-13 0-16,0-13 0 15,0-6 0-15,1-13 0 16,-3 0 0-16,0-2 0 16,2 2 0-16,-4 10 0 0,-1 9 0 15,-2 11 0-15,0 10 0 16,-2 13 0-16,-3 5-3 16,0 12 2-16,-2 9 0 0,0 5 0 15,1 8 1-15,1 1-1 16,0 8 1-16,3 3-1 15,2 10 2-15,-3-15-1 0,3 15 0 16,0 0 1-16,0 0-1 16,0 0 0-16,0 0 0 15,0 0 1-15,0 0-1 16,0 0 0-16,-2-11 0 16,2 11 0-16,0 0 0 0,0 0 1 15,0 0-1 1,0 0 0-16,0 0 0 0,0 0 1 15,0-7-1-15,0 7 0 16,0 0 1-16,0 0-1 16,0 0 0-16,0 0 0 0,0 0 0 15,0 0 2-15,0 0-2 16,0 0 0-16,0 0 0 0,0 0 0 16,0 0 0-16,0 0 0 15,0 0 0-15,0 0 0 16,0 0 0-16,0 0-2 15,0 0 1-15,0 0 0 0,0 0 0 16,0 0 0-16,0 0 0 16,12-2 0-16,6 2 0 15,1 0 1-15,14 5 0 16,4-2 0-16,10 1 1 0,8 1-1 16,7-2 1-16,5 3 0 15,7-5-1-15,14-1 1 16,2 0-1-16,9 0 0 15,11-1 0-15,8-3 1 16,15-1-1-16,5 0 0 16,16 1 0-16,13-2 0 0,8 4 1 15,8-6-1-15,13 6 0 16,6-3 0-16,7 3-1 0,10-1 1 16,6 0 0-16,5 1 0 15,3 0-1-15,9-1 1 16,1-1 0-16,7 1 0 15,1-2 0-15,-2 1 0 16,10-4 0-16,-1 0-1 0,6-1 1 16,-2 2 0-16,-2-2 0 15,1 1 0-15,-3-1 1 16,1 1-1-16,-5-1 0 16,-7 2 0-16,0-3 1 0,-2-1-1 15,-5 2 0-15,-1-2 0 16,-8-1 0-16,-3 2 0 15,-1 0 0-15,-11 0 0 16,-12 2 0-16,-12 1 0 0,-18 0 0 16,-13 2 0-16,-21 1 0 15,-18 1 0-15,-23 0 0 16,-19 1 0-16,-16 2 1 0,-21 0-1 16,-7-3 3-16,-16 3-3 15,-6 0 0-15,-5-2 0 16,-9 2 0-16,0 0 0 0,0 0 0 15,0 0 0-15,0 0 0 16,0 0 0-16,0 0 0 16,0 0 0-16,0 0 0 15,0 0 0-15,0 0 0 16,0 0 0-16,0 0 0 16,5-7 0-16,-5 7 0 0,0 0 0 15,0 0 0-15,0 0 0 16,0 0 0-16,0 0 0 15,0 0 0-15,0 0 0 16,0 0 0-16,0 0 0 0,-10-3 0 16,10 3-13-16,-18 20-68 15,9-13-7-15</inkml:trace>
  <inkml:trace contextRef="#ctx0" brushRef="#br1" timeOffset="443814.1284">11856 8440 384 0,'0'0'7'0,"0"0"3"15,2-13 4-15,-2 13 1 16,5-7 2-16,-5 7 1 0,2-13-1 16,-2 13 1-16,0 0-7 15,-2 8-11-15,-8 12 0 16,-5 2 0-16,0 10 0 15,0 3 0-15,-4 7 0 16,3 5 0-16,4 1 0 0,3-4 0 16,5-7 0-16,4 3 0 15,6-8 0-15,4-6 0 16,2-6 0-16,6-2 0 16,2-10 0-16,1-1 0 0,4-7 0 15,-2 0 0 1,0-10 0-16,-2-2 0 0,-1-2 0 15,-2-10 0-15,-8 5 0 16,-5-3 0-16,-5 0 0 0,-3-1 0 16,-4 5 0-16,-8 4 0 15,-3 4 0-15,-4 0 0 16,2 8 0-16,2-1 0 0,1 3-4 16,-2 0-21-16,9 3-35 15,10-3-27-15,-10 12-3 16</inkml:trace>
  <inkml:trace contextRef="#ctx0" brushRef="#br1" timeOffset="444184.3046">12276 8589 434 0,'0'0'4'0,"0"0"-1"15,-5-5 2-15,5 5 1 16,-18-3 1-16,6 3-1 16,-3 0 1-16,-3 3 0 15,1 2-2-15,4 4-3 0,1 1 0 16,4 5-1-16,4 0 0 16,4 2 0-16,0 3 0 0,10-2 0 15,3 1 1-15,1-2-1 16,3 1 0-16,1 0 1 15,0-6-2-15,-4 3 1 0,2-6 0 16,-9 1 0-16,0 0 0 16,-7-10 0-16,0 15 1 15,-7-11-2-15,-8 1 0 16,-3 3-3-16,-2-4-4 16,0-1-12-16,-4 3-62 0,1-6-5 15</inkml:trace>
  <inkml:trace contextRef="#ctx0" brushRef="#br1" timeOffset="444350.9565">12258 8569 411 0,'0'0'6'0,"0"0"1"16,8-8 2-16,-8 8 0 0,12-7-1 15,-2 1 1 1,3 4-2-16,1-4-4 0,7 6-20 15,-5 8-55-15,5-5-10 16</inkml:trace>
  <inkml:trace contextRef="#ctx0" brushRef="#br1" timeOffset="444682.9563">12554 8581 422 0,'0'0'6'15,"0"0"1"-15,0 0 2 0,0 0 1 16,0 0 1-16,-12 12 1 15,2-2 1-15,-3 2 0 16,0 4-5-16,4 5-8 16,-1 0 0-16,3 3 0 15,5-1 0-15,2-4 0 0,4 1 0 16,6-5 0-16,8-3 0 16,-1-4 0-16,8-1 0 15,0-7 0-15,2-2 0 0,-3-8 0 16,-1-2 0-16,0-3 0 15,-9-5 0-15,-2-5 0 16,-9-2 0-16,-3 0 0 0,-3-1 0 16,-8 4 0-16,-4 2 0 15,-3 9 0-15,-4 1 0 16,-2 9 0-16,0 3-17 16,2 5-69-16,7 7-4 15</inkml:trace>
  <inkml:trace contextRef="#ctx0" brushRef="#br1" timeOffset="444929.2794">13059 8695 511 0,'0'0'0'16,"0"0"0"-16,0 0 0 0,0 0 0 15,0 0 0-15,7-5 0 16,-7 5 0-16,17-5 0 16,-4 2 0-16,2-1 0 15,5 1 0-15,3 3 0 0,2-2 0 16,-1 2 0-16,-2-3 0 16,8-9-60-16,-13 12-32 15</inkml:trace>
  <inkml:trace contextRef="#ctx0" brushRef="#br1" timeOffset="445285.9593">13606 8591 493 0,'0'0'3'0,"0"0"2"15,-8-5 0-15,8 5 0 16,-17-2-5-16,7 2 0 15,-5 2 0-15,1 5 0 0,1 8 0 16,1 0 0-16,1 5 0 16,6 0 0-16,3 2 0 15,2 0 0-15,9-5 0 16,6-5 0-16,6 1 0 16,3-6 0-16,6-4 0 0,0-3 0 15,-3-6 0-15,3-8 0 16,-3-1 0-16,-6-7 0 15,-7-2 0-15,-3-4 0 16,-9-2 0-16,-4 3 0 0,-9 3 0 16,-3 1 0-16,-7 5 0 15,-4 4 0-15,1 11 0 16,-5 3-44-16,8 5-46 0,3 0-2 16</inkml:trace>
  <inkml:trace contextRef="#ctx0" brushRef="#br1" timeOffset="445543.4732">13905 8378 465 0,'0'0'4'0,"0"0"1"16,0 0 1-16,0 0 1 16,9 5 1-16,-2 5 1 0,9 7-2 15,-2 8-7-15,4 2 0 16,1 8 0-16,2 8 0 15,-1 6 0-15,-6-3 0 16,-4 9 0-16,-8-1 0 16,-7-1 0-16,-11-2 0 15,-13 2 0-15,-7-5 0 0,-12 0 0 16,-14 8-54-16,0-15-34 16,-12-7-2-16</inkml:trace>
  <inkml:trace contextRef="#ctx0" brushRef="#br1" timeOffset="445997.6461">11806 8242 343 0,'0'0'6'0,"0"0"4"0,0 0 2 16,-12-8 1-16,4 6 0 15,-7 2 0-15,-4 4 2 16,-7 9 1-16,-4 4-5 0,-4 10-2 16,-9 8-1-16,4 10-1 15,-3 6-1-15,4 5 0 16,6 4-1-16,7 6-1 16,10 1 0-16,12-4-2 15,6 5 0-15,12-6 0 0,12-3 0 16,13-2 0-16,5-5-2 15,10-1-2-15,9-10-2 16,14-4-5-16,1-5-23 16,13-5-52-16,10-5-1 15</inkml:trace>
  <inkml:trace contextRef="#ctx0" brushRef="#br1" timeOffset="446548.0083">14108 8185 413 0,'0'0'6'0,"0"0"3"16,-3-10 1-16,3 10 3 0,-2-13 0 15,-1 7 2-15,3-5-1 16,0-2 0-16,0 3-10 16,8 0-4-16,7 2 0 15,2 4 0-15,3-1 0 0,0 5 0 16,2 0 0-16,1 9 0 16,-5 7 0-16,-9 0 0 15,-2 5 0-15,-7 4 0 16,-7-3 0-16,-2 3 0 15,-5 3 0-15,1-9 0 16,-1 1 0-16,4-5 0 0,3-3 0 16,5-3 0-16,7-3 0 15,11-4 0-15,12 2 0 16,4-4 0-16,6 0 0 0,9 0 0 16,-8 5-76-16,7-5-11 15</inkml:trace>
  <inkml:trace contextRef="#ctx0" brushRef="#br1" timeOffset="446898.0723">15055 8403 477 0,'0'0'4'0,"0"0"0"16,0 0 0-16,0 0 0 0,3 9 1 15,-3 3 0-15,2 8 0 16,3 4-2-16,-2 0-3 16,1 8 0-16,-1 1-3 15,1 3-13-15,-4 3-67 0,0-6-2 16</inkml:trace>
  <inkml:trace contextRef="#ctx0" brushRef="#br1" timeOffset="447090.6406">14826 8615 463 0,'0'0'3'15,"0"0"0"-15,0 0 1 0,5-7 2 16,13 0 0-16,6-1 0 16,14 1 1-16,4-1-1 15,8-1-3-15,10 4-4 16,0-5-10-16,-9 7-72 15,9 0-2-15</inkml:trace>
  <inkml:trace contextRef="#ctx0" brushRef="#br1" timeOffset="447615.4153">15890 8202 387 0,'0'0'6'0,"0"0"3"16,-2-13 2-16,2 13 3 16,-7-14 1-16,7 14-1 0,-16-7 2 15,2 7 0-15,-5 17-4 16,-3 9-3-16,-5 17-7 15,1 9-2-15,-2 7 0 16,-2 11 0-16,8 2 0 0,6-1 0 16,6 0 0-16,8-3 0 15,2-8 0-15,10-6 0 16,8-7 0-16,4-2 0 16,11-11 0-16,-6-4 0 0,5-7 0 15,-1-4 0-15,3-4 0 16,-7-6 0-16,1-1 0 15,-12-5 0-15,2 4-10 0,-11-1-50 16,-7-6-28-16,15 0 0 16</inkml:trace>
  <inkml:trace contextRef="#ctx0" brushRef="#br1" timeOffset="448714.5077">16116 8548 376 0,'0'0'11'15,"-5"-9"2"-15,3-2 3 16,0 4 3-16,-6-6 2 15,6 4 1-15,-3-3 0 16,2-1-11-16,3 7-11 16,0 6 0-16,0-15 0 0,0 15 0 15,18-9 0-15,-6 5 0 16,5 4 0-16,6 0 0 16,0 7 0-16,1 0 0 0,-2 9 0 15,1-1 0-15,-9 4 0 16,-3 1 0-16,-11 4 0 15,-8-3 0-15,-9 6 0 0,-6-5 0 16,-2 0 0-16,-7 1 0 16,2-5 0-16,2-6 0 15,10 0 0-15,-4-5 0 16,11-2 0-16,11-5 0 0,0 0 0 16,0 0 0-16,15 0 0 15,7-5 0-15,8-2 0 16,2-8-9-16,1 6-77 15,17-7-3-15</inkml:trace>
  <inkml:trace contextRef="#ctx0" brushRef="#br1" timeOffset="449031.1761">16549 8499 428 0,'0'0'5'0,"0"0"1"16,-10 5 2-16,0 2 2 15,-5 3 1-15,0 3 0 16,-2 1 1-16,-3 4 0 15,2 2-4-15,4 0-8 16,9-1 0-16,5 1 0 16,0-4 0-16,17-2 0 0,6 1 0 15,7-8 0-15,2 1 0 16,5-8 0-16,0 0 0 16,1-8 0-16,-6-1 0 0,0-4 0 15,-10-4 0-15,-6-3 0 16,-9 0 0-16,-5-2 0 15,-7 2 0-15,-9 2 0 16,-9 5 0-16,-4 4 0 16,-5 4 0-16,4 5 0 0,-4 5 0 15,8 7-29-15,20 4-58 16,-8 1-3-16</inkml:trace>
  <inkml:trace contextRef="#ctx0" brushRef="#br1" timeOffset="449346.52">16949 8551 469 0,'0'0'4'0,"0"0"0"15,0 0 2-15,-7 0 1 0,7 0 0 16,-18 10 0-16,6 1 0 16,-1-2-7-16,1 3 0 15,-1 3 0-15,9 0 0 0,4 0 0 16,4-3 0-1,12-1 0-15,4-4 0 0,4-2 0 16,4-3 0-16,1-2 0 16,1-2 0-16,0-8 0 15,-7-1 0-15,-3-3 0 16,-7-4 0-16,-4 1 0 0,-9-2 0 16,-5 1 0-16,-7 0 0 15,-6 4 0-15,-5 1 0 0,2 11 0 16,-7-1-10-16,8-6-70 15,6 13-9-15</inkml:trace>
  <inkml:trace contextRef="#ctx0" brushRef="#br1" timeOffset="449565.9347">17388 8561 490 0,'0'0'5'0,"0"0"2"16,0 0 2-16,0 0-9 16,0 0 0-16,0 0 0 15,9-15 0-15,2 14 0 16,2-8 0-16,7 4 0 0,6 0 0 16,1 0 0-16,0 0 0 15,10-14-54-15,-7 19-38 16</inkml:trace>
  <inkml:trace contextRef="#ctx0" brushRef="#br1" timeOffset="449932.6225">17976 8472 475 0,'0'0'4'0,"-6"-2"2"15,6 2 1-15,-11-5 1 16,11 5 0-16,-19 0-5 16,5 0-3-16,-2 5 0 0,6 5 0 15,-1 2 0-15,1 4 0 16,1 2 0-16,6 4 0 16,3-1 0-16,2-1 0 0,13-6 0 15,0 1 0-15,7-5 0 16,4-3 0-16,1-4 0 0,-1-3 0 15,-1-6 0-15,0-6 0 16,-7 0 0-16,-1-10 0 16,-10 0 0-16,-3-3 0 15,-10 0 0-15,-8 0 0 16,-7 6 0-16,-4 2 0 0,-5 0 0 16,0 13-15-16,0 2-71 15,4 2-1-15</inkml:trace>
  <inkml:trace contextRef="#ctx0" brushRef="#br1" timeOffset="450218.4368">18163 8269 456 0,'0'0'6'16,"0"0"2"-16,0-8 2 0,0 8 2 15,0 0-1-15,8-7-3 16,2 7-8-16,6 10 0 15,7 7 0-15,-2 8 0 16,7 7 0-16,-1 6 0 0,3 6 0 16,-2 4 0-16,-6 3 0 15,-12 2 0-15,-4 0 0 16,-6 3 0-16,-6-5 0 0,-8-6 0 16,-11 2 0-16,-5-8 0 15,-5-4 0-15,-3-8 0 16,-1-3 0-16,-3-9 0 15,9-16-61-15,-1 1-28 0</inkml:trace>
  <inkml:trace contextRef="#ctx0" brushRef="#br1" timeOffset="450593.9018">18505 8145 459 0,'0'0'6'0,"-4"-13"3"16,-1 3 1-16,0 0 2 16,3-4 1-16,-7-1-11 0,5 3-2 15,-1-6 0-15,5 6 0 16,2-1 0-16,7 8 0 16,7 0 0-16,3 2 0 0,4 3 0 15,2 0 0-15,0 3 0 16,0 7 0-16,-3 6 0 15,-7 5 0-15,-8-1 0 16,-4 7 0-16,-3 1 0 16,-7 2 0-16,-3-1 0 0,-3-4 0 15,-1-3 0-15,1-2 0 16,3-3 0-16,5-7 0 16,5-10 0-16,7 13 0 15,14-13 0-15,4 0 0 0,4-3 0 16,13 1 0-16,-9 2-51 15,12-5-40-15</inkml:trace>
  <inkml:trace contextRef="#ctx0" brushRef="#br1" timeOffset="451418.9506">19065 8356 471 0,'0'0'5'0,"0"0"2"15,0 0 2-15,0 0 0 16,0 0 1-16,0 0-10 0,0 0 0 15,3 17 0-15,-3 3 0 16,0 4 0-16,0 6 0 16,0 5 0-16,0 2 0 0,0 1 0 15,0-6 0-15,5 2 0 16,-3-8 0-16,-4-5-86 16,2 2-5-16</inkml:trace>
  <inkml:trace contextRef="#ctx0" brushRef="#br1" timeOffset="451604.0663">18831 8589 471 0,'0'0'5'0,"0"0"2"16,0 0 0-16,0 0 1 16,5-5 0-16,7-1-3 15,11-3-5-15,7 1 0 0,3-2 0 16,14-1 0-16,-1-1 0 15,16-2-32-15,-4 7-53 16,-6-3-3-16</inkml:trace>
  <inkml:trace contextRef="#ctx0" brushRef="#br1" timeOffset="451885.1186">19803 8051 496 0,'0'0'3'0,"0"0"1"16,-5-10 0-16,5 10 0 15,-17 0-4-15,2 3 0 16,-5 14 0-16,-5 3 0 0,0 17 0 16,-2 10 0-16,-3 10 0 15,6 10 0-15,-1 2 0 16,2 3 0-16,11-1 0 0,3 0 0 15,5-5 0-15,4-2 0 16,11-4 0-16,3-13 0 16,18 2 0-16,8-14-81 15,0-8-10-15</inkml:trace>
  <inkml:trace contextRef="#ctx0" brushRef="#br1" timeOffset="452246.6082">19838 8393 493 0,'0'0'4'15,"0"0"2"-15,0 0 2 16,-10-10-8-16,10 10 0 16,-2-15 0-16,2 8 0 0,2-4 0 15,8 1 0-15,10 2 0 16,2 4 0-16,3 2 0 15,0 2 0-15,0 2 0 16,2 8 0-16,-7 2 0 0,-10 6 0 16,-3 2 0-16,-7 2 0 15,0 4 0-15,-7 0 0 16,-1-1 0-16,-2-4 0 0,1 2 0 16,2-8 0-16,-3 0 0 15,7-2 0-15,3-13 0 16,2 12 0-16,9-9 0 15,3-3 0-15,9 0 0 16,-1-3 0-16,15-19-61 0,-4 9-27 16,4-2 0-16</inkml:trace>
  <inkml:trace contextRef="#ctx0" brushRef="#br1" timeOffset="452547.8131">20442 8281 445 0,'0'0'5'0,"0"0"2"15,0 0 2-15,-13 0 0 16,6 0 1-16,-5 0 1 0,-4 8-1 16,0-1-5-16,0 5-5 15,2 3 0-15,1 0 0 16,6 3 0-16,-1 2 0 16,8-1 0-16,5 1 0 0,5 0 0 15,5-1 0-15,2 1 0 16,1-2 0-16,0-2 0 15,-1 0 0-15,-4-4 0 16,-1-2 0-16,-5 1 0 16,-7-11 0-16,0 12 0 0,0-12 0 15,-17 9 0-15,-1-1 0 16,-5-5 0-16,-4-1-9 16,-8-2-77-16,10 0-4 15</inkml:trace>
  <inkml:trace contextRef="#ctx0" brushRef="#br1" timeOffset="452698.3974">20465 8261 451 0,'0'0'4'15,"0"0"3"-15,14-4-1 16,-7-1 1-16,6-2 0 16,2 4-2-16,2-3-7 0,6-8-51 15,1 14-28-15,-3 0-3 16</inkml:trace>
  <inkml:trace contextRef="#ctx0" brushRef="#br1" timeOffset="453027.6336">20787 8350 450 0,'0'0'6'15,"0"0"2"-15,-17 15 1 0,7-4 1 16,0 1 0-16,-2 3 0 15,4 4-2-15,1 1-8 16,2 0 0-16,5 0 0 0,7-1 0 16,9-4 0-16,4-7 0 15,6 2 0-15,-1-10 0 16,5 0 0-16,-2-3 0 16,-1-12 0-16,-4 0 0 15,-9-1 0-15,-4-4 0 0,-4-9 0 16,-6 5 0-16,-9 0 0 15,-5 0 0-15,-6 6 0 16,-5 0 0-16,1 8 0 16,-2 0 0-16,2 10 0 15,1 0-14-15,-2 10-72 16,15 3-3-16</inkml:trace>
  <inkml:trace contextRef="#ctx0" brushRef="#br1" timeOffset="453265.5004">21249 8460 511 0,'0'0'0'0,"0"0"0"15,0 0 0-15,4-6 0 16,5-1 0-16,8 4 0 0,4-5 0 15,6 2 0-15,3 0 0 16,2-1 0-16,0 2 0 16,-4-2 0-16,2 7 0 15,-8 0-61-15,-2 0-32 16</inkml:trace>
  <inkml:trace contextRef="#ctx0" brushRef="#br1" timeOffset="453512.3527">21729 8264 511 0,'0'0'0'0,"0"0"0"0,0 0 0 16,0 0 0-16,9 8 0 15,-7 1 0-15,3 6 0 16,2 2 0-16,-5 8 0 15,3 1 0-15,-2 3 0 16,3 2 0-16,-6-2 0 0,0 0 0 16,0-4 0-16,0-1-83 15,0-7-8-15</inkml:trace>
  <inkml:trace contextRef="#ctx0" brushRef="#br1" timeOffset="453847.0697">22101 8311 476 0,'0'0'4'0,"0"0"2"16,0-12 1-16,0 12 1 15,-6-13 0-15,6 13-6 16,-12-12-2-16,2 7 0 0,0 5 0 16,-2 0 0-16,2 5 0 15,-1 4 0-15,2 4 0 16,4-1 0-16,3 6 0 15,2 0 0-15,0 2 0 16,9-3 0-16,1-1 0 16,8 2 0-16,-3 2 0 0,4-5 0 15,-1 0 0-15,-1-6 0 16,-4 6 0-16,-6-7 0 16,-7-8 0-16,3 17 0 0,-3-17 0 15,-17 14 0-15,1-8 0 16,-6 5 0-16,-6-10 0 15,6-2-60-15,-2 1-30 16</inkml:trace>
  <inkml:trace contextRef="#ctx0" brushRef="#br1" timeOffset="453999.6616">22058 8266 449 0,'0'0'4'0,"8"-6"1"16,6 0 0-16,-2-3 1 15,9 4 0-15,-1-3-2 16,10 5-6-16,-4-2-25 16,4 5-51-16,-3 0-5 15</inkml:trace>
  <inkml:trace contextRef="#ctx0" brushRef="#br1" timeOffset="454320.3453">22485 8318 453 0,'0'0'6'0,"0"0"3"16,-9 0 2-16,-1 2 1 16,-3 4 1-16,-2 4-6 0,-2 3-7 15,-1-1 0-15,3 8 0 16,4-1 0-16,1 1 0 16,6 0 0-16,4-3 0 15,8 0 0-15,9-4 0 0,3-6 0 16,5-4 0-16,2-3 0 15,5 0 0-15,-2-8 0 16,-2-4 0-16,-6-5 0 16,-5-7 0-16,-7 0 0 15,-7-3 0-15,-3 0 0 16,-9 0 0-16,-9-1 0 0,-1 6 0 16,-9 5 0-16,6 7 0 15,-4 1 0-15,9-12-72 0,0 21-18 16</inkml:trace>
  <inkml:trace contextRef="#ctx0" brushRef="#br1" timeOffset="454607.7976">22709 8061 473 0,'0'0'3'0,"0"0"1"0,0 0 2 16,15 0 0-16,-5 7 1 15,3 8 0 1,1 2-2-16,9 11-5 0,-8 9 0 16,4 5 0-16,-1 11 0 15,-3 0 0-15,-6 4 0 0,-3 0 0 16,-6 5 0-16,-2-6 0 16,-11-5 0-16,1-7 0 15,-9-3 0-15,2-7 0 16,-1-7 0-16,-5-7 0 0,-3-8 0 15,8-1-2-15,-7-10-85 16,5-2-3-16</inkml:trace>
  <inkml:trace contextRef="#ctx0" brushRef="#br1" timeOffset="454976.5499">22981 8023 479 0,'0'0'5'0,"0"-12"1"16,0 12 2-1,0-20 0-15,2 10-3 0,5-2-5 16,1 0 0-16,9-3 0 0,-2 5 0 16,7 2 0-16,-1 3 0 15,0 5 0-15,0 0 0 16,-1 3 0-16,-8 7 0 15,-3 3 0-15,-6 3 0 0,-6 4 0 16,-6-1 0-16,-3 7 0 16,-6-3 0-16,1-1 0 15,4-5 0-15,-1-2 0 16,5-3 0-16,5-2 0 0,4-10 0 16,7 11 0-16,7-9 0 15,10-2 0-15,1 0 0 16,12-2 0-16,2-4 0 15,-4-2-13-15,2-2-76 16,-2-2-4-16</inkml:trace>
  <inkml:trace contextRef="#ctx0" brushRef="#br1" timeOffset="455615.8431">21434 7597 374 0,'0'0'7'16,"0"0"5"-16,0 0 0 15,0 0 2-15,3-12 0 16,-3 12 2-16,14-13 0 0,2 4 1 16,3-1-6-16,13-3-2 15,18 4 0-15,15 2-9 16,22-2 0-16,14 2 0 15,16 2 0-15,11 3 0 16,18 0 0-16,8-2 0 16,0-1 0-16,2 1 0 0,-6-4 0 15,-8 4 0-15,-10-6 0 16,-14 0 0-16,-17-2 0 16,-20 2 0-16,-21 2 0 15,-13 1 0-15,-19 1 0 0,-11 4 0 16,-17 2 0-16,0 0 0 15,0 0 0-15,-5 12 0 0,-5-1 0 16,10-11-66-16,-22 20-25 16</inkml:trace>
  <inkml:trace contextRef="#ctx0" brushRef="#br1" timeOffset="456616.9837">10451 11107 402 0,'0'0'4'0,"0"0"3"15,0 0 0-15,0 0 2 16,0 0 0-16,0 0 1 0,10-4 0 15,2 1-1-15,8 3-8 16,5-4-18-16,-7 1-61 16,18-2-3-16</inkml:trace>
  <inkml:trace contextRef="#ctx0" brushRef="#br1" timeOffset="456763.5914">10546 11246 443 0,'0'0'4'0,"0"0"3"15,0 0 1-15,12 8 1 16,6-8 0-16,7 0-2 16,9-3-6-16,13-12-76 0,8 8-5 15</inkml:trace>
  <inkml:trace contextRef="#ctx0" brushRef="#br1" timeOffset="465425.1264">9422 10892 265 0,'0'0'8'0,"0"0"6"15,0 0 4-15,2-10 4 16,-2 10 1-16,5-7 3 16,-5 7 2-16,5-12 0 0,-5 12-6 15,3-10-5-15,-3 10-4 16,0 0-3-16,-5-13-3 16,5 13-1-16,-17-7-2 15,6 5-4-15,-3-2 0 16,-2 4 0-16,-3 0 0 0,-1 0 0 15,-5 0 0-15,1 6 0 16,1-2 0-16,1 4 0 16,-3 2 0-16,2 0 0 15,-1 0 0-15,1 2 0 0,3 3 0 16,3 0 0-16,-1 3 0 16,-2-1 0-16,5 3 0 15,0 0 0-15,3-4 0 16,-2 6 0-16,6-3 0 0,-3 0 0 15,7-2 0-15,-3 1 0 16,6-3 0-16,-1-1 0 16,-1 1 0-16,3 1 0 15,0-2 0-15,0-2 0 16,3 3 0-16,-1-2 0 16,4-1 0-16,-4 1 0 0,2-4 0 15,2 1 0-15,1 1 0 16,-1-2 0-16,8 2 0 15,-4-2 0-15,0-2 0 0,2 0 0 16,1 1 0-16,-1-1 0 16,1 1 0-16,0-3 0 15,-4-1 0-15,3 2 0 0,-1-1 0 16,1-3 0-16,1 3 0 16,-1-2 0-16,2-1 0 15,-1 1 0-15,-1 0 0 16,1-1 0-16,2 0 0 0,-7-2 0 15,3 3 0-15,2-3 0 16,-7 0 0-16,5 0 0 16,-1 0 0-16,-1 0 0 15,2 0 0-15,-1 0 0 0,-1 0 0 16,5 0 0-16,-4-3 0 16,-1 3 0-16,-1-2 0 15,-8 2 0-15,15 0 0 16,-15 0 0-16,0 0 0 15,10-2 0-15,-10 2 0 0,0 0 0 16,0 0 0-16,0 0 0 16,0 0 0-16,0 0 0 15,0 0 0-15,0 0 0 0,0 0 0 16,0 0 0-16,0 0 0 16,0 0 0-16,0 0 0 15,0 0 0-15,0 0 0 0,0 0 0 16,0 0 0-16,0 0 0 15,0 0 0-15,0 0 0 16,0 0 0-16,0 0 0 16,0 0 0-16,0 0 0 15,0 0 0-15,0 0 0 16,0 0 0-16,0 0 0 0,0 0 0 16,0 0 0-16,0 0 0 15,0 0 0-15,0 0 0 16,0 0 0-16,0 0 0 0,0 0 0 15,0 0 0-15,0 0 0 16,0 0 0-16,0 0 0 16,0 0 0-16,0 0 0 15,0 0 0-15,10 0 0 0,-10 0 0 16,0 0 0-16,12-3 0 16,-12 3 0-16,13-5 0 15,-13 5 0-15,10-3 0 0,-10 3 0 16,12-1 0-1,-12 1 0-15,9-4 0 0,-9 4 0 16,11-2 0-16,-11 2 0 16,0 0 0-16,0 0 0 15,7 0 0-15,-7 0 0 16,0 0 0-16,0 0 0 16,0 0 0-16,0 0 0 0,11-3 0 15,-11 3 0-15,0 0 0 16,0 0 0-16,0 0 0 0,0 0 0 15,0 0 0-15,0 0 0 16,0 0 0-16,0 0 0 16,0 0 0-16,0 0 0 0,0 0 0 15,0 0 0-15,0 0 0 16,0 0 0-16,0 0 0 16,0 0 0-16,0 0 0 15,0 0 0-15,0 0 0 16,0 0 0-16,0 0 0 0,12-5 0 15,-12 5 0-15,7-4 0 16,-7 4 0-16,11-6 0 16,-11 6 0-16,0 0 0 15,11-5 0-15,-11 5 0 16,0 0 0-16,8-5 0 0,-8 5 0 16,0 0 0-16,11-2 0 15,-11 2 0-15,0 0 0 16,9-5 0-16,-9 5 0 0,0 0 0 15,0 0 0-15,0 0 0 16,0 0 0-16,0 0 0 0,0 0 0 16,0 0 0-16,0 0 0 15,0 0 0-15,0 0 0 16,0 0 0-16,0 0 0 16,0 0 0-16,0 0 0 15,0 0 0-15,0 0 0 0,0 0 0 16,0 0 0-16,0 0 0 15,0 0 0-15,0 0 0 16,0 0 0-16,0 0 0 16,0 0 0-16,0 0 0 15,0 0 0-15,0 0 0 16,0 0 0-16,0 0 0 0,0 0 0 16,0 0 0-16,0 0 0 15,0 0 0-15,0 0 0 16,0 0 0-16,0 0 0 0,0 0 0 15,0 0 0-15,0 0 0 16,0 0 0-16,0 0 0 16,0 0 0-16,0 0 0 0,0 0 0 15,0 0 0-15,0 0 0 16,0 0 0-16,0 0-15 16,0 0-78-16,0 0-3 0</inkml:trace>
  <inkml:trace contextRef="#ctx0" brushRef="#br1" timeOffset="467493.4278">10449 11068 311 0,'0'0'6'0,"0"0"3"16,0 0 3-16,0 0 1 15,0 0 4-15,0 0 1 16,0 0 1-16,0 0 1 16,-8-9-5-16,8 9-2 15,0 0-4-15,0 0-1 16,0 0-3-16,0 0-1 0,0 0 0 15,0 0-1-15,10 2 1 16,5 2 0-16,5-1 0 16,5 0 1-16,5-3 1 0,1 2-4 15,9-2-2-15,2 0 0 16,-1 0 0-16,-4-2 0 16,-2-1 0-16,-3 3 0 15,-7-3 0-15,-2 2 0 16,-8 1 0-16,4 0 0 0,-9-3 0 15,-3 3 0-15,-7 0 0 16,13 0 0-16,-13 0 0 16,0 0 0-16,0 0 0 0,0 0 0 15,0 0 0-15,0 0 0 16,0 0 0-16,0 0 0 16,0 0 0-16,0 0 0 15,0 0 0-15,0 0 0 16,0 0 0-16,0 0 0 0,0 0 0 15,0 0 0-15,0 0 0 16,-5 10-23-16,10-5-65 16,-5-5-4-16</inkml:trace>
  <inkml:trace contextRef="#ctx0" brushRef="#br1" timeOffset="468044.6512">10444 11260 352 0,'0'0'5'0,"0"0"4"0,0 0 4 16,0 0 1-16,0 0 2 15,0 0 0-15,0 0 1 16,0 0 1-16,0 0-6 0,0 0-2 16,0 0-1-16,0 0-2 15,12 0-1-15,5 1-1 16,8 2-3-16,2-1-2 0,11 1 0 15,1-3 0-15,6 0 0 16,-2 0 0-16,-1-5 0 16,-3 2 0-16,-4 2 0 0,-2-5 0 15,-10 3 0-15,6 3 0 16,-14-2 0-16,-3 2 0 16,-2-3 0-16,-10 3 0 15,11 0 0-15,-11 0 0 16,0 0 0-16,0 0 0 0,0 0 0 15,0 0 0-15,0 0 0 16,0 0 0-16,0 0 0 16,0 0 0-16,0 0 0 15,0 0 0-15,0 0 0 16,0 0 0-16,-6 14-40 16,6-14-51-16,0 0-2 0</inkml:trace>
  <inkml:trace contextRef="#ctx0" brushRef="#br1" timeOffset="486407.9181">12035 10813 387 0,'0'0'6'0,"0"0"2"15,0-10 3-15,0 10 3 16,0-7 0-16,0 7 0 16,0 0 0-16,-7-8 0 15,-2 8-6-15,-5 10-1 0,-6 10-4 16,-2 7-2-16,-5 10 0 16,-2 5 1-16,3 6 1 15,-2 3 1-15,8 2-4 0,6-2 0 16,6-3 0-16,5-6 0 15,3-5 0-15,11-5 0 16,-2-5 0-16,10-10 0 0,5-4 0 16,1-6 0-16,6-7 0 15,-1-3 0-15,0-9 0 16,6-5 0-16,-10-5 0 16,2-5 0-16,-8 0 0 15,-8-1 0-15,-4-4 0 0,-8 5 0 16,-2-1 0-16,-14 6 0 15,-4 5 0-15,-4 2 0 16,-3 7 0-16,-1 4 0 16,-2 2 0-16,5 2 0 15,0 2-10-15,6 5-13 0,8 1-22 16,8 4-42-16,-1-2-2 16</inkml:trace>
  <inkml:trace contextRef="#ctx0" brushRef="#br1" timeOffset="486944.0806">12499 11051 396 0,'0'0'7'15,"0"-10"2"-15,0-1 2 16,0 4 2-16,0-5 0 15,0 2 0-15,-2-2 1 0,-6 2-2 16,-1 6-5-16,-9 1-3 16,0 3-3-16,-3 4-2 15,-3 6 1-15,2 3-1 0,3 2 1 16,1 1 0-16,9 3 0 16,1 0 1-16,8 1 0 15,3-3 2-15,11 0-2 0,4 3 0 16,6-2 0-16,4-3 0 15,1 4 0-15,4-4 0 16,-3-1 1-16,-3-3-2 16,-4 4 0-16,-5-4 0 15,-6-2 0-15,-5 1 0 0,-7 3 0 16,-3-1 0-16,-9-3 0 16,-5 1 0-16,-6 0 0 15,-5 0 0-15,0-6 0 16,-6-1 0-16,8-3 0 0,-3-3 0 15,8-6 0-15,3-6 0 16,8-4 0-16,6-4 0 16,4-3 0-16,7 0 0 15,5-1 0-15,6-3 0 0,4 3 0 16,2 0 0-16,1 7 0 16,-2-2-6-16,4 10-4 15,-6-1-16-15,-4 5-59 16,3 6-1-16</inkml:trace>
  <inkml:trace contextRef="#ctx0" brushRef="#br1" timeOffset="487473.1698">12840 10960 439 0,'0'0'4'0,"0"0"2"0,0 0 1 15,0 0 0-15,0 0-1 16,0 0 1-16,0 0 0 0,0 0 1 16,10 0-4-16,5 1-2 15,0-1 0-15,8 3-1 16,3-3 1-16,4 0 0 0,2 0 0 15,6-3-1-15,-8 2 0 16,-6-2-1-16,1 1 1 16,-9-1-1-16,-4 3 0 15,-12 0 2-15,0 0-2 0,2 9 0 16,-4 5 0-16,-6 3 0 16,-1 5 0-16,-2 2 0 15,-1 6 0-15,-1 0 0 16,1-1 0-16,3 1 0 15,4-5 0-15,-3 0 0 16,5-6 0-16,3-2 0 0,0-5 0 16,0-1 0-16,0-11 0 15,0 13 0-15,0-13 0 16,0 0 0-16,0 0 0 0,0 0 0 16,0 0 0-16,0 0 0 15,0 0 0-15,0 0 0 16,0 0 0-16,0 0 0 0,0 0-25 15,0 0-59-15,0 0-5 16</inkml:trace>
  <inkml:trace contextRef="#ctx0" brushRef="#br1" timeOffset="488239.9386">13370 11150 322 0,'0'0'6'0,"0"0"4"16,0 0 3-16,0 0 4 16,0 0 1-16,0 0 2 15,0 0 0-15,0 0 2 16,0 0-6-16,0 0-3 15,0 0-2-15,-3 7-4 16,3-7 0-16,0 0-3 0,0 0 1 16,0 0-5-16,0 0 0 15,0 0 0-15,0 0 0 16,5 0 0-16,-5 0 0 0,0 0 0 16,0 0 0-16,12-2 0 15,-12 2 0-15,0 0 0 16,0 0 0-16,11-5 0 15,-11 5 0-15,0 0 0 0,0 0 0 16,0 0 0-16,0 0 0 16,0 0 0-16,0 0 0 15,0 0 0-15,0 0 0 0,0 0 0 16,0 0 0-16,0 0 0 16,-5 5 0-16,5-5 0 15,0 0 0-15,0 0 0 16,0 0 0-16,0 0 0 15,0 0 0-15,5 0 0 16,-5 0 0-16,8 0 0 0,-8 0 0 16,0 0 0-16,11-8 0 15,-11 8 0-15,0 0 0 16,0 0 0-16,0 0 0 0,0 0 0 16,0 0 0-16,0 0-2 15,0 0-3-15,0 0-3 16,0 0-2-16,0 0-5 0,-7 8-6 15,7-8-25-15,0 0-37 16,0 0-4-16</inkml:trace>
  <inkml:trace contextRef="#ctx0" brushRef="#br1" timeOffset="489161.7883">13845 10917 411 0,'0'0'5'16,"0"0"5"-16,0 0 0 15,0 0 2-15,0 0 0 16,0-13 0-16,0 13 0 0,14-12 0 16,-2 5-5-16,6-1-4 15,2 3-2-15,10-2-1 16,0 2 0-16,2 2 1 15,5 3-1-15,-4 0 0 0,-4 3-1 16,-1 5 0-16,-8-1 0 16,-3 0 0-16,-4 3 0 15,-8 2 0-15,-5 1 0 16,0-1 1-16,-8 3 0 16,-4 1-1-16,-3-1 2 0,2-1 0 15,-1 0 0-15,-2-2-1 16,7 1 1-16,1 0-1 0,3-5 1 15,5 2 1-15,5-1-1 16,5 3-1-16,4 1 1 16,7-3 1-16,1 2-2 15,6 0 0-15,-3 0 0 16,-1 0 0-16,-1 0 0 0,-3 0 0 16,-6-2 0-16,-1-1 0 15,-6 1 0-15,-4-3 0 16,-3 4 0-16,0-11 0 15,-18 12 0-15,0-4 0 16,-2-4 0-16,-4 1 0 0,-4-2 0 16,-4 3 0-16,2-6 0 15,6 0-5-15,-6 0-8 16,13-5-22-16,17 5-49 16,-21-12-3-16</inkml:trace>
  <inkml:trace contextRef="#ctx0" brushRef="#br1" timeOffset="489738.4585">14689 10949 447 0,'0'0'4'15,"0"0"2"-15,0-12 2 16,0 12 0-16,-9-13 0 15,9 13 0-15,-18-17 1 16,8 9-1-16,-7 3-3 16,2 3-5-16,-5 2 0 0,3 2 0 15,-3 6 0-15,3 1 0 16,1 4 0-16,7 2 0 16,-2 1 0-16,11 4 0 0,0-1 0 15,11 2 0-15,1 2 0 16,8-2 0-16,3 0 0 15,1 2 0-15,1-1 0 0,0-2 0 16,0-2 0-16,-3-4 0 16,-5 3 0-16,-4-2 0 15,-5-2 0-15,-5-1 0 16,-3-3 0-16,-8 2 0 0,-5-4 0 16,-2 1 0-16,-7-5 0 15,-1-2 0-15,1-1 0 16,-5-1 0-16,4-7 0 15,3-2 0-15,2-2 0 16,6-8 0-16,3-2 0 16,4-3 0-16,5 0 0 0,2-6 0 15,10 2 0-15,0 0 0 16,11-2 0-16,-1 4 0 16,3 3 0-16,3 2 0 0,-3 2 0 15,-6 9 0-15,-1 4 0 16,-4-2 0-16,-3 9-5 15,-11 0-9-15,12 4-19 0,8 6-54 16,-20 1 0-16</inkml:trace>
  <inkml:trace contextRef="#ctx0" brushRef="#br1" timeOffset="491091.486">15109 10877 328 0,'0'0'7'0,"0"0"3"16,11-9 5-16,-11 9 3 15,5-13 2-15,-5 13 0 16,5-12 1-16,-5 12 0 0,0 0-6 16,0 0-4-16,-16 14-4 15,-1 9-2-15,2 4-2 16,-2 10 0-16,-1 0 1 15,2 10-1-15,0-2-3 0,9 0 0 16,7-6 0-16,1-2 0 16,12-5 0-16,3-4 0 15,4-9 0-15,1 1 0 16,7-7 0-16,-3-6 0 16,3-2 0-16,-3-5 0 0,0 0 0 15,-5-7 0-15,-3-3 0 16,-5-7 0-16,-5 2 0 15,-5-5 0-15,-2 0 0 0,-8 0 0 16,-3 0 0-16,-8 3 0 16,3 5 0-16,-4-1 0 15,0 8 0-15,1 2 0 16,1 3 0-16,4 0 0 16,0 0 0-16,7 3 0 0,7-3 0 15,-15 8 0-15,15-8 0 16,-8 13-18-16,8-4-11 15,0 11-52-15,0-20-7 16</inkml:trace>
  <inkml:trace contextRef="#ctx0" brushRef="#br1" timeOffset="492530.8472">15778 10937 381 0,'0'0'7'16,"0"0"2"-16,0 0 2 0,0 0 2 16,0 0 0-16,5-13 1 15,-5 13 1-15,15-10-1 16,-5 0-4-16,4 5-4 0,4-2-2 15,3 2-1-15,4 0-1 16,0 0-1-16,-4 5 0 16,2-2 0-16,-5 2-1 15,-1 0-1-15,-4 2 0 16,-6 3 1-16,-7-5-1 16,5 17 0-16,-5-6 1 0,-8 3 0 15,1-1 0-15,-3 2 0 16,2-3 0-16,-4 3-1 15,6-5 2-15,-1 2-1 0,2 1 1 16,5-4 1-16,0 1-1 16,8 0 1-16,5-2 0 15,1 2 0-15,2 0-2 16,3-1 0-16,1 1 0 0,-2-2 0 16,-1 1 0-16,-5-1 0 15,-2-1 0-15,-10-7 0 16,10 15 0-16,-10-15 0 0,-6 18 0 15,-2-10 0-15,-8-3 0 16,-3 2 0-16,-6 0 0 16,-3 3 0-16,-1-5 0 15,1 5-12-15,-7-6-22 16,8 2-51-16,0 0-2 16</inkml:trace>
  <inkml:trace contextRef="#ctx0" brushRef="#br1" timeOffset="493715.7568">8701 11943 162 0,'0'0'8'0,"7"0"4"16,6 0 8-16,15 1 2 15,13 2 4-15,19 0 1 0,14-1 1 16,34 1 0-16,18-1-6 16,23-2-3-16,26 0-5 15,18 0-4-15,19-2-3 0,24-6-2 16,15 1 0-16,15-5-2 15,12 2 1-15,14 0-1 16,13 0 1-16,40 1 1 0,-27-2-1 16,3 5 1-16,5 5 0 15,0-2 0-15,1 3-1 16,-3 0 0-16,-5 0-1 0,-46 4 0 16,28 2 0-16,-18 2-1 15,-12-1-1-15,-25 1 1 16,-18-1 0-1,-24 1 0-15,-22-1 0 0,-30-2 0 16,-21 0 0-16,-26-3 1 16,-23 0 0-16,-26-2 0 0,-13 0 0 15,-18 0 1-15,-10 0-2 16,-15 0 0-16,0 0-1 16,0 0-1-16,0 0-3 15,0 0-4-15,-10 0-5 0,3 0-10 16,-9 6-34-16,2-5-28 15,-4 5-4-15</inkml:trace>
  <inkml:trace contextRef="#ctx0" brushRef="#br1" timeOffset="494593.7134">17158 10949 333 0,'0'0'4'0,"0"0"4"15,0 0 0-15,-11-2 2 16,11 2 1-16,-11 5 0 16,4 3 0-16,-5 4 2 15,2 10-4-15,4 5-3 16,1 1-1-16,1 1-1 16,4 5 1-16,0-7-3 15,0-1 2-15,2-2-3 0,0-11 0 16,1-1 2-16,-3-12 2 15,2 8 0-15,-2-8 0 16,0 0 0-16,0-15 1 0,3-3-1 16,-1-2 0-16,-1-4-2 15,8-9-1-15,-1 1-3 16,-1 1 1-16,-1 0 0 16,2 5-1-16,3 3 0 0,-6 6-2 15,1 9 1-15,-6 8-1 16,19 3 1-16,-7 10 0 15,0 6 2-15,6 1-1 16,2 7 2-16,-1-2 1 16,-3 0 0-16,0-3-1 15,-3-2 1-15,-5-8 1 0,-1-3-2 16,-7-9 2-16,0 0 0 16,0 0-1-16,0 0 1 15,5-7-1-15,-5-7 1 0,3-4-1 16,0-4-3-16,1-3-1 15,4 5 1-15,-1-2-1 16,3 3-1-16,0 6 0 0,4 1 0 16,-1 9 0-16,-1 3 1 15,1 8 0-15,2 6 2 16,0 3 0-16,-3 6 1 16,4 0 0-16,-4 1 0 0,0 1-1 15,-2-4-4-15,0 2-5 16,-5-5-11-16,4-6-27 15,7 1-35-15,-6-6-3 16</inkml:trace>
  <inkml:trace contextRef="#ctx0" brushRef="#br1" timeOffset="495158.9308">17713 10957 353 0,'0'0'6'0,"0"0"4"15,0 0 1-15,0 0 0 0,0 0-1 16,0 0 0-16,-5 4 1 15,5 7-1-15,0 1-2 16,0 7-4-16,0 1-2 16,5 6 0-16,-1-2 2 15,1 1-1-15,0-4-1 0,1-1 1 16,1-8-2-16,-5 0 2 16,-2-12 0-16,7 6 1 15,-7-6-1-15,3-4 0 16,-1-6 0-16,-2-6 0 0,3-1 0 15,3-5-2-15,1-2-3 16,0-1 0-16,-2 4 0 16,3 2 0-16,-1 2-1 15,-2 4 0-15,-5 13 0 0,15-5-1 16,-15 5 1-16,15 16 3 16,-5 0 1-16,3 6-1 15,-1 1 1-15,-3 2 1 0,4 2 0 16,-3-5 0-16,-3-2 0 15,1-4-1-15,-3-4 1 16,-5-12 0-16,7 10 0 16,-7-10 0-16,7-8-1 0,-2-4 1 15,1-2 0-15,1-5-1 16,2-3 0-16,5-5-3 16,0 0 0-16,4 1 0 15,-1-3 0-15,1 7-1 16,-4 4 0-16,4 4-1 0,-3 9 0 15,-2 5 2-15,-4 7 0 16,1 13 2-16,0 7 1 16,-2 7 1-16,1 4 2 15,-1 9-1-15,4 6-2 0,-2 1-17 16,10 3-61-16,1-1-4 16</inkml:trace>
  <inkml:trace contextRef="#ctx0" brushRef="#br1" timeOffset="515865.982">8678 10709 241 0,'0'0'6'15,"0"0"4"-15,-2-13 5 16,2 13 3-16,0-14 1 0,0 14 1 16,-3-15-4-16,3 15 2 15,0 0-4-15,-4 7-4 16,1 20-3-16,-4 19-3 15,2 5-1-15,-3 19 3 16,3 9 4-16,0 12-1 0,3 3 1 16,2 3 0-16,0-3-2 15,2-2 0-15,6-7-1 16,-1-4-4-16,3-10 0 16,-5-1-1-16,0-7-1 0,0-9-1 15,-3-4 0-15,-2-11 0 16,0-5-1-16,0-3-1 15,0-12-3-15,-2-6-8 0,2-13-16 16,-17-6-39-16,9-8-13 16</inkml:trace>
  <inkml:trace contextRef="#ctx0" brushRef="#br1" timeOffset="517068.053">8569 10572 138 0,'0'0'6'0,"0"0"5"16,0 0 4-16,0-7 0 0,0 7 1 16,0 0-1-16,8-12 2 15,1 7 1-15,4 0-5 16,9 2-4-16,3 2-2 16,14-5-1-16,12 4 0 15,6-4 1-15,12 3-1 16,9 2-2-16,8-1 1 0,9-2-2 15,7-1 1-15,10-2-2 16,5-1-1-16,14-1 1 0,7-3-1 16,16-1 0-16,9 1 1 15,16-2-2-15,18-4 1 16,4 2-1-16,8 4 0 16,7 2 0-16,3 0 0 0,0 3 0 15,2 0 0-15,-3 4 1 16,4 1-1-16,-6-1 0 15,-1 0 1-15,1 2-1 16,2-2 0-16,0-2 1 16,1 0-1-16,-2-2 1 0,-6-2-1 15,5 2 1-15,1 0-1 16,-5-3 1-16,1 5 0 16,-10-2-1-16,-1-1 1 15,-4 3 0-15,-1 1-1 16,-6-1 0-16,-7 2 1 0,0-2-1 15,-7 3 0-15,-3-1 0 16,1 0 0-16,-14 2 0 16,-10 1 0-16,-6 0 0 0,-7 0 0 15,-10 0 0-15,-12 0 0 16,-9 1 1-16,-10 2 0 0,-10 0 0 16,-7-1 0-16,-13-2 1 15,-2 3 1-15,-13-3 0 16,-10 2 0-16,-2-2 1 15,-11 0 1-15,-5-5 1 16,-2 3-1-16,-6-5 0 0,2 4 0 16,-8-5 0-16,1 4-2 15,-2-1 0-15,-2 0 0 16,-7 5-1-16,21-8-1 16,-21 8 1-16,14-8-1 15,-14 8 1-15,13-5-1 0,-13 5 0 16,12-3 1-16,-12 3-1 15,10-4 0-15,-10 4 0 16,0 0 0-16,10-5-1 0,-10 5 0 16,0 0 0-16,10-3-1 15,-10 3-1-15,0 0 0 16,10 3 1-16,-10-3-1 16,8 15 0-16,-3-1 1 0,-1 7 0 15,1 4 1-15,0 6 1 16,1 7 1-16,-1-1 1 15,-1 12 0-15,-1 4 0 0,-3 8 1 16,0 8 0-16,-3 6 1 16,-4 5-2-16,-1 6 3 15,-2 1-3-15,1-3 1 16,-2 3 0-16,2-8 0 16,4-8-1-16,0-3 0 15,3-9 0-15,-1-4-1 0,3-11-1 16,0-2 0-16,0-5-1 15,0-1-1-15,0-9 0 16,-3-3 1-16,0-4-1 16,3 1 0-16,-2-9 0 0,-1-3 1 15,3-9 0-15,0 13 0 16,0-13 0-16,0 0-4 16,0 0-8-16,0 0-19 0,-16 5-48 15,16-5-1-15</inkml:trace>
  <inkml:trace contextRef="#ctx0" brushRef="#br1" timeOffset="517550.5426">16587 11970 231 0,'0'0'5'0,"0"0"8"16,0 0 4-16,0 0 4 15,0 0 0-15,0 0 1 16,7-6 1-16,11 2 2 16,3 1-3-16,20 1-6 15,8-3-6-15,19 2-3 0,15 0 1 16,18 2-2-16,5 1 0 16,8 0-2-16,8 0 0 15,0 0-1-15,0 0 0 16,-3 0 0-16,-7 0-1 0,-4 0 0 15,-2 0 0-15,-14 0-1 16,-11-3 0-16,-13 3 0 16,-11-3 1-16,-14 1 0 0,-14 0 0 15,-9-1 0-15,-10-2-2 16,-10 5-6-16,-7-2-20 16,-11 0-55-16,-1-1-1 15</inkml:trace>
  <inkml:trace contextRef="#ctx0" brushRef="#br2" timeOffset="529490.8633">4482 15438 257 0,'0'0'8'0,"0"0"4"0,-9-5 3 15,9 5 0-15,0 0 0 16,0 0 0-16,-11 0 0 16,11 0 3-16,15 17-7 15,0 6-1-15,5 8-5 0,5 10 1 16,10 5 2-16,-3 9-1 15,11 2 0-15,-6 2-1 16,0 0 0-16,0 1-2 16,-2-3 1-16,2-2-1 0,-4-5-1 15,-1-1-1-15,-4-5 1 16,2-1-1-16,-6-6-1 16,-2-5 0-16,-1-7-1 15,-7-3-1-15,-1-5 0 16,-3-7 0-16,-10-10-4 15,0 0-6-15,0 0-7 16,0 0-13-16,-12-12-29 0,-4-8-22 16</inkml:trace>
  <inkml:trace contextRef="#ctx0" brushRef="#br2" timeOffset="530036.3173">4460 15354 270 0,'0'0'7'0,"0"0"3"0,-10-10 5 16,10 10 1-16,0 0 1 15,-12-4-1-15,12 4 2 16,-8 0-1-16,8 11-5 0,-5 7-6 16,5 4-2-16,-5 5-3 15,3 5 0-15,-3 2 1 16,3 6 0-16,-3-5 0 0,-4-3 0 16,5-4-1-16,-3-6 1 15,2-5-1-15,0-2 1 16,2-8 0-16,3-7 2 0,0 0 0 15,0 0 0-15,-3-7 0 16,3-8 0-16,0-5 0 16,3-2 0-16,0-7-1 15,2-1-2-15,0-5-1 16,2 3 1-16,0 0-1 0,1 3 0 16,-1 0 1-16,1 8-1 15,-1 1 0-15,1 5 0 16,-3 3 0-16,-5 12 0 15,12-10-1-15,1 10 1 16,-1 0 0-16,3 4-1 0,2 7 1 16,6-4 0-16,4 6 1 15,5-1-1-15,6 2-6 16,-2-4-14-16,3-3-59 0,10 1-2 16</inkml:trace>
  <inkml:trace contextRef="#ctx0" brushRef="#br2" timeOffset="530564.7544">5999 14521 374 0,'0'0'4'0,"0"0"1"15,0 0 0-15,0 0-2 16,0 0 2-16,2 13 2 16,5-1 1-16,6 8 0 0,2 5-2 15,5 4 1-15,5 10 0 16,7 4 1-16,3 2-2 15,1 0 0-15,5 4-2 16,-1-4 0-16,-3-1-2 0,-2-2 0 16,-3-5 0-16,-2 3-1 15,-4-9 0-15,0 2-2 16,-6-8-3-16,-3 0-3 16,-4-10-8-16,-3 2-5 0,-5-4-43 15,-5-13-19-15</inkml:trace>
  <inkml:trace contextRef="#ctx0" brushRef="#br2" timeOffset="531070.4959">5978 14492 292 0,'0'0'9'0,"0"0"3"16,-7-10 4-16,7 10 0 16,0 0 0-16,-5-11 1 15,5 11-2-15,0 0 0 0,0 0-7 16,-2 18-4-16,2 5-3 16,0-1-1-16,2 7 0 15,3 1 0-15,-3 5 2 0,3-4-1 16,-1 0-1-16,3-1 1 15,-4-8-1-15,-1-2 0 16,-2-6 1-16,2-1 0 16,-2-13 2-16,0 12 1 0,0-12 0 15,0 0 0-15,-4-9 0 16,-1-7 0-16,-4-3-1 16,4-1 0-16,-2-8-2 15,3-2-1-15,-1 1 0 16,2-1 0-16,1 3 0 0,2 0-1 15,0 7 1-15,0 3-1 16,2 2 0-16,3 5 0 16,2 6 0-16,9 1 0 15,3 3 1-15,4 7-1 16,4 3 2-16,5 0-1 0,3 5 1 16,1 0-4-16,8-1-8 15,-7 1-42-15,10-7-26 0,-2-3-4 16</inkml:trace>
  <inkml:trace contextRef="#ctx0" brushRef="#br2" timeOffset="531679.9617">6709 12789 365 0,'0'0'4'0,"0"0"1"16,0 0 0-16,0 0-3 0,0 0 2 16,11 0 0-16,-4 11 1 15,5 8 2-15,6 9-2 16,7 6-1-16,7 10 1 0,8 14 4 16,7 5 0-16,6 3-1 15,3 8-1-15,4 1-1 0,2-4-1 16,-6 6-1-16,4-7 0 15,-4 3-1-15,-6-6 0 16,-3-2-1-16,-5-3 0 16,-7-5 0-16,0-6 1 15,-10-3-2-15,0-11 0 0,-4-1-3 16,-7-12-3-16,-2-2-5 16,-5-10-5-16,-7-12-61 15,8 0-8-15</inkml:trace>
  <inkml:trace contextRef="#ctx0" brushRef="#br2" timeOffset="532314.103">6683 12821 270 0,'0'0'5'0,"0"0"7"16,0-12 3-16,0 12 4 0,0 0-1 16,0-12 0-16,0 12 1 15,0 0-1-15,0 0-7 16,0 0-4-16,0 0-4 0,0 22-3 16,2 1 0-16,3 4-1 15,0 2 1-15,0 4 2 16,1 2-1-16,1-1-1 0,-3-6 1 15,1-6-1-15,0-5 0 16,-2-2 0-16,-1-5 1 16,-2-10 3-16,0 8 2 15,0-8-1-15,0-6 1 0,0-6-1 16,0-8 1-16,0-2-1 16,0-9-1-16,0 0-2 15,-2-6-2-15,2 1 0 16,0 5 1-16,0 4 0 15,0 5-1-15,0 1 0 16,0 12 0-16,0 9 0 0,13-6 0 16,-1 6 0-16,5 11-1 15,5 7 1-15,8 1 0 16,5 3 2-16,7 3-2 0,4 4-3 16,0 1-16-16,-4 5-61 15,6-4 0-15</inkml:trace>
  <inkml:trace contextRef="#ctx0" brushRef="#br2" timeOffset="533019.3737">2449 15761 317 0,'0'0'8'0,"0"0"1"15,0 0 2-15,0 0-3 0,0 0 0 16,0 0 3-16,7 9 2 16,1 11-1-16,7 9-4 15,2 14-3-15,8 8 0 16,8 6 2-16,4 10 1 16,5 2 0-16,1 2-4 0,1-5-1 15,3-1 1 1,-5-8-3-16,-2-6 1 15,-2-4-1-15,-8-4 0 0,0-7-2 16,-6-3 1-16,-3-1-3 0,-4-10-4 16,-4-2-6-16,-7-5-15 15,-6-15-42-15,0 10-16 16</inkml:trace>
  <inkml:trace contextRef="#ctx0" brushRef="#br2" timeOffset="533553.2152">2421 15712 279 0,'0'0'6'0,"0"0"2"15,-9-9 5-15,9 9 0 16,-12-10 3-16,12 10 0 16,-13-10-1-16,13 10 3 15,-15-3-8-15,9 9-3 0,2 8-2 16,-1 9-3-16,0 7-1 16,3 4-2-16,-3 3 1 15,5 4 0-15,-5 2 1 0,5-2 0 16,0-7 0-16,0-5 0 15,0-4 0-15,0-7 0 16,0-3 1-16,0-8 1 16,0-7 0-16,0 0 1 0,0-4-2 15,0-14 1-15,0-5 0 16,0-4 1-16,0-8-3 16,0-2-1-16,0-2 0 0,0-3 1 15,0 2 0 1,5 5 0-16,0 3 1 0,-3 4 0 15,3 4 0-15,-3 9-1 16,1 3 1-16,-3 12-1 16,17-8 0-16,-5 11 0 15,4 7 0-15,9 2-1 0,1 3 0 16,15 2 1-16,6 3-2 16,12 0-16-16,26-2-63 15,-10-7-1-15</inkml:trace>
  <inkml:trace contextRef="#ctx0" brushRef="#br2" timeOffset="546077.8622">6307 15715 339 0,'0'0'5'0,"0"0"2"16,0 0 2-16,2-4 0 16,-2 4 0-16,0 0 1 15,11 1-1-15,-9 10 2 0,5 7-4 16,3 2-2-16,3 6-1 16,4 8 1-16,6 10 0 15,9 2 1-15,-1 4-1 0,7-1-1 16,3 0 0-16,-4 1-2 15,0-2 1-15,0-7-2 16,-6 2-1-16,2-9 1 16,-6-1-1-16,-1-4 1 0,-4-1-2 15,1-6 1-15,-6-5-1 16,1-2-2-16,-6-1-2 16,-4-3-4-16,2-2-8 15,-10-9-9-15,0 0-37 16,7 10-19-16</inkml:trace>
  <inkml:trace contextRef="#ctx0" brushRef="#br2" timeOffset="546777.176">6295 15700 289 0,'0'0'9'0,"0"0"3"16,0 0 3-16,0 0 1 15,7-12 1-15,-7 12 1 16,0 0-1-16,0 0 0 0,0 0-7 16,5 10-5-16,-5 9-2 15,0-1-2-15,0 9 0 16,0 1 0-16,0 1 0 15,0 4 0-15,0-4 0 16,2-2 0-16,1-2-1 0,-1-2 0 16,1-9 1-16,0 4 1 15,-1-8-2-15,-2-10 2 16,0 12 1-16,0-12 0 16,0 0 1-16,0 0 0 0,0-12-1 15,0-3 1-15,0-2-1 16,-2-6-2-16,2-1 1 15,-3-4-2-15,0-1 1 0,3-2 0 16,0 4-1-16,0 0 1 16,0 3 0-16,0 4 1 15,6 2-1-15,-6 1 0 16,5 5 0-16,-5 12 0 0,2-13-2 16,-2 13 0-16,0 0 1 15,12 0-1-15,-1 3 0 16,3 7 0-16,4 2 0 15,1 5 1-15,9 1 0 0,-2 2 1 16,7 0-1-16,-3-3 0 16,0 2-2-16,0-4-6 15,5 3-18-15,5-3-56 16,-10-6-2-16</inkml:trace>
  <inkml:trace contextRef="#ctx0" brushRef="#br2" timeOffset="547479.0204">7232 15337 355 0,'0'0'5'0,"0"0"3"15,0 0 0-15,0 0 0 0,0 0 0 16,-3 7 1-16,3 6 2 15,10 3 1-15,2 6-5 16,4 6-2-16,6 2 0 0,5 7 1 16,3 3-1-16,0-1-2 15,-1 0 0-15,5-3-1 16,-8-2-1-16,2-1 0 16,-6-3 0-16,-2-6-1 15,-3-2 0-15,-1-5-2 0,-2 0-2 16,-7-4-5-16,4-2-6 15,-11-11-12-15,0 0-54 16,0 9-3-16</inkml:trace>
  <inkml:trace contextRef="#ctx0" brushRef="#br2" timeOffset="548013.4808">7134 15403 336 0,'0'0'5'15,"0"0"4"-15,0 0 2 16,0 0 1-16,0-10 1 0,0 10-3 15,0 0 1-15,0 0 0 16,0 0-5-16,0 13-3 16,0 4-2-16,6 5-1 15,-1 3 1-15,0 2 0 16,2 3 0-16,-2 0 0 16,2-3-1-16,-1-4 1 0,-1-5-1 15,-1-5-1-15,-1-2 2 16,-3-11 0-16,7 14 1 0,-7-14 1 15,0 0 1-15,3-5-1 16,-1-7 1-16,-2-3 0 16,3-9 0-16,0-1-1 0,-3-7-1 15,2-2-2-15,-2 1 1 16,0 0 0-16,2 6 1 16,-2-1 0-16,0 12 0 15,0 0 0-15,0 7-1 16,0 9 1-16,3-10-1 15,-3 10-1-15,17 2 0 0,-2 11 0 16,5 1 0-16,8 4 0 16,4 2 0-16,10 7-8 15,-3 19-61-15,9-23-14 16</inkml:trace>
  <inkml:trace contextRef="#ctx0" brushRef="#br2" timeOffset="552322.1919">9367 15669 207 0,'0'0'7'0,"0"0"6"15,0 0 2-15,0 0 3 16,-7-3 4-16,7 3 1 0,0 0 0 16,0 0-1-16,0 0-4 15,0 0-5-15,0 0-3 16,0 0-5-16,-5 10-1 15,5-10-2-15,0 12-1 0,0-12 0 16,0 15 0-16,0-15 1 16,12 9 0-16,-12-9 2 15,18 5 0-15,-8-5 0 16,2-2 1-16,1-5 1 0,-1-1 0 16,1-1-1-16,-4-4 1 15,-1 1-1-15,-4-3 0 16,-4 2 0-16,0 1 0 15,-2 2-1-15,-8 1-1 0,-5 3-1 16,0 1-1-16,-2 5-1 16,-3 3-1-16,3 2 0 15,0 2-1-15,1 2 0 16,6 2 0-16,6-1 0 0,-3 0 0 16,7-10 1-16,7 15 0 15,5-10 1-15,-1-3 0 16,10-2 1-16,-1-2 0 15,2-6 0-15,-2 1 0 0,1-3 1 16,-7 2 0-16,-3 1 0 16,-11 7 0-16,9-17 0 15,-9 17-1-15,-7-10 0 16,-4 7-2-16,-1 1-2 0,-3 2-3 16,0 0-7-16,-2 2-9 15,7 4-27-15,5 6-34 16,-2-5-2-16</inkml:trace>
  <inkml:trace contextRef="#ctx0" brushRef="#br2" timeOffset="554176.1102">9321 15619 177 0,'0'0'4'0,"0"0"2"0,0 0 2 16,0 0 1-16,0 0 1 16,0 0 3-16,4 0 0 0,-4 0 3 15,0 0-1-15,0 0-1 16,15-5 2-16,-15 5-2 15,15-10 2-15,-3 0-1 16,4 3-2-16,0-8 0 16,7 0-1-16,2 0-4 0,3-3 0 15,4 1-2-15,-1-3-1 16,7-4-2-16,-1-1 0 16,8-5-1-16,-3 1 0 15,7-4-1-15,4 1 0 16,-3-6 0-16,7-1 0 0,3 4 1 15,1-2-1-15,-1 4 0 16,-2-5 0-16,4 5-1 16,-5-1 1-16,3-2 0 0,-3 7-1 15,3-5 1-15,-1-4 0 16,4 1 0-16,-1-2 0 16,5-1 1-16,0-2-2 15,0 1 1-15,2 2 0 16,-1 3 0-16,-6-2 0 0,0 3-1 15,0 1 1-15,-2-1-1 16,-3 3 0-16,3 0 0 16,-4-1 0-16,5-1 0 0,-7 2 0 15,3 0 0-15,3-4 2 16,-5 5-1 0,-1 2 0-16,-2-4 0 0,3 3 0 15,-1 1 0-15,2 0 0 16,-4 0-1-16,-3 2 0 0,4 0 0 15,-3 3-1-15,-1-5 1 16,1 5-1-16,-3-6 1 16,-2 5-1-16,2-1 1 0,0 1-1 15,-1 0 0-15,0 0 1 16,0 0 0-16,0 1-1 16,0 2 1-16,-2-1-1 15,1 3 1-15,-3-5-1 0,2 3 1 16,-1 0-1-16,-3-1 1 15,1 4 1-15,-1-4-1 16,0 1 0-16,-3 2 0 16,-2 0 1-16,1 0-1 15,-3 1 1-15,3-1 0 0,-2 1 0 16,-1-1 0-16,4-1 0 16,-5 1 0-16,6 1 1 15,-5-1-1-15,1-1 0 16,-4 5 0-16,2 0 0 0,-2 2 0 15,-2-3 0-15,1 2 0 16,-1 3 0-16,-1-3 0 16,-3 2 0-16,3 0 0 0,-4 4 0 15,-2-1 0-15,-2 0 0 16,1 0 0-16,-5 2 1 16,0 2-1-16,-5 0 1 15,0 2-1-15,-10 4 1 0,15-8 0 16,-15 8 0-16,0 0-1 15,0 0 1-15,0 0-1 16,0 0 1-16,0 0-1 16,0 0 0-16,0 0 0 15,0 0 0-15,0 0 0 16,0 0 1-16,0 0-2 0,0 0 1 16,0 0 0-16,0 0 0 15,0 0-1-15,0 0 1 16,0 0-1-16,0 0 0 0,0 0 1 15,0 0-1-15,0 0 0 16,0 0 0-16,0 0 0 16,0 0 0-16,0 0 0 0,0 0-2 15,0 0-2-15,0 0-6 16,0 0-7-16,0 0-28 16,0 5-39-16,0-5-2 15</inkml:trace>
  <inkml:trace contextRef="#ctx0" brushRef="#br2" timeOffset="554677.8385">13809 13017 16 0,'0'0'-16'15</inkml:trace>
  <inkml:trace contextRef="#ctx0" brushRef="#br2" timeOffset="556410.3059">10901 13890 356 0,'0'0'7'0,"0"0"4"15,5-10 2-15,-5 10-1 16,0 0-1-16,5-8 1 16,-5 8 1-16,2 3 0 15,-2 12-5-15,0 4-4 0,-4 6-2 16,-4 2 1-16,0 3 1 15,-2 0-1-15,-4 4-2 16,1-6-1-16,0-3 0 16,1-6 0-16,0 1 0 0,3-4-1 15,0-7 0-15,9-9-1 16,-7 11 2-16,7-11 0 16,0 0 2-16,12-14 0 15,4-1 0-15,5-2 0 16,2 0 0-16,7-3 1 0,0-1 0 15,2 1-1-15,-5-1-2 16,-2 6 0-16,0 6-1 16,-7-1-3-16,-6 7-3 0,-2-2-6 15,-10 5-16-15,15 5-53 16,-15-5-1-16</inkml:trace>
  <inkml:trace contextRef="#ctx0" brushRef="#br2" timeOffset="556633.382">10936 13837 368 0,'0'0'6'0,"0"0"4"0,0 0-1 16,0 0 0-16,0 0 1 15,7 10 1-15,-4 0 1 16,4 5 0-16,-2 5-5 15,3 2-3-15,2 3 1 0,-1 3-1 16,4-1-4-16,2 0-7 16,-2-10-11-16,-1-5-59 15,1 6-4-15</inkml:trace>
  <inkml:trace contextRef="#ctx0" brushRef="#br2" timeOffset="556976.3373">11177 13723 419 0,'0'0'3'0,"0"0"0"15,0 0 2-15,-13 10-1 16,6 0 2-16,0 6-1 16,-4 1 2-16,4 5-1 0,2 2-1 15,5 1-2-15,0 0 1 16,10-2-1-16,5-4 1 15,7-7-1-15,3-1-1 16,0-7 1-16,2-1-1 0,-2-3 1 16,3-5 0-16,-11-5 0 15,-3-2-1-15,-6-5 0 16,-5 0-1-16,-3-3-2 16,-11-3 0-16,-1 5-1 0,-7 1-2 15,-4 5-2-15,-2 2-4 16,6 10-9-16,-8 0-28 15,4 5-37-15,13 5-2 16</inkml:trace>
  <inkml:trace contextRef="#ctx0" brushRef="#br2" timeOffset="557292.2359">11527 13662 391 0,'0'0'5'0,"0"0"1"15,0 0 0-15,-9 0 1 16,9 0 0-16,-16 8 0 16,9-2 0-16,-3 5 1 0,6 3-6 15,1 1 1-15,3-1-2 16,0 4 1-16,12-5 0 16,3-3 0-16,7-2 0 15,1-8 1-15,2 0-1 0,2-8 1 16,-5-2 0-16,0-8 0 15,-3 1 0-15,-8-5-2 16,-6-3 1-16,-7 1-2 0,-11-2 0 16,-7-1-1-16,-4 8-2 15,-4 4-2-15,-2 7-6 16,-2 6-17-16,-5 2-54 16,18 13-2-16</inkml:trace>
  <inkml:trace contextRef="#ctx0" brushRef="#br2" timeOffset="560295.0992">13767 13017 81 0,'0'0'7'0,"0"0"5"16,0 0 5-16,0 0 3 0,0 0 2 15,0 0 4-15,0 0 1 16,0-9 2-16,0 9-7 16,0 0-3-16,0 0-5 15,0 0-3-15,0 0-2 0,0 0-2 16,0 0-2-16,0 0 1 16,0 0-1-16,18 4 1 15,-3 1-1-15,2 6 1 16,3-1 0-16,9 5 2 0,-1-1-3 15,4 6-1-15,3-1 1 16,1 1-2-16,1 4 0 16,0 0 0-16,2 3 0 15,4-5 0-15,-1 6-1 16,0-1 0-16,5-3 1 0,-1 2-2 16,3 1 1-16,3-5 0 15,-3 5 1-15,6 1-1 16,13 6 1-1,-1 1 0-15,1-3 0 16,2 6 0-16,-1-4 0 16,0 5 1-16,3-1-1 15,0-2 1-15,-10 0-1 0,0-4-1 16,3 3 1-16,-1-2-1 16,1 5 1-16,-2-5-1 15,1 3 0-15,0-1 0 16,-4-1-2-16,2 4 1 15,-5-6-1-15,3 2 1 0,-3 1-1 16,0 0 0-16,1-3 0 16,-1 2 0-16,0 0 0 15,-3-3 1-15,1-4 0 0,0 4 0 16,-7-4-1-16,-2-5 1 16,-6 2-1-16,-2-3 1 15,-8-4 0-15,-3-2-1 16,-3-2 1-16,-4-2 0 0,-4 0 0 15,-2-4-1-15,-2-2 0 16,-1-1 1-16,-11-4-1 16,11 8 0-16,-11-8 0 15,0 0 1-15,10 8-1 16,-10-8 0-16,0 0 0 0,0 0 1 16,11 7-1-1,-11-7 1-15,0 0-1 0,15 8 1 16,-15-8-1-16,10 4 1 15,-10-4 0-15,10 6 0 0,-10-6-1 16,12 5 1-16,-12-5 0 16,13 4 0-16,-13-4-1 15,12 10 1-15,-12-10-1 0,15 10 1 16,-15-10-1-16,17 10 1 16,-6-2-1-16,1-1 1 15,-3-2-1-15,2 2 0 16,-1 1 1-16,2 2-1 0,1-3 0 15,-5 0 0-15,2 1 1 16,2-3-1-16,0 2 0 16,-2 1 1-16,0-6 0 15,-10-2-1-15,14 10 1 16,-14-10-1-16,13 5 1 16,-13-5-1-16,0 0 0 0,7 8 0 15,-7-8 0-15,0 0-1 16,0 0 1-16,0 0 0 15,5 9 0-15,-5-9 0 0,0 0 0 16,0 0 0-16,0 0 0 16,0 0 1-16,0 0 0 15,0 0-1-15,0 0 1 0,0 0 0 16,0 0 0-16,0 0 1 16,0 0-1-16,0 0 0 15,0 0 1-15,0 0 0 16,0 0-1-16,0 0 0 0,0 0 0 15,0 0-1-15,0 0 1 16,0 0-1-16,0 0 0 16,0 0-1-16,0 0 1 15,0 0 0-15,0 0 0 16,0 0 0-16,0 0 0 16,0 0 0-16,0 0 0 15,0 0 0-15,0 0 1 0,0 0-1 16,0 0 0-16,0 0 2 15,0 0-2-15,0 0 0 0,0 0-2 16,0 0 2-16,0 0-1 16,0 0 0-16,0 0 0 15,7 11 0-15,-7-11 0 0,0 0 1 16,0 0-1-16,11 10 1 16,-11-10 0-16,12 8 1 15,-12-8-1-15,16 6 0 16,-16-6 0-16,16 10 0 15,-3-5 0-15,-3-2 0 16,0 2 1-16,0-1-1 0,0-1-1 16,-10-3 1-1,14 7 0-15,-14-7 0 0,8 5 0 16,-8-5 0-16,0 0 0 16,10 5 0-16,-10-5 0 0,0 0 0 15,0 0 0-15,0 0 0 16,0 0 1-16,0 0-1 15,7 8 0-15,-7-8 1 0,0 0-1 16,0 0 1-16,0 0 0 16,0 0 0-16,0 0-1 15,0 0 2-15,0 0-2 16,0 0 0-16,0 0 0 0,0 0 0 16,0 0 0-16,0 0 0 15,0 0-2-15,0 0 1 16,0 0 0-16,0 0 1 0,0 0-1 15,0 0 0-15,0 0 1 16,0 0-1-16,16 11 1 16,-16-11 0-16,12 8 0 15,-12-8 0-15,18 10 0 16,-11-4 0-16,2-2 0 16,2 4 0-16,-4-3 0 15,3 2 1-15,0-2-1 0,0 0 1 16,-10-5-1-16,12 7 0 15,-12-7 1-15,16 10-1 16,-16-10 1-16,9 8-1 0,-9-8 0 16,12 7 0-16,-12-7 1 15,8 5-1-15,-8-5 0 16,12 8 2-16,-12-8-2 0,0 0 0 16,10 4 0-16,-10-4 0 15,0 0 0-15,8 8 0 16,-8-8 0-16,0 0 0 15,0 0 0-15,0 0 0 16,0 0 0-16,0 0 0 0,0 0 0 16,0 0 0-16,0 0 0 15,0 0 0-15,0 0-3 16,0 0-8-16,0 0-19 0,19 3-54 16,-19-3-2-1</inkml:trace>
  <inkml:trace contextRef="#ctx0" brushRef="#br2" timeOffset="561141.4914">15886 13572 469 0,'0'0'1'15,"0"0"-1"-15,-14 6 0 0,14-6 0 16,-11 7 0-16,11-7-1 16,-19 10 1-16,19-10-1 15,-10 12 1-15,10-12-1 0,0 18 1 16,0-18 0-16,8 16 0 15,5-5 1-15,-1-1 0 16,4 3-1-16,-2-4 1 16,6 4 0-16,-8-4-1 15,1 1 0-15,-3-3 1 16,-10-7-1-16,7 15 1 16,-7-15 1-16,-5 12-1 0,-7-8 1 15,-3-2-1-15,-8 1 1 16,-1-3 0-16,-5 0 0 0,-1-3-1 15,-4-3-1-15,10 2 0 16,-1-1-2-16,3 2-4 16,10 1-15-16,-1 9-48 15,13-7-15-15</inkml:trace>
  <inkml:trace contextRef="#ctx0" brushRef="#br2" timeOffset="561549.0278">16208 13657 414 0,'0'0'4'0,"0"0"0"0,0 0 1 16,-5-11 0-16,5 11 1 15,-17 0-2-15,4 0 1 16,1 4 0-16,-1 3-3 0,-2 6-1 15,6 1 0-15,-2 3 0 16,5 5 0-16,6-2 0 16,2-2 1-16,11 1 0 15,4-3 1-15,5-4 0 16,6 1 0-16,2-12 0 0,-3 2 1 16,1-3 0-16,-4-3 0 15,-4-9-1-15,-8-2 0 16,-4-3 0-16,-8-6-1 15,-2 0-1-15,-11 1 0 0,-4 0-2 16,-6 3 0-16,-2 4-1 16,-5 6 0-16,5 4-3 15,-2 5-6-15,3 3-8 16,8 3-30-16,4 6-35 16,10 1-2-16</inkml:trace>
  <inkml:trace contextRef="#ctx0" brushRef="#br2" timeOffset="561859.4563">16559 13694 443 0,'0'0'4'0,"0"0"0"16,0 0 1-16,-7-7 0 16,7 7 0-16,-17-3 0 0,6 3-1 15,1 5 1-15,-2 5-3 16,5 2-1-16,-1 6 0 15,6 1 0-15,2 1 0 16,7-2 0-16,5-1 1 0,8-2 0 16,3-6 0-16,1 1 0 15,-1-10 1 1,4 0 0-16,-7-4 0 0,-3-7-1 16,-1-6 0-16,-9-2 1 15,-7-6-3-15,-7 0 0 0,-9 0 0 16,-7 1-5-16,-3 7-3 15,-12 2-9-15,1 4-33 16,-2 7-36-16,-7 4-1 0</inkml:trace>
  <inkml:trace contextRef="#ctx0" brushRef="#br2" timeOffset="562561.6344">15716 13464 236 0,'0'0'7'0,"0"0"3"15,0 0 4-15,0 0 1 16,-10-8 2-16,10 8 1 16,0 0 1-16,0 0-1 0,0 0-6 15,0 0-1-15,0 0-1 16,8 6-3-16,1-4-1 16,2-2 0-16,3 4 0 15,2-1 0-15,1 2 0 0,0 0-1 16,0 0-1-16,0-2-1 15,-7 1-1-15,4-1-1 16,-8 2 0-16,-6-5-1 16,16 7 1-16,-16-7-1 15,10 10 1 1,-8-3-1-16,-2-7-3 16,8 23-13-16,-1-11-61 15,-4-1-1-15</inkml:trace>
  <inkml:trace contextRef="#ctx0" brushRef="#br2" timeOffset="566442.511">9282 15638 164 0,'0'0'6'0,"0"0"1"16,0 0 2-16,0 0 0 0,0 0 0 15,0 0-1-15,0 0 1 16,0 0 0-16,0 0-5 16,0 0 0-16,11 0-2 15,1 0 0-15,4-1 1 0,5 1 3 16,2-3-1-16,9 0-1 16,5-2 2-1,0 4-3-15,6-4 1 0,-1 1 0 16,3 2-1-16,-1-1-1 15,2 3 0-15,-4-3-1 0,-3 3 0 16,6-1 0-16,0 1 0 16,2-3 0-16,0 0 2 15,10-2-2-15,3 3 2 0,0-4-1 16,4 2 0-16,-2-1 0 16,6-2 0-16,-1 0-1 15,-2-1 1-15,4 1-1 16,1-1-1-16,-1 0 1 0,3 1 0 15,-1 0-1-15,0-1 1 16,-4 0-1-16,6 1 0 16,-6 2 1-16,-3-3-1 0,6 1 0 15,2 0 1-15,-1 0-1 16,2-1 0-16,-1 1 1 16,0 0-1-16,1-1 0 15,-2 1 0-15,4 1 0 16,-5-6 0-16,4 4-1 15,0-1 1-15,4 1 0 0,-4-2-1 16,3 3 1-16,3-2 0 16,-3 3 0-16,0-1 0 15,2 3 1-15,0-2-1 0,-1-2 0 16,-3 4 0-16,-1-2 0 16,0 2 0-16,-1-1 0 15,-4 0 1-15,4-1-1 0,-7-2 1 16,4 7-1-16,-2-4 0 15,1-2 1-15,1 1-1 16,-1 2 0-16,-1-4 0 16,4 3 0-16,-1-2 0 15,0 2 0-15,0-2 0 16,-1 2 0-16,2-3 0 0,-5 3 1 16,-1 0-1-16,2-3 0 15,0 1 1-15,-1 2 0 16,1-1-1-16,0 2 2 15,0-1-2-15,1 2 1 0,-3 1 0 16,-3 0-1-16,-3-1 0 16,2 1 1-16,-7 0-1 15,6-1 0-15,-1 0 0 0,-2-1 0 16,-1 1 0-16,-3-1 0 16,4 1 1-16,-4 0-1 15,-1 1 1-15,0-1-1 0,-9 3 1 16,6-1 0-16,-9 1 0 15,7 0 0-15,-1 0 0 16,-2-3 0-16,0 0 1 16,-2 3 0-16,3-2-1 15,-4 2 1-15,3-3 0 0,-5 0 0 16,0 3 0-16,1-2 0 16,-3 2 0-16,3-3 0 15,-7 3 1-15,3-1 0 16,-2-3 0-16,-3 2 2 15,1 0-2-15,-4-2 1 16,1 2 0-16,-2-1-1 0,2 2 2 16,-3-2-2-16,0 0-1 15,1 1-1-15,-3 2 1 0,1-3-2 16,-1 3 1-16,2-3 0 16,1 3-1-16,-3-1 1 15,3 1-1-15,-1 0 1 16,-3 0-1-16,6 0 0 0,-5 0 1 15,3 0-1-15,-3 0 0 16,-3 0 0-16,0 0 1 16,1 0-1-16,-1-3 0 15,-2 1 1-15,0 2 1 16,-3-3 0-16,0 1-1 0,1-4 2 16,2 4-1-16,-5 0 0 15,3 0 0-15,-6-1-1 16,3 0 1-16,-4 1-1 15,-1 0 1-15,1 2 1 0,-11 0 0 16,12-3 1-16,-12 3 1 16,0 0-1-16,0 0 0 15,0 0 1-15,0 0-1 0,0 0-1 16,0 0 0-16,0 0 0 16,0 0-1-16,0 0 1 15,0 0-1-15,7-7 0 16,-7 7 1-16,0 0-1 0,0 0 0 15,0 0-1-15,0 0 0 16,9-5 1-16,-9 5-1 16,9-3-1-16,-9 3 1 15,15-2-1-15,-15 2 1 16,15-2-1-16,-15 2 1 16,15-5 0-16,-15 5 0 15,10-3 0-15,-10 3-1 0,0 0 1 16,10-3 0-16,-10 3-1 15,0 0 0-15,0 0 1 16,0 0-1-16,9-5 0 0,-9 5 1 16,0 0-1-16,0 0 1 15,0 0-1-15,0 0 1 16,0 0-2-16,0 0-1 0,0 0-4 16,0 0-7-16,0 0-20 15,9 13-50-15,-15-8-1 16</inkml:trace>
  <inkml:trace contextRef="#ctx0" brushRef="#br2" timeOffset="568879.0122">12892 15534 379 0,'0'0'7'0,"0"0"1"16,0 0 3-16,0-7 1 15,0 7 2-15,0 0-1 0,0 0 0 16,-11-7 0-16,11 7-5 16,-14 10-4-16,7 5-2 15,-3 2-1-15,3 5-2 0,-6 2 1 16,6 5 0-16,-3 0-1 16,4-2 1-16,6 3 0 15,0-8 0-15,0 1 0 16,9-9 1-16,5-1 0 0,-1-4 0 15,4-4 1-15,1-5 0 16,1 0 0-16,-1-2 1 16,2-5 0-16,-6-6-1 15,4 1 1-15,-8-2 0 0,-6-6 0 16,-1 2-1-16,-3 0-2 16,0 1 0-16,-5 2 0 15,-4 0 0-15,-7 6 0 16,3 1 0-16,-1 4-2 15,2 4-3-15,0 0-3 16,1 1-5-16,-1 7-9 0,12-8-28 16,-13 17-35-16,11-7-3 15</inkml:trace>
  <inkml:trace contextRef="#ctx0" brushRef="#br2" timeOffset="569556.8932">13384 15604 322 0,'0'0'7'15,"0"0"2"-15,-5-10 4 16,5 10 2-16,-5-7 3 0,5 7-1 16,-12-15 0-16,2 10 1 15,-2 0-7-15,-4 0-4 16,2 5-3-16,-9 0-1 15,4 8-3-15,1-1 0 0,-2 3 0 16,2-1-2-16,6 7 1 16,3-3 0-16,4 1 0 15,1 1 1-15,4-3 0 16,10 0 1-16,3-2 1 16,4 0-1-16,3 0 1 15,3-2 1-15,-1 1-2 0,3 0 1 16,-2-5-2-16,-4 4 1 15,-3-4-1-15,-2 4-1 16,-3-3 1-16,-11-5 0 16,12 12 1-16,-12-12 0 0,-4 12-1 15,-4-7 1-15,-8 3 0 16,2-3 0-16,-6-1 1 0,-3 1-2 16,1 1 1-16,-3-6 0 15,5 0 0-15,3-3 0 16,-1-2 1-16,6-2-1 15,2-3 0-15,7 0 0 0,3-5 0 16,0 0-1-16,8-2 1 16,5 1-2-16,1-1 1 15,6 3 0-15,-2 1-3 16,-1-2-1-16,3 8-8 16,-3 0-12-16,-2 0-58 0,2 7 0 15</inkml:trace>
  <inkml:trace contextRef="#ctx0" brushRef="#br2" timeOffset="569998.2601">13544 15587 399 0,'0'0'4'0,"0"0"2"0,0 0 1 0,0 0 1 16,0 0 0-16,0 0 0 16,7-3 2-16,0-2-1 15,6 0-2-15,2 0-3 0,0 3-1 16,-3-3-1-16,5 2 0 15,-4 1 0-15,2-1-2 16,-5 3 0-16,-10 0 0 16,12 5 0-16,-12-5 0 15,5 20 1-15,-5-8 0 0,0 5 0 16,0 6 0-16,0 0 0 16,-2 1 0-16,-1-2 0 15,3 3-1-15,0-5 0 0,0-3-1 16,0-2 1-16,0-2-1 15,3-3-1-15,-3-10-2 16,4 16-5-16,-4-16-13 0,0 0-60 16,9 11-2-16</inkml:trace>
  <inkml:trace contextRef="#ctx0" brushRef="#br2" timeOffset="570274.5186">14105 15698 481 0,'0'0'3'16,"0"0"1"-16,0 0 0 0,0 0 1 15,0-10 0-15,0 10 0 16,0 0-1-16,-2-8-4 16,2 8-3-16,0 0-20 0,-10-7-62 15,10 7-3-15</inkml:trace>
  <inkml:trace contextRef="#ctx0" brushRef="#br2" timeOffset="570838.7903">14264 15562 446 0,'0'0'3'0,"0"0"2"15,0 0 1-15,0-10 1 0,0 10 1 16,0-15 0-16,0 15 0 16,8-15 0-16,0 5-2 15,1 5-3-15,4-2 0 0,4 2-3 16,3 2 0-16,-3 3-2 16,3 0 1-16,1 3-1 15,-5 2 0-15,-3 5-1 16,-5 0 0-16,-5 0 0 15,1 2 0-15,-4 3 1 16,-5 0 0-16,-2 0 0 0,-6-6 1 16,1 6-1-16,0-1 1 15,1-2 0-15,-1-3-1 16,7 1 0-16,5-10 1 0,-10 17 0 16,10-10 1-16,0-7-1 15,10 15 2-15,2-7 0 16,0 0-1-16,1-2 1 15,-1 2 0-15,4-3-1 0,-4 0 0 16,-2 1 0-16,-10-6-1 16,12 7 1-16,-12-7 1 15,0 10-1-15,0-10 0 16,-15 7 1-16,3-2-1 0,-6 0 0 16,-1-3 0-16,-4 3-3 15,-2 0-4 1,0-2-8-16,4-3-20 0,-9 0-48 15,14 0-1-15</inkml:trace>
  <inkml:trace contextRef="#ctx0" brushRef="#br2" timeOffset="571345.0636">14737 15502 453 0,'0'0'3'16,"0"0"2"-16,0 0 0 15,0 0 2-15,-7-12 0 16,7 12-1-16,-16-6 1 16,7 5 0-16,-7 1-4 15,4 0-1-15,-3 4-1 0,3 1-2 16,0 5 0-16,1 0 1 15,6 2-1-15,0 1 0 16,5 2 0-16,3-2 1 16,7 1-1-16,0-5 1 0,5 4 0 15,2 0 0-15,-2-2 0 16,0-2 0-16,-3-2 0 16,1 1-1-16,-3 1 0 0,-10-9 0 15,11 15-1-15,-11-15 1 16,0 18-1-16,0-18 1 15,-13 14 0-15,-1-4 1 16,0-5 0-16,-4 4 0 0,1-5 0 16,0-2 1-16,0-2 0 15,1 0 1-15,7-5-1 16,-1-5 0-16,4-2-1 16,6-3 1-16,0-2-1 15,6-1-1-15,6-2-1 0,3 2-3 16,2-1-5-16,8 5-15 15,3 1-57-15,-7-2-3 16</inkml:trace>
  <inkml:trace contextRef="#ctx0" brushRef="#br2" timeOffset="571727.6037">14930 15433 454 0,'0'0'5'16,"0"0"1"-16,0 0 1 16,0 0 0-16,0 0 1 0,-9 0-1 15,4 5 1 1,-2 7 1-16,-4 8-9 0,2 0 0 16,1 5 0-16,-2 0 0 15,3 4 0-15,4-2 0 16,3-3 0-16,0 0 0 15,10-5 0-15,3-2 0 0,1-6 0 16,2-4 0-16,-2-2 0 16,1-5 0-16,0 0 0 15,-2-8 0-15,-6-1 0 0,0-4 0 16,-4-2 0-16,-3 1 0 16,-3-2 0-16,-4 4 0 15,-6 3 0-15,-1 1 0 16,2 5 0-16,-6 1-11 0,8 4-18 15,-5 3-56-15,5 1-4 16</inkml:trace>
  <inkml:trace contextRef="#ctx0" brushRef="#br2" timeOffset="572223.732">15157 15453 457 0,'0'0'5'0,"0"0"2"16,0 0 2-16,0 0 1 15,-7-9 1-15,7 9-1 16,0 0-8-16,-6-11-2 0,6 11 0 16,0 0 0-16,0-7 0 15,11 4 0-15,-2 3 0 16,3 0 0-16,1 0 0 0,-1 0 0 15,6 3 0-15,-3 1 0 16,-5 4 0-16,0-2 0 16,-5 3 0-16,-4-1 0 15,3 4-2-15,-4-2 0 0,-4-1 1 16,0-1 0-16,0 2 1 16,-1 0-1-16,5-10 1 15,-11 14-1-15,11-14 0 16,0 16 2-16,0-16-1 0,3 12-1 15,-3-12 2 1,17 10-1-16,-5-5 1 0,-1 0-1 16,-1 0 1-16,-1-5-1 15,-9 0 1-15,12 1 0 16,-12-1 0-16,0 0 0 0,0 0 1 16,-12 6-2-16,-6-4 0 15,2-2 0-15,-9 3 0 16,0 2 0-16,-4-2-12 15,1-11-59-15,3 8-15 0</inkml:trace>
  <inkml:trace contextRef="#ctx0" brushRef="#br2" timeOffset="574639.2474">9379 15596 143 0,'0'0'7'16,"0"0"4"-16,0 0 4 16,6-2 4-16,-6 2 2 15,0 0 3-15,10 0 1 0,-10 0 2 16,0 0-5-16,0 0-2 16,0 0-4-16,0 0-3 15,0 0 0-15,0 0-3 16,0 0-2-16,0 0-2 0,0 0-3 15,0 0-1-15,0 0 0 16,-10-3-2-16,10 3 0 16,-18 8-1-16,8 1 0 0,-1 3 0 15,0 2 1-15,3 1 0 16,4-1 0-16,2-1 0 16,-3-3 1-1,5 2 2-15,0-12 0 0,21 14 1 16,-5-9 0-16,3-2 2 15,-1-3-1-15,1 0 1 16,1-3-1-16,1-3 1 0,-7-5-1 16,0-1 0-16,-3-3 0 15,-6-2-1-15,-5-1 0 0,0-1-1 16,-5-1 0-16,-2 0-1 16,-6 6-1-16,-6-4 0 15,-2 8-1-15,-1 3 0 16,0 1-1-16,-3 6 1 0,2 0-2 15,1 3 1-15,4 7 0 16,3 3-1-16,3-1 1 16,5 5 0-16,0-2 1 0,7 5-1 15,5 0 2-15,1-3 0 16,9 1 0-16,3-4 1 16,3-2 0-16,0-4 0 15,7 0 0-15,-3-8 1 16,-3 0-1-16,0 0 1 0,-4-11-1 15,-4 2 1-15,-3-4-1 16,-4-2 1-16,-7-4-1 16,0 0 0-16,0-2-1 15,-11 4 0-15,2-1-1 0,-1 6-1 16,-2 5 0-16,-8 2 0 16,5 5-1-16,0 7 0 15,3 3 1-15,-3 5-1 0,5-4 0 16,-1 8 1-16,7 0 0 15,4-1 0-15,1-1 0 16,8-2 2-16,6 0-1 16,2-6 0-16,5-1 1 0,3-5 0 15,0-2 1-15,-2-1-1 16,-4-4 1-16,-1-6 0 16,-10-5-1-16,-1 3 0 15,-7-8 0-15,-8 3 0 16,-6-3-1-16,-7 2-1 0,-4 9 0 15,-2 1 0-15,-3 8-1 16,0 0-3-16,6 15-8 16,-1 5-26-16,10 3-46 15,10 3-1-15</inkml:trace>
  <inkml:trace contextRef="#ctx0" brushRef="#br0" timeOffset="581071.6577">9385 15680 106 0,'0'0'4'0,"0"0"4"15,0 0 3-15,0 0 2 16,5 0 0-16,-5 0 1 16,0 0-2-16,0 0 1 0,0 0-7 15,0 0-4-15,0 0-4 16,0 0-2-16,0 0 3 16,0 0 1-16,12 0 2 15,-12 0 1-15,13 3 1 16,-1-3 3-16,2 3 2 0,9-1 0 15,-5-2-3-15,7 3 1 16,-6-1 0-16,8-2-2 16,-2 2 1-16,5 1 0 15,-5-1-2-15,3 1 1 0,2-3 0 16,4 2-3-16,3 1 0 16,3 0 0-16,5-2 0 15,-3 2 0-15,13-1 0 0,-3 1-2 16,0-3 1-16,5 3-1 15,-2-1 2-15,0-2-2 16,-3 4 1-16,8-4-1 0,-11 1 1 16,1-1-1-16,5 3 1 15,-6-3 0-15,9 0 0 16,1 0 0-16,1 0 0 16,0 0 0-16,-1 0 0 15,3 0 0-15,-7 0-1 16,5 2 0-16,-7-2 1 0,-4 3-1 15,0 0 0-15,-4-1 0 16,5 0 1-16,3-2-1 16,-4 3 0-16,5-1 1 15,-1-2 0-15,4 0-1 0,-8 0 1 16,6 0-1-16,-5 0 0 16,-3 0 1-16,1 0-1 0,-6 0 0 15,3-2 1-15,-6 2-1 16,4 0 0-16,-3 0 0 15,-1 0 0-15,4 0 0 16,-4 0 0-16,3 0 0 16,-1 0 1-16,0 0-1 15,-1 2 0-15,1-2 0 0,-2 0 1 16,-2 0-1-16,3 0 0 16,-6 0 0-16,6 3 0 15,-5-3 0-15,0 2 0 0,2 1 1 16,-1 0-1-1,-2-3 0-15,0 1 0 16,2 2 1-16,-4 0-1 0,5-1 0 16,-5-2 0-16,-2 3 0 15,6-1 0-15,-4 0 1 16,3-2-1-16,-4 3 0 0,7-1 0 16,-6 0 1-16,5 1-1 15,-2-3 0-15,4 3 0 16,1-1 0-16,-2 1 0 0,2-1 0 15,-3 1 0-15,3-1 0 16,-1 0 1-16,2 1-1 16,-7-1 0-16,4 1 2 15,-1 0-2-15,1-2 0 0,-1 2 0 16,-4-1 0-16,7-2 0 16,-4 3 0-16,2 0 1 15,1-3-1-15,-2 2-1 16,4 0 1-16,-2-2 1 0,0 3-1 15,4 0 0-15,-1-1 0 16,0-2 0-16,-1 3 1 16,0-3-1-16,-4 3 0 15,6-1 0-15,-9 1 0 0,6-1 0 16,-7 0 0-16,6 1 0 16,-1-1 0-16,-1-2 0 15,5 6 1-15,-1-5-1 16,0 2 0-16,1 2 1 0,-1-2-1 15,-3-1 0-15,-2 0 0 16,-2 1 1-16,1-1-1 16,-5 0 0-16,2 1 0 0,-2 0 0 15,-2-3 0-15,4 2 1 16,-2 1-1-16,5-1 0 16,0 1 0-16,0-3 0 15,-1 2 0-15,3 0 0 16,1 1 0-16,-5-3 0 15,5 0 0-15,-5 2 0 0,0-2 0 16,-1 0 0-16,0 0 0 16,5 0 0-16,-2 0 0 15,3 0 0-15,-3 0 0 16,4 0 0-16,6 0 0 0,-5 0 0 16,2 0 0-16,1 0 1 15,1-2 0-15,-1 2 1 16,3 0 0-16,-9-3 1 0,4 3 0 15,-4 0-1-15,0 0 1 16,0 0-1-16,-1 0 0 16,3 0-1-16,-6 0 0 0,6 0 0 15,1 0-1-15,-2 0 1 16,-1 3-1-16,-3-3 0 16,3 2 1-16,-4 1-1 15,2-3 0-15,-3 3 1 16,-4-3-1-16,0 0 1 15,2 0 1-15,0 0 0 0,4 0 0 16,0 0 2-16,-1 0-1 16,4 0 1-16,-4 0 0 15,7 0 0-15,1 0 0 16,-4 0 0-16,3 0-1 0,-6 0-1 16,4 0 1-16,-5 0-1 15,1 0-1-15,-6-3 1 16,-1 3-1-16,-3 0-1 0,4 0 1 15,-6-3 0-15,-1 3-1 16,-2 0 0-16,1 0 1 16,0 0-1-16,-4 0 0 0,4 0 0 15,1 0 1-15,4 0-1 16,-3 0 0-16,3 0 1 16,-2 0-1-16,2 0 0 15,-3 0 0-15,3 0 0 16,0 0 0-16,-3 0 0 0,-2 0 0 15,2 0 0 1,-2 0 0-16,0 0 0 0,-2 0 0 16,2 0 0-16,-1 0 1 15,1 0-1-15,3 0 0 16,-1 0 1-16,3 0 0 0,0-2 0 16,-5 2 0-16,1 0 0 15,0-3 1-15,1 1-1 16,-3 2 0-16,1-2 1 0,3 2-1 15,-6-3 0-15,3 3 0 16,6 0 0-16,-4-2-1 16,0 2 1-16,-1-3-1 15,3 3 0-15,-1 0 1 0,-2-2-1 16,4 2 0-16,-2 0 0 16,0-3 0-16,-2 3 1 15,2-3-1-15,-5 3 1 16,2-2-1-16,-1 2 1 0,-1 0 0 15,-1-2-1 1,-4 2 1-16,0 0-1 16,-3-3 1-16,4 3-1 0,-4 0 1 15,-10 0-1-15,13-2 0 16,-13 2 1-16,0 0-1 0,12 0 1 16,-12 0 0-16,0 0 2 15,0 0-3-15,0 0 1 16,0 0 0-16,0 0 1 0,0 0-1 15,0 0 0-15,0 0 0 16,0 0-1-16,0 0 1 16,0 0-1-16,0 0 0 15,0 0 0-15,0 0 0 0,0 0-1 16,0 0-2-16,0 0-4 16,0 0-6-16,0 0-18 15,0 0-49-15,0 0-1 16</inkml:trace>
  <inkml:trace contextRef="#ctx0" brushRef="#br3" timeOffset="591767.3736">17335 15022 376 0,'0'0'8'0,"0"0"3"16,0-14 2-16,0 14 2 0,0-14 1 15,0 14 1-15,-7-12 1 16,7 12-1-16,-6-12-6 16,6 12-4-16,-17 0-5 0,4 2-2 15,4 8 0-15,-4-1 0 16,3 8 0-16,0 2 0 16,6-2 0-16,-2 0 0 15,6 1 0-15,2-6 0 16,6-3 0-16,4-3 0 15,4-4 0-15,-2-2 0 0,4 0 0 16,0-10 0-16,-1 0 0 16,-4-4 0-16,1-6 0 15,-9 0 0-15,0-6 0 16,-5 2 0-16,-4-1 0 16,-4 3 0-16,-5 3 0 0,-4 5 0 15,-3 3 0-15,-1 8 0 16,2 3 0-16,1 6 0 0,2 6 0 15,-2 3 0-15,6 5 0 16,6-1 0-16,6 3 0 16,0 2 0-16,11-5 0 15,3 1 0-15,6-6 0 0,3-1 0 16,1-4 0-16,1-6 0 16,2-1 0-16,-6-2 0 15,1-5 0-15,-5-4 0 16,-4-6 0-16,-6-7 0 15,-7 2 0-15,0-7 0 0,-5 2 0 16,-8 0 0-16,1 1 0 16,-5 4 0-16,-3 4 0 15,-2 8 0-15,2 8 0 16,-6 0 0-16,7 11 0 0,1 4 0 16,2 7 0-16,-2-2 0 15,11 5 0-15,2 0 0 16,5-6 0-16,7 4 0 0,7-6 0 15,4-5 0-15,7-2 0 16,0-5 0-16,2-5 0 16,-1 0 0-16,0-7 0 15,-3-3 0-15,-6-5 0 0,-4-2 0 16,-9-2 0-16,-4-2 0 16,0 1 0-16,-12 3 0 15,-3 3 0-15,-5 1 0 16,1 8 0-16,-2 5 0 15,5 0 0-15,-2 5 0 0,3 5 0 16,7-3 0-16,3 5 0 16,0-2 0-16,5 0 0 15,0-10 0-15,15 12 0 16,-2-9 0-16,0 0 0 0,1-3 0 16,-2-3 0-16,1-2 0 15,-5-5 0-15,-5-3 0 16,-3 4 0-16,0-4 0 0,-6 6 0 15,-4-3 0-15,-2 8 0 16,-3-3 0-16,0 5 0 16,0 5 0-16,7 7-36 15,3 1-52-15,5-1-3 0</inkml:trace>
  <inkml:trace contextRef="#ctx0" brushRef="#br3" timeOffset="593205.3374">18064 14596 316 0,'0'0'10'0,"4"-10"4"16,-4 10 5-16,5-16 5 15,-5 16 0-15,5-16 0 16,-5 16 0-16,2-15 0 16,-2 15-8-16,-14 7-6 15,-6 10-4-15,-3 11-6 0,-4 9 0 16,-3 5 0-16,2 8 0 15,-2 6 0-15,2 1 0 16,10-3 0-16,2-1 0 16,9-3 0-16,2-6 0 0,5-4 0 15,8-6 0-15,5-1 0 16,1-9 0-16,6-5 0 16,5-1 0-16,1-5 0 15,2-6-10-15,0 1-17 0,-3-5-57 16,-5-3-4-16</inkml:trace>
  <inkml:trace contextRef="#ctx0" brushRef="#br3" timeOffset="593703.3978">18307 14794 373 0,'0'0'7'15,"0"0"4"-15,0-12 2 16,0 12 2-16,0-13 1 0,0 13 1 15,-8-12-1-15,8 12 1 16,-15-3-7-16,0 8-3 16,1 10-4-16,-2 3-1 15,-1 4-2-15,2 5 0 0,3 0 0 16,2 1 0-16,4 1-1 16,6-4 1-16,2-3 1 15,9-4-1-15,2-4 0 0,7-1 1 16,-1-8 0-16,-1 0 1 15,0-5-2-15,-2 0 0 16,0-10 0-16,-4-3 0 16,-5 0 0-16,-1-3 0 15,-6 0 0-15,0 0 0 16,-6 1 0-16,-3 3 0 0,-3 1 0 16,-2 6 0-16,0 3-11 15,-4 2-6-15,6 6-14 16,-6 10-43-16,11-6-12 0</inkml:trace>
  <inkml:trace contextRef="#ctx0" brushRef="#br3" timeOffset="594083.1449">18588 14829 393 0,'0'0'6'0,"0"0"3"16,0 0 1-16,0 0 2 0,2-13 0 15,-2 13 1-15,0 0-1 16,-5-7 1-16,-3 4-7 16,8 3-2-16,-17 6-3 15,8 1-1-15,-2 3 0 16,4 2-1-16,0 0 1 16,4 3-1-16,3 0 1 0,0 0 0 15,7 0 1-15,1 0-1 16,1-3 1-16,2-2-1 15,-1-1 1-15,-3 2-1 0,-7-11 1 16,10 9 0-16,-10-9 0 16,0 0 0-16,0 12 0 15,-10-9-1-15,-2 0-1 16,-4 0-2-16,-1-3-3 0,-1 2-4 16,2-2-7-16,0-5-10 15,2-2-14-15,3-7-18 16,11 3-12-16,0-7-4 0</inkml:trace>
  <inkml:trace contextRef="#ctx0" brushRef="#br3" timeOffset="594227.752">18588 14829 201 0,'-28'4'13'0,"28"-4"7"0,10-9 5 0,-10 9 3 15,15-12 1-15,-3 4 0 16,1-1 1-16,-1 0-1 0,3 5-18 16,0-4-25-16,-15 8-56 15,22-3-6-15</inkml:trace>
  <inkml:trace contextRef="#ctx0" brushRef="#br3" timeOffset="594526.485">18940 14824 420 0,'0'0'5'0,"0"0"0"15,-7 0 3-15,7 0-1 0,-15 8 1 16,5-1 1-16,-2 2 0 15,2 4-1-15,0-2-3 16,2 7-2-16,8-3-1 0,0 3 0 16,8-5-1-16,5-4 1 15,2 1-1 1,4-8 1-16,2 0 1 0,-2-2 0 16,1 0 0-16,-3-9 0 15,-2-4-1-15,-6-1-2 0,-1-4 0 16,-5-1 0-16,-3-1 0 15,0 0 0-15,-11 3 0 16,2 0 0-16,-6 6 0 16,0 4 0-16,0 5-6 0,-4 2-9 15,2 2-13-15,1 5-56 16,2 1-2-16</inkml:trace>
  <inkml:trace contextRef="#ctx0" brushRef="#br3" timeOffset="595220.5192">19209 14990 344 0,'0'0'9'0,"0"0"3"15,0 0 6-15,0 0 0 0,0-11 2 16,0 11 0-16,0 0 0 16,0 0 0-16,0 0-8 15,0 0-4-15,-4 11-3 16,3 1-2-16,-1 3-1 0,-3 2-2 16,-2 3 0-16,1 2-2 15,1-3-1-15,-2 2-5 16,4-4-8-16,-4-5-24 15,5 1-46-15,-3-3 0 0</inkml:trace>
  <inkml:trace contextRef="#ctx0" brushRef="#br3" timeOffset="595617.8318">19410 14886 414 0,'0'0'7'0,"0"0"2"0,0-14 3 16,0 14 1-16,3-17 2 16,-1 8 0-16,1-1 0 15,-1-2-4-15,3 2-11 16,1-3 0-16,1 4 0 16,3 0 0-16,-2 2 0 0,3 5 0 15,-2-1 0-15,5 3 0 16,-2 3 0-16,-4 6 0 15,-2 8 0-15,1-5 0 16,-7 8 0-16,0-6 0 0,-9 8 0 16,0-4 0-16,-3-4 0 15,1 4 0-15,2-3 0 16,-3-5 0-16,6-3 0 0,6-7 0 16,-7 15 0-16,7-15 0 15,0 0 0-15,13 7 0 16,-1-7 0-16,0 0 0 15,8 0 0-15,0-5-2 0,8 3-38 16,-2-4-46 0,-1-3-4-16</inkml:trace>
  <inkml:trace contextRef="#ctx0" brushRef="#br3" timeOffset="595971.7414">19845 14776 446 0,'0'0'4'16,"0"0"1"-16,0 0 1 0,-9 0 0 15,-1 0 0-15,-1 6 1 16,-3 1 0-16,-1-1 0 16,-5 8-3-16,1 1-3 15,8 0 0-15,1-1 0 0,5 1-1 16,5-3 1-16,2 1-1 15,11-2 1-15,2-5 0 16,5 2 0-16,-1-6 0 16,4-2 1-16,0-2-1 0,-7-8 1 15,2 0-2-15,-6-2 0 16,-4-6 0-16,-5 1 0 16,-3-1 0-16,-5 1 0 15,-8 5 0-15,-1 2-2 16,-7 8-9-16,5 2-13 0,-2 0-60 15,2 8-3-15</inkml:trace>
  <inkml:trace contextRef="#ctx0" brushRef="#br3" timeOffset="596298.8684">20074 14800 427 0,'0'0'4'0,"0"0"3"0,-7 0-1 15,-3 0 2-15,-2 1 0 16,-2 4 0-16,2 3 0 16,0-1 0-16,-1 4-4 15,9 0-1-15,1-1-1 16,6 3-1-16,9-4 0 0,1 2 0 16,6-7 0-16,4-1 0 15,4 0 1-15,-4-3-1 16,2-6 1-16,-6-4 1 0,-1 0-1 15,-4-5 1-15,-7 1-3 16,-3-3 0-16,-8 2 0 16,0 0 0-16,-11 3 0 0,-5 6-4 15,1 1-5-15,-4 5-8 16,0 3-21-16,-9 6-47 16,17 0-1-16</inkml:trace>
  <inkml:trace contextRef="#ctx0" brushRef="#br3" timeOffset="596734.9594">20457 14905 424 0,'0'0'5'0,"0"0"2"0,0 0 0 16,0 0 0-16,0 0 1 16,-10 11 0-16,5-4 1 0,-4 6-1 15,0 1-5-15,0 3-1 16,-3 3-3-16,3 1-2 15,0-2-7-15,6 3-15 0,3-5-56 16,0-3-3-16</inkml:trace>
  <inkml:trace contextRef="#ctx0" brushRef="#br3" timeOffset="597189.7437">20676 14764 433 0,'0'0'6'0,"0"0"2"0,0 0 1 16,0 0 3-16,0-10-1 15,0 10 1-15,10-12 0 16,-10 12-4-16,17-15-8 0,-4 5 0 15,2 5 0-15,4 1 0 16,-1 4 0-16,-1 0 0 0,-2 0 0 16,0 9 0-16,-6 1 0 15,-3 5 0-15,-6 0 0 16,-2 4 0-16,-5 0 0 16,-4 2 0-16,-3-4 0 0,-2 1 0 15,-3-1 0-15,1-5 0 16,3 1 0-16,3-6 0 15,4 3 0-15,8-10 0 16,-10 10 0-16,10-10 0 16,0 0 0-16,15 5 0 15,-3-5 0-15,6 0 0 0,0 0 0 16,4-2 0-16,-3-3 0 16,7 0 0-16,-7-3-28 15,-19 8-58-15,23-7-3 16</inkml:trace>
  <inkml:trace contextRef="#ctx0" brushRef="#br3" timeOffset="597847.5032">21153 14691 394 0,'0'0'7'0,"0"0"3"0,0 0 3 0,5-9 3 16,-5 9 0-16,0 0 1 16,8-7 0-16,-8 7-1 15,0 0-11-15,-8 0-5 16,8 0 0-16,-12 4 0 16,2 7 0-16,-1 1 0 0,4 3 0 15,0 0 0-15,2 0 0 16,5 0 0-16,0-1 0 0,5 4 0 15,4-3 0-15,4 0 0 16,2-6 0-16,0 1 0 16,0 0 0-16,-2 0 0 0,-1-3 0 15,-12-7 0-15,14 10 0 16,-14-10 0-16,0 0 0 16,0 0 0-16,-9 7 0 15,-3-7 0-15,-4 0 0 16,-1 0 0-16,-5-1-17 0,-1-17-53 15,0 13-17-15</inkml:trace>
  <inkml:trace contextRef="#ctx0" brushRef="#br3" timeOffset="597997.3331">21163 14652 403 0,'0'0'6'15,"0"0"3"-15,8-2 1 16,-8 2 0-16,16-7 1 15,-5 2-1-15,3 3 0 0,7-1-3 16,-5-2-21-16,0 5-64 16,11 0-5-16</inkml:trace>
  <inkml:trace contextRef="#ctx0" brushRef="#br3" timeOffset="598303.7736">21595 14662 439 0,'0'0'4'0,"-10"5"1"0,10-5 1 16,-17 15 0-16,8-2 1 15,-2 0 0-15,1 1 0 16,3 3 0-16,5 1-2 16,2-1-2-16,5 1 0 15,7-6 0-15,5-2-1 16,5 0 0-16,3-8 1 0,0-2-1 15,0 0-2-15,-2-7 0 16,-2-3 0-16,-5-5 0 0,-7-3 0 16,-6-1 0-16,-3-1 0 15,-5 0 0-15,-7 0 0 16,-8 2 0-16,1 9 0 16,-9-2-19-16,-20 11-67 0,22 0-3 15</inkml:trace>
  <inkml:trace contextRef="#ctx0" brushRef="#br3" timeOffset="599408.6117">21892 14330 398 0,'0'0'5'0,"0"0"0"15,0 0 2-15,0 0 2 16,12 5 1-16,-3 3 3 16,7 7 0-16,4 7 0 0,4 6-2 15,3 8-2-15,3 12-2 16,3 3-1-16,-6 10-1 15,0-3-5-15,-11 2 0 0,-9-6 0 16,-7-1 0 0,-9-10 0-16,-12-7 0 0,-6 1 0 15,-5-12-2-15,2 5-28 16,0-8-55-16,2-3-3 16</inkml:trace>
  <inkml:trace contextRef="#ctx0" brushRef="#br3" timeOffset="600467.1244">9291 15596 341 0,'0'0'6'0,"0"0"3"0,0 0 4 15,0 0 1-15,0 0 1 16,0 0 2-16,0-9 0 15,0 9-1-15,0 0-6 0,0 0-3 16,-6 0-2-16,6 0-3 16,-10 12-2-16,5-3-1 0,2 3 0 15,2 2-1-15,1-4 2 16,0 0-1-16,1-1 1 16,-1-9 1-16,19 8 0 15,-2-8 1-15,1 0 1 16,-4-8 0-16,4-1 1 0,-4-4 0 15,-2 0 0-15,-4-1-1 16,-3 1 0-16,-5 0 0 16,-7 7-2-16,-1 1 0 15,-9 0-1-15,-1 2-1 0,-1 3-1 16,3 3 1-16,0 4-2 16,3-2 0-16,2-1-1 15,11-4-2-15,-6 16-4 16,6-16-5-16,0 10-21 0,0-10-48 15,0 0 0-15</inkml:trace>
  <inkml:trace contextRef="#ctx0" brushRef="#br3" timeOffset="601199.2989">7878 15970 373 0,'0'0'3'16,"0"0"0"-16,0 0 3 15,0 8 0-15,-5 7 1 16,-2 7 1-16,-6 3 0 15,-1 5 0-15,-2 9-3 0,-1 3 1 16,0 3-1-16,-2 0-4 16,8-5 1-16,1 1-1 15,5-4-1-15,0-2 0 16,5-5-1-16,0-1-2 0,1-6-5 16,10-1-5-1,-1-7-10-15,6-10-53 0,0 7-6 16</inkml:trace>
  <inkml:trace contextRef="#ctx0" brushRef="#br3" timeOffset="601634.9627">8060 16248 398 0,'0'0'3'0,"0"0"1"16,0 0 1-16,-10 0 0 16,10 0 1-16,-15 7-1 15,5 1 1-15,-1 4 0 16,2 0-3-16,2 6-1 0,1-1-1 15,4 2 0-15,2-2-1 16,10-3 1-16,1-4 0 16,8-2 0-16,1-7 1 0,1-1 0 15,2 0 1-15,-2-4 1 16,-2-8-1-16,-4-4 1 16,-5-2 0-16,-3-3-1 0,-7-1 1 15,-2-3-2-15,-8 0 0 16,-2 5-1-16,-3 0-2 15,-2 6-1-15,-1 6-3 16,6 6-3-16,-6 2-5 0,6 12-12 16,3 15-51-16,5-14-8 15</inkml:trace>
  <inkml:trace contextRef="#ctx0" brushRef="#br3" timeOffset="602034.469">8338 16370 390 0,'0'0'4'0,"0"0"1"0,0 0 3 16,0 5 0-16,-5 5 1 15,-2 2 0-15,2 0 0 16,-8 5 1-16,3 5-4 15,-6 1-2-15,5 0-2 0,-8-4-1 16,11 1-1-16,-7-5-2 16,7-1-4-16,-4-3-6 0,10-1-11 15,-9-6-29-15,11-4-31 16,0 0-4-16</inkml:trace>
  <inkml:trace contextRef="#ctx0" brushRef="#br3" timeOffset="603652.0456">8694 16300 287 0,'0'0'8'0,"0"0"4"0,0 0 4 16,0 0 2 0,0 0 2-16,0 0 2 0,0 0-1 15,0-10-1-15,0 10-6 16,0 0-6-16,-5 10-3 16,0 2-2-16,-3 3-2 15,1-1-2-15,2 3 1 0,0 2 0 16,5-2-1-16,0-2 0 15,0-3 1-15,7-4 1 16,3-1-1-16,3-2 1 16,1-5 1-16,4 0 0 0,-1-5 1 15,-2-5 0-15,0 0 1 16,-2-2 0-16,-4-2 0 16,-4-4 0-16,-2-2 0 0,-3 0 0 15,-3-2-2-15,-4 2 1 16,-3 5-2-16,0 1-1 15,-3 4-1-15,2 2-1 0,-5 2-2 16,7 6-3 0,-7 4-6-16,9 3-8 0,-4 6-23 15,-1-4-41-15,10 4-2 16</inkml:trace>
  <inkml:trace contextRef="#ctx0" brushRef="#br3" timeOffset="603987.1494">8947 16433 366 0,'0'0'5'0,"0"0"2"15,0 0 3-15,0 0 1 16,0 0 2-16,0 12 0 16,0 2 1-16,0-2 0 15,-2 6-2-15,-1-1-4 0,-2 7-3 16,0 1-1-16,1 0 0 16,-2-3-1-16,1-2-1 15,3 2-1-15,-1-7-2 16,1-2-2-16,2-3-2 15,0-10-3-15,0 8-8 0,0-8-15 16,12 4-53-16,-12-4-3 16</inkml:trace>
  <inkml:trace contextRef="#ctx0" brushRef="#br3" timeOffset="605701.4585">9228 16225 383 0,'0'0'5'15,"0"0"3"-15,0 0 3 16,0 0 0-16,0 0 0 15,0 0 0-15,0 0 1 16,3 8 1-16,-3 0-5 0,-3 8-4 16,0 2-3-16,-2 2 0 15,1 5 0-15,1-4-1 16,1-1-1-16,2 1-3 16,-3-6-2-16,3-3-8 15,0-2-14-15,0-10-55 16,0 17-3-16</inkml:trace>
  <inkml:trace contextRef="#ctx0" brushRef="#br3" timeOffset="606089.529">9454 16275 331 0,'0'0'8'0,"0"0"4"16,10-9 3-16,-10 9 3 15,0 0-1-15,7-12 0 16,-7 12 1-16,0 0 0 0,0 0-8 16,-12-6-4-16,5 6-3 15,-6 6-2-15,3 1 0 16,1 2-1-16,4 2 0 16,-1 1-1-16,4 0 1 15,2 3 0-15,8-3 0 16,-1 3 1-16,5-3-1 0,1 1 1 15,-1-3 0-15,4-1 0 16,-4-1-1-16,-3-1 1 16,2-4 0-16,-11-3 0 15,9 7 1-15,-9-7 0 0,0 0-1 16,-9 5 1-16,-7-2-1 16,3-3-1-16,-3 0-2 15,-1 0-3-15,-6 0-2 0,3-5-7 16,5 0-13-16,0 0-39 15,5-7-20-15</inkml:trace>
  <inkml:trace contextRef="#ctx0" brushRef="#br3" timeOffset="606249.194">9489 16201 361 0,'0'0'5'0,"0"0"2"15,15-3-1-15,-5 1 2 16,2 2-2-16,3 0-6 0,0 0-16 15,-15 0-53-15,25 0-6 16</inkml:trace>
  <inkml:trace contextRef="#ctx0" brushRef="#br3" timeOffset="606537.4232">9723 16236 352 0,'0'0'6'0,"0"0"4"15,0 0 1-15,-13 15 2 0,13-15 0 16,-12 17 0-16,7-4 0 16,0-1 0-16,0 0-4 15,5 3-5-15,0 2-1 16,3-7-1-16,7 1 0 0,4-2 0 16,1-4 0-1,6 0 0-15,-2-5 0 0,1 0 0 16,-1 0 1-16,-1-7 0 15,-6-4 1-15,-1 1-1 16,-4-5-1-16,-7-2 1 0,0 0-2 16,-10-2-1-16,0 1-3 15,-5 6-2-15,-5-2-8 16,2 10-13-16,18 4-59 16,-21-3-1-16</inkml:trace>
  <inkml:trace contextRef="#ctx0" brushRef="#br3" timeOffset="606800.728">9934 16073 403 0,'0'0'3'16,"0"0"2"-16,0 0 1 16,0 0 2-16,10 4 2 0,0 4 0 15,0 4 1-15,5 4-1 16,2 4-1-16,0 6-2 15,0-1-2-15,1 7-2 16,0-3-1-16,-9 1 0 16,0 0-1-16,-7-3 0 0,-2-1-1 15,-6-2-3-15,-6-4-7 16,3 2-23-16,-7-5-52 16,2-5-1-16</inkml:trace>
  <inkml:trace contextRef="#ctx0" brushRef="#br3" timeOffset="608417.0854">17388 15314 192 0,'0'0'8'0,"0"0"6"15,0-7 4-15,0 7 4 16,0 0 3-16,0-13 1 0,0 13 3 16,0 0 0-16,0 0-4 15,0 0-7-15,0 0-3 16,0 0-4-16,0 0-3 16,0 0-4-16,0 0 0 0,0 0-2 15,-6 13 0 1,6 5-1-16,-4 3 1 0,4 6 0 15,0 3 1-15,0 5 0 16,0 4-1-16,0-1 1 0,4-1 0 16,-4-1-2-16,0 2 1 15,0-3 0-15,0-3 0 16,0 4-1-16,0-12-1 0,0 3 1 16,0-5-1-16,0-5 0 15,0 1 0-15,0-5 0 16,2-4 0-16,-2 1 0 15,0-10 0-15,3 15 0 16,-3-15-1-16,0 0 0 16,0 7 0-16,0-7-2 0,0 0 0 15,0 0-3-15,0 0-5 16,0 0-12-16,0 0-53 16,0 0-7-16</inkml:trace>
  <inkml:trace contextRef="#ctx0" brushRef="#br3" timeOffset="609250.8359">17347 15262 271 0,'0'0'7'0,"0"0"4"15,0 0 4-15,0 0 3 0,0-12 0 16,0 12 1-16,0 0 3 16,-2-10 0-16,2 10-6 15,0 0-4-15,0 0-2 0,-7-10-3 16,7 10-2-16,0 0-2 15,0 0 0-15,0 0-1 16,-13 7-1-16,3 3-1 16,0 5 0-16,-3-1 0 15,-1 4-1-15,-2 2 2 0,2-2-1 16,1-4-1-16,3-1 1 16,1-1 0-16,9-12 0 15,-9 12 0-15,9-12 0 16,0 0 1-16,0 0 0 0,0 0 0 15,0 0 0-15,0 0 1 16,3-7-1-16,5-3 0 16,-1-5 0-16,5 1 0 15,1-4 0-15,-1-2-1 0,1 3 1 16,-3 0-1-16,2-1 0 16,-1 7 1-16,-4-3 0 15,0 7 1-15,-7 7-1 0,6-13 0 16,-6 13 0-16,0 0 0 15,0 0-1-15,0 0 0 16,0 0 1-16,10 0-1 16,-10 0 0-16,12 13 1 0,-8-3 0 15,6 1 1-15,1 0 0 16,5 4 0-16,0-1 0 16,-2-2-1-16,4 2 1 15,0-2-1-15,-1-1-1 16,-2-4 0-16,0 2-1 15,0-1-2-15,-5-3-3 0,-1 4-4 16,-9-9-7-16,11 8-38 16,-9 4-28-16,-2-2-4 15</inkml:trace>
  <inkml:trace contextRef="#ctx0" brushRef="#br3" timeOffset="610134.6508">17183 15695 292 0,'0'0'7'0,"0"0"4"16,0 0 4-16,0 0 2 0,0 0 2 15,0 0 3-15,0 0 0 16,-6-7 0-16,6 7-6 15,0 0-6-15,0 0-2 16,0 0-1-16,0 0-3 0,9 0 0 16,-9 0-1-16,17 12 0 15,-4-1-1-15,1-2 2 16,4 4-2-16,-1-3 1 0,-2 2-2 16,0-2 1-16,2 0-1 15,-2-1 0-15,-2 2 0 16,1-4-1-16,-6-2 0 0,2 3 0 15,0-4 0-15,-10-4 0 16,12 8 0-16,-12-8 0 16,0 0 0-16,0 0 0 15,10 10 0-15,-10-10 0 16,0 0 1-16,0 0-1 0,0 0 1 16,0 0 0-16,0 0 1 15,0 0 0-15,0 0 0 16,0 0 1-16,10-6-3 15,-10 6 0-15,15-15 0 16,-7 6 0-16,3-3 0 0,8-6 0 16,-3 2 0-16,2 0 0 15,-2 0 0-15,0-2 0 16,-4 0 0-16,1 5 0 0,-3 4 0 16,-10 9 0-16,13-15 0 15,-13 15 0-15,0 0 0 16,0 0 0-16,0 0 0 0,0 0 0 15,0 0 0-15,0 0 0 16,0 7-2-16,0 1-18 16,-8 7-43-16,8-8-24 15,0-7-2-15</inkml:trace>
  <inkml:trace contextRef="#ctx0" brushRef="#br4" timeOffset="620465.0552">20591 15267 216 0,'0'0'8'0,"0"0"3"16,0 0 6-16,0 0 0 16,0 0 3-16,0 0-1 0,0 5 2 15,0-5-1-15,0 0-3 16,17 3-4-16,11-3-1 15,10 0-4-15,13 0 1 16,14-3-1-16,12-2 0 0,10 3-1 16,5-4-2-16,5 4-1 15,-7 0-1-15,-6-1 0 16,-9 3-1-16,-13 0-1 16,-12 0 1-16,-8 0-1 15,-14 0 1-15,-7 0 0 0,-8 0 1 16,-13 0 0-16,0 0-1 15,-8 0 0-15,-12 0 0 16,-10 0 0-16,-9 0-1 16,-11 0-1-16,-10 0 0 0,-9 3 0 15,-9 1 0-15,-3 2 0 16,-4-4 1-16,6 3-1 16,2 2 0-16,7-2 0 15,10-1 0-15,11 2-1 0,12-1 0 16,7-2 0-16,12 2 0 15,18-5 0-15,0 0 1 16,11 7-1-16,16-7 1 16,12 0 1-16,14 0 0 0,11 0 0 15,15-6 0-15,9 5 0 16,11 1 0-16,-3-3 0 16,4 1-1-16,-7 2 1 15,-9 0 0-15,-7 0-1 0,-13 2 1 16,-14 1-1-16,-13-2 1 15,-9-1 1-15,-13 0 0 16,-5 0 1-16,-10 0-1 0,0 0 0 16,-14 0 1-16,-7-4-1 15,-4-1 0-15,-5 2-1 16,1 1-1-16,-4-4 0 16,1 6 0-16,7 0-1 15,2 0-2-15,7 3-2 16,3 8-9-16,5-1-34 0,8 3-36 15,0-1-2-15</inkml:trace>
  <inkml:trace contextRef="#ctx0" brushRef="#br4" timeOffset="621603.9372">9237 16748 179 0,'0'0'8'15,"13"-3"5"-15,0 2 3 16,6 1 4-16,6-3 1 0,10 3 2 16,10-3 0-16,2 1 1 15,8 2-7-15,-6-3-4 16,7 3-2-16,-12 0-4 16,4 0-1-16,-11 0-1 0,-5 0-1 15,-9 0 0-15,-4 0 2 16,-7 0 0-16,-12 0-1 15,0 0 1-15,0 0-1 0,-17-2 0 16,-5 2-1-16,-6 0-1 16,-9 0-3-16,-7 2 1 15,-9 3-1-15,-4 1 1 16,2 0-1-16,0 2 0 16,4-3 0-16,6 2-1 15,5-1 0-15,15-2 0 0,6-1 0 16,8 2 0-16,11-5 1 15,13 6 0-15,9-6 0 16,8 0 1-16,10 0 1 16,4 0-1-16,11-3 2 0,3-5-3 15,-2 1 1-15,-1-1-1 16,-5 3 0-16,-7-2 1 16,-11 4 0-16,-8-2-1 0,-7 2 1 15,-9 3 0-15,-8 0-1 16,-10 8-3-16,-10 2-7 15,2 3-31-15,-3 5-38 16,-7-4-2-16</inkml:trace>
  <inkml:trace contextRef="#ctx0" brushRef="#br4" timeOffset="622834.5495">17752 15522 213 0,'0'0'6'0,"0"0"-1"15,0 0 6-15,8-6 1 0,4 2 4 16,3 2-1-16,10-1 2 15,5 0 0-15,12 1-1 16,7 2-3-16,11 0-3 16,15 0-1-16,2 2-1 15,8 4-2-15,2 4-1 0,5 0-1 16,-3 2-1-16,-4 3-1 16,-1 7-1-16,-9-2-1 15,-3 7 0-15,-2 1 0 16,-6 1 0-16,-2 5-1 15,-4-1 1-15,-7 4 0 0,-3-5 0 16,-10 3 0-16,-8-5 0 16,-1 2 1-16,-12-3 0 15,-4-4 1-15,-6 3 0 0,-3-3 1 16,2-5-1-16,-6-4 0 16,5 0 0-16,-5-4 0 15,3-2-1-15,-3-10 0 16,2 15-1-16,-2-15 1 15,2 9 0-15,-2-9-1 0,0 0 1 16,0 10-1-16,0-10 1 16,0 0 0-16,0 0 0 15,0 0 0-15,0 8 0 16,0-8 0-16,0 0 0 16,0 0 1-16,0 0-1 0,0 0-1 15,0 0-1-15,0 0-5 16,0 0-12-16,0 0-49 15,0 0-10-15</inkml:trace>
  <inkml:trace contextRef="#ctx0" brushRef="#br4" timeOffset="623351.8605">19649 16283 366 0,'0'0'6'0,"0"0"0"0,0 0 2 16,0 0-2-16,0 0 2 16,0 0 0-16,0 12 1 0,0 1 0 15,0 1-4-15,0 5-2 16,0 1 1-16,3 4-2 16,-3-3 1-16,2-1-2 0,0-1 1 15,-2-1-2-15,0-2-2 16,0-4-4-16,3 0-14 15,-1 1-48-15,-2-13-12 0</inkml:trace>
  <inkml:trace contextRef="#ctx0" brushRef="#br4" timeOffset="623712.8954">19895 16287 329 0,'0'0'2'15,"0"0"2"-15,0 0 2 16,0 0 2-16,-5 13 0 16,1-3 1-16,-5 2 1 0,5 6 0 15,-4 1-2-15,6 1-2 16,2 3-2-16,2-4 0 16,10 1-1-16,6-5 1 15,5-2-1-15,1-3 1 0,2-6 0 16,4-1 0-16,-6-3 0 15,-1-3 0-15,-1-6-1 16,-7-3 1-16,-8-9-1 16,-2-1 0-16,-8-3-1 0,-6-2 0 15,-6 0-1-15,-7 4-1 16,-4 4 0-16,1 4-1 16,-4 5-1-16,-1 7-1 0,7 3-3 15,1 5-8 1,9 6-20-16,11 1-46 0,2 0-3 15</inkml:trace>
  <inkml:trace contextRef="#ctx0" brushRef="#br4" timeOffset="624052.986">20362 16287 385 0,'0'0'4'0,"0"0"0"15,-7-6 2-15,0 6 1 0,-6 0 0 16,-2 0 0-16,0 6 0 16,-2 2 0-16,4 7-3 15,3 2-1-15,3 3-1 0,5 0 0 16,7 0 0-16,9-3 0 16,6 0 0-16,10-2 0 15,0-7 1-15,2-4-1 16,3-1 1-16,-5-3 0 0,-3-6 0 15,-4-8-1-15,-9-3 1 16,-6-6-1-16,-8-3 1 16,-5-2-1-16,-10 1-1 15,-10 0-1-15,-5 5 0 16,-4 9 0-16,-3 6-5 16,-1 7-16-16,-12 10-62 0,28 7-1 15</inkml:trace>
  <inkml:trace contextRef="#ctx0" brushRef="#br4" timeOffset="626160.8568">11662 15465 282 0,'0'0'8'16,"0"0"4"-16,0 0 3 16,0 0 3-16,0 0 2 0,0 0 2 15,0 0 2-15,0 0 0 16,0 0-7-16,0 0-3 16,0 0-3-16,0 0-2 15,0 0-2-15,0 0-1 0,0 0-2 16,0 0 0-16,0 0-2 15,0 0 1-15,0 0-1 16,0 0-1-16,0 0 1 16,0 0-1-16,4 5-1 15,-4-5 1-15,10 14 1 0,-5-3-2 16,0 1 0-16,1 3 0 16,-4 0 0-16,0 2 0 15,1 1 0-15,-3-2 0 16,0 3 0-16,0-1 0 0,0-5 0 15,0 3 0-15,0-4 0 16,-3-2 0-16,1 0 0 16,2-10 0-16,-8 14 0 15,8-14 0-15,0 0 0 16,-10 11 0-16,10-11 0 0,-10 4 0 16,10-4 0-16,0 0 0 15,0 0 0-15,-6 2 0 16,6-2 0-16,0 0 0 0,0 0 0 15,0 0 0-15,0 0 0 16,0 0 0-16,0 0 0 16,0 0 0-16,0 0 0 15,0 0 0-15,0 0-10 0,0 0-19 16,5 0-57-16,-5 0-4 16</inkml:trace>
  <inkml:trace contextRef="#ctx0" brushRef="#br4" timeOffset="627197.7306">12214 15473 346 0,'0'0'7'0,"0"0"5"15,0 0 0-15,0 0 4 0,0 0 0 16,0 0 0-16,0 0 1 16,0 0 0-16,0 0-7 15,0 0-4-15,0 0-2 16,-6 10-2-16,6-10-1 0,-12 17 0 16,7-5-1-16,-8 3 0 15,6 0 0-15,-6 0 0 16,3 0 0-16,1 0 1 15,-2-6-1-15,0 2 1 16,0 1 0-16,4-5 0 0,-5-2 0 16,2 1 0-16,2-5 1 15,-4 5-1-15,2-6 1 16,3 0-1-16,-3 0 1 16,3-3-1-16,7 3 1 0,-16-10-1 15,16 10 0-15,-9-11-1 16,9 11 0-16,-9-16 0 15,9 16 0-15,0-16 0 16,0 16-1-16,4-11 1 0,-4 11-1 16,9-18 1-16,-9 18-1 15,12-12 0-15,-12 12 1 16,16-10-1-16,-16 10 1 0,14-10 0 16,-14 10 0-16,16-3 0 15,-16 3 0-15,14 0 1 16,-3 0-1-16,-2 0 1 15,1 0 1-15,3 3-1 16,-2 4 0-16,5-1 1 16,-3 1-1-16,1-2 1 0,-1 2 1 15,-1 1-3-15,0-1 0 16,-2 1 0-16,0-3 0 16,1-1 0-16,-11-4 0 15,14 10 0-15,-14-10 0 0,10 13 0 16,-10-13 0-16,0 0 0 15,11 11 0-15,-11-11 0 0,0 0 0 16,4 9 0-16,-4-9 0 16,0 0 0-16,0 0 0 15,0 0 0-15,0 0 0 16,8 7 0-16,-8-7 0 0,0 0 0 16,0 0 0-16,0 0-22 15,17 10-64-15,-17-10-4 16</inkml:trace>
  <inkml:trace contextRef="#ctx0" brushRef="#br4" timeOffset="629371.5683">12253 15429 266 0,'0'0'6'16,"0"0"5"-16,0 0 3 16,0 0 0-16,5-13 5 15,-5 13 0-15,5-13 4 0,-5 13 0 16,3-10-5-16,-3 10-2 16,0 0-3-16,3-10-1 15,-3 10-3-15,0 0-1 0,0 0-3 16,0 0 0-16,0 0-2 15,0 0 0-15,0 0-2 16,0 0 0-16,0 0 0 16,0 0-1-16,0 0 0 0,0 0 0 15,0 0 0-15,0 0-1 16,0 0 0-16,-3 5 1 16,3-5 0-16,-8 18 0 15,6-8 0-15,-3 3 1 0,0 2 0 16,-2-1-1-16,-4 3 1 15,4-5-1-15,2 1 0 16,-3-1 0-16,-2 0 0 16,3-2 1-16,2 3-1 15,-4-6 0-15,3 4 1 0,6-11-1 16,-17 14 0-16,17-14 1 16,-15 12-1-16,15-12 0 15,-12 13 1-15,12-13-1 16,-10 7 1-16,10-7-1 15,-13 5 1-15,13-5-1 16,-7 4 0-16,7-4 1 0,-10 5-1 16,10-5 1-16,-10 3-1 15,10-3 0-15,-12 3 0 16,12-3 0-16,-8 3 0 0,8-3 0 16,0 0 0-16,-13 4 0 15,13-4 1-15,0 0-1 16,0 0 0-16,-7 0 1 0,7 0-1 15,0 0 0-15,-12 0 0 16,12 0 1-16,0 0-1 16,-13 0 0-16,13 0 0 15,0 0 0-15,0 0 0 0,-5-7 0 16,5 7 0-16,0 0-1 16,-5-12 1-16,5 12 0 15,-2-12 0-15,2 12 0 0,0-13 0 16,0 13 0-1,-2-7 0-15,2 7 0 0,0-10 0 16,0 10 0-16,0-10-1 16,0 10 1-16,0-13-1 15,0 13 0-15,2-7 0 16,-2 7 0-16,10-10 0 0,-10 10-1 16,13-3 2-16,-4 3-1 15,-1-1 0-15,1 1 1 16,4 0 0-16,-1 0 0 0,1 0 0 15,-1 0 1-15,0 1-1 16,1 2 0-16,2 0 0 16,0-1 1-16,-3 3-1 15,0 0 1-15,1 0-1 0,-1 5 0 16,1-5 1-16,-3 2-1 16,0 1 1-16,0-1-1 15,2 3 1-15,1 0-1 16,-3 1 1-16,-1-5-1 15,2 1 0-15,-4 1 1 0,3 0-1 16,-10-8 1-16,18 12 0 16,-18-12 0-16,14 10 0 15,-6-8 0-15,2 0 0 16,-10-2 0-16,14 3 1 16,-14-3-1-16,13 3 1 0,-13-3-2 15,12 0 0-15,-12 0 0 16,0 0 0-16,0 0 0 15,8 2 0-15,-8-2-3 0,0 0-3 16,10 7-13-16,-10-7-65 16,0 0-3-16</inkml:trace>
  <inkml:trace contextRef="#ctx0" brushRef="#br4" timeOffset="639262.4587">12104 16748 328 0,'0'0'6'0,"0"0"3"0,0-12 2 16,0 12 3-16,0-15 1 15,0 8-1-15,-2-3 0 16,-1-3 1-16,3 13-7 0,-20-15-2 16,6 11-3-16,-7 2-1 15,2 2-1-15,-4 0-1 16,-4 0 0-16,4 4 0 15,-2 1-1-15,4 3 1 16,5 2-1-16,7-1 1 16,1 1-1-16,8 5 2 0,3-2 0 15,8-1 0-15,9 2 1 16,9 2 0-16,2-4 0 16,9 3 0-16,-3-3 0 15,6 0 0-15,-3 0-1 0,-3-1-1 16,-5-2 1-16,-7 2-1 15,-5-4 0-15,-3 1-1 16,-6-4 1-16,-11-4 1 0,7 13 0 16,-7-13 0-16,-16 12 1 15,0-5-1-15,-10 1 1 16,-1-1 0-16,-10-2 0 0,0-2-1 16,-6-1 0-16,4-2 0 15,-1 0 0-15,5 0-1 16,2 0 0-16,7 0 1 15,6 0-1-15,4-2 0 16,7-1-4-16,9 3-4 0,-10 0-8 16,10 0-18-16,-13 0-47 15,13 0-3-15</inkml:trace>
  <inkml:trace contextRef="#ctx0" brushRef="#br4" timeOffset="639660.7143">12439 16753 431 0,'0'0'4'16,"0"0"2"-16,0 0 1 0,0 0-1 15,0 0 0-15,0 0 0 16,0 5 1-1,0-5-1-15,0 16-3 0,-2-4-2 0,0 3-2 16,-1 2 2-16,3 0-1 16,0 2-1-16,0-1-4 0,7 0-10 15,-4 2-31-15,4-6-36 16,6-7-2-16</inkml:trace>
  <inkml:trace contextRef="#ctx0" brushRef="#br4" timeOffset="640059.2239">12616 16756 366 0,'0'0'5'15,"0"0"2"-15,0 0 1 0,0 0 0 16,0 0 0-16,0 7 1 16,0-7 1-16,0 17 0 15,0-6-5-15,5 4-1 16,-3-1-1-16,3 1-1 0,3-1-1 15,-4-1 0-15,2-3 0 16,-6-10 0-16,12 15 2 16,-12-15 0-16,0 0 0 15,8 0 0-15,-8 0 1 0,4-15-2 16,2 0 1-16,1-2-1 16,-2-3-1-16,6 1-1 15,-2-2-1-15,4 4 1 16,-4-1-1-16,4 6 0 15,0 5-1-15,-6 2 1 0,5 3-1 16,-1 2 1-16,-2 7 0 16,3 5 0-16,-1 0 0 15,-1 6 2-15,-1 0-1 16,2 4 0-16,-4-3-1 16,3 3-7-16,-2-2-15 0,-8-2-57 15,7-1-1-15</inkml:trace>
  <inkml:trace contextRef="#ctx0" brushRef="#br4" timeOffset="640574.8509">13370 16622 454 0,'0'0'2'0,"0"0"1"15,0 0 1-15,0 0 1 16,0 0 0-16,0 0 0 0,0 0-2 16,-16 5 2-1,7 8-1-15,-1 6-1 0,-3 1-2 16,-1 5 0-16,-2 2 1 16,2 3-1-16,-2-5 3 15,-1 0-4-15,0-3 0 0,-3-1 0 16,0-3-1-16,2-6-1 15,-1-1-1-15,-1-7 0 16,2 1-1-16,4-5 1 0,-2-6 0 16,7-5-1-16,1-4 2 15,6-3 0-15,2-1-1 16,0-3 1-16,7 0 1 16,9 1-1-16,-2 4 1 0,6 0 0 15,-3 4 1-15,6 6 0 16,-2 2 1-16,0 5 0 15,1 0 0-15,-2 8 0 16,0 4 1-16,0 1-1 0,0 6 1 16,-3 1-1-16,1 0 1 15,-1 0-1-15,-2-1 1 16,5-1-1-16,-9 0-1 16,6-6-1-16,-4 0-7 15,4 1-22-15,15-4-52 0,-21-4-1 16</inkml:trace>
  <inkml:trace contextRef="#ctx0" brushRef="#br4" timeOffset="640787.7938">13693 16758 473 0,'0'0'2'0,"0"0"0"16,0 0 1-16,11 0 0 16,-1 0 0-16,0 0 0 0,8 0-1 15,0 0-5 1,-4 0-17-16,-14 0-62 0,30 5-3 16</inkml:trace>
  <inkml:trace contextRef="#ctx0" brushRef="#br4" timeOffset="640951.5928">13674 16890 348 0,'0'0'6'15,"0"0"5"-15,0 0 3 0,6 0 0 16,7 0 1-16,2 0-1 16,5 0 2-16,-1 0-7 15,13 0-23-15,18 0-62 0,-17 0-3 16</inkml:trace>
  <inkml:trace contextRef="#ctx0" brushRef="#br4" timeOffset="643359.0523">14496 16483 388 0,'0'0'5'0,"0"0"1"15,9-9 4-15,-9 9 1 16,0 0 0-16,12-11 1 0,-12 11-1 15,10-4 1-15,-10 4-5 16,0 0-2-16,6 10-2 16,-4 2-2-16,0 2 0 15,1 4 0-15,3 5 0 16,-5-2 0-16,3 5-1 16,0-4 2-16,-4 0-1 0,2-3 1 15,-2-1-2-15,3 0-1 16,-3-6-3-16,0-2-7 15,0-10-12-15,0 0-53 0,0 12-10 16</inkml:trace>
  <inkml:trace contextRef="#ctx0" brushRef="#br4" timeOffset="643809.4785">14772 16533 373 0,'0'0'6'15,"0"0"4"-15,0 0 2 16,0 0-1-16,0 0 1 16,0 0 2-16,0 0-3 15,0 0 1-15,-10 9-5 0,3-2-4 16,-4 6-1-16,2 0-2 15,1 5-1-15,0-4 2 16,3 6-1-16,5-3 1 0,3-2 1 16,7 0-1-16,1-5 1 15,8 0 0-15,-4-5 2 16,5-5-2-16,-1 0 0 16,1 0 1-16,-2-5-1 0,-3-5 2 15,-2-2-2-15,-4-6-1 16,-2-2 1-16,-7 1-1 15,0-1 0-15,-7 0-1 0,-6 0 0 16,-4 2-1-16,-1 6 0 16,-3 3 1-16,1 4-1 15,1 2-2-15,5 3-1 16,-2 0-3-16,5 3-5 16,1 6-9-16,10-9-21 15,-15 17-44-15,17-5-3 16</inkml:trace>
  <inkml:trace contextRef="#ctx0" brushRef="#br4" timeOffset="644296.0052">15107 16533 350 0,'0'0'7'0,"0"0"2"16,0 0 5-16,0 0 0 16,0 0 0-16,0 0 1 15,0 0 0-15,0 0-1 16,0 0-5-16,-14 7-4 0,5 2-3 15,2 4 0-15,-1 5-3 16,2 0 2-16,3-1 0 16,3 0 0-16,5 0 1 0,12 0 0 15,3-4 0-15,3-5 0 16,4-4 2-16,1 2-1 16,-4-6-1-16,6-7 2 15,-8-1-1-15,-4-8-1 0,-2-1 0 16,-4-3 0-16,-8-4 0 15,-4-1 0-15,-2 0-1 16,-13 3-2-16,-2 2 1 0,-6 2 1 16,-7 12-2-16,0 0-2 15,-2 6-3-15,2 6-8 16,2 6-33-16,6 3-39 16,5 5-2-16</inkml:trace>
  <inkml:trace contextRef="#ctx0" brushRef="#br4" timeOffset="645426.3837">14284 16872 128 0,'0'0'5'16,"0"0"2"-16,0 0 1 0,0 0 0 15,0 0 1-15,0 0 0 16,-9-3 1-16,9 3-1 16,0 0-4-16,0 0-3 15,0 0-4-15,0 0 1 0,0 0-1 16,0 0 0-16,0 0 1 16,0 0-2-16,0 0 3 15,0 0 5-15,0 0 4 16,0 0 4-16,0 0 3 15,0 0 4-15,-9-7 1 0,9 7 2 16,0 0-1-16,0 0 0 16,0 0-3-16,0 0-1 15,-10-8-3-15,10 8-3 16,0 0-3-16,0 0-1 0,0 0 0 16,6 6 1-16,7-4-2 15,6 4 2-15,13-5 1 16,9 2 0-16,16-1 1 15,10-2-1-15,12 0-1 0,10-2-2 16,9-1-7-16,3-1 0 16,6 1 0-16,0-2 0 15,1 2 0-15,-2-2 0 16,2 5 0-16,-7-2 0 16,-7 2 0-16,-11 0 0 15,-14 0 0-15,-12 0 0 0,-15 0 0 16,-12 2 0-16,-12-2 0 15,-11 3 0-15,-7-3 0 16,0 0 0-16,0 0 0 0,0 0 0 16,0 0 0-16,-7 8 0 15,7-8 0-15,-16 8 0 16,5-7 0-16,-1 4 0 16,-9 1-30-16,3-3-60 0,-3 1-2 15</inkml:trace>
  <inkml:trace contextRef="#ctx0" brushRef="#br4" timeOffset="646103.7272">14670 17062 409 0,'0'0'5'0,"0"0"3"15,0 0 2-15,0 0 1 16,0 0-1-16,0 0 1 15,-2 8 0-15,-7 2 0 0,2 5-4 16,-5 5-3-16,2 5-2 16,-3 1 0-16,6-8-1 15,2 0-1-15,0 2 0 0,0-1 0 16,2 1 0-16,1 0 0 16,2-2-1-16,0 2 1 15,0-6 2-15,5 1-1 0,0-2 1 16,5-1 0-16,0-5 1 15,0 0-3-15,3-3 0 16,-1-3 0-16,8-6 0 16,2-9 0-16,-2-9 0 15,-7-4 0-15,-5-3 0 0,-8 3 0 16,-6 7 0-16,-5 3 0 16,-3 7 0-16,-4 7 0 15,4 2 0-15,-4 1 0 16,4 0-10-16,1 7-13 15,0-2-23-15,-4 4-41 0,14 1 0 16</inkml:trace>
  <inkml:trace contextRef="#ctx0" brushRef="#br4" timeOffset="646761.3021">15077 17204 392 0,'0'0'6'0,"0"0"3"16,0-9 2-16,0 9 1 0,0-12 1 15,0 1 1-15,0 1 0 16,-5 0 0-16,-2 3-6 16,-6-1-3-16,0 3-2 0,-1 3-2 15,-5 2 0-15,1 0-1 16,1 2 0-16,1 6-1 15,4 1 1-15,-1 1-1 16,9 5 1-16,4 0 0 16,2 0 0-16,5 3 1 0,1-9-2 15,0 1 0-15,1 0 1 16,2 2-1-16,3-2 0 16,-1 0 1-16,-2 0-1 15,2 3-1-15,0-5 2 16,-1 1 0-16,-1 1 1 15,-1 0 0-15,-10-10 0 0,11 15 1 16,-11-15-1-16,5 12 1 16,-5-12 0-16,-2 10-1 0,2-10 1 15,-14 2-1-15,6-2 1 16,-5 0-2-16,4-2 0 16,-1-1 0-16,-9-9 0 15,3-3 0-15,4-2 0 16,9-2 0-16,6-5 0 0,9 4 0 15,3 1 0-15,5 4 0 16,-1 3 0-16,3 4-11 16,-7-4-16-16,-15 12-57 0,25-9-3 15</inkml:trace>
  <inkml:trace contextRef="#ctx0" brushRef="#br4" timeOffset="647145.9246">15320 17112 472 0,'0'0'2'0,"0"0"1"16,0 0 1-16,0 0 0 15,0 0 0-15,0 0 0 16,0 0 1-16,14-1-1 0,-2-2-1 15,2 3-1-15,4 0-2 16,-2 0 1-16,3 0-1 16,-4 3 0-16,4 1 0 15,-6 1 0-15,-2 2 0 16,-2 3 0-16,-1 0 1 0,-6 2-1 16,1 3 2-16,-3 6-2 15,0-12 0-15,0 2 0 16,-3 3 0-16,-1-2-2 15,1 3 2-15,-3-2-2 16,6 1 2-16,-6 2-2 0,3-4 0 16,0 3-4-16,1-1-10 15,-3 8-55-15,5-10-14 16</inkml:trace>
  <inkml:trace contextRef="#ctx0" brushRef="#br4" timeOffset="647361.681">15629 17273 473 0,'0'0'3'0,"0"0"1"15,0 0 0-15,0 0 0 0,0 0 1 16,8-3-1-16,-8 3-2 15,0 0-6-15,3-9-35 16,-3 9-44-16,14-3-2 16</inkml:trace>
  <inkml:trace contextRef="#ctx0" brushRef="#br4" timeOffset="647962.3483">15945 17179 449 0,'0'0'4'16,"0"0"2"-16,0 0 0 15,-5-10 2-15,5 10 0 16,0 0 1-16,-3-12 0 0,3 12-1 16,6-8-4-16,3 4-4 15,6 1 0-15,0 3 0 16,6 0 0-16,-5 0 0 0,2 0 0 16,-2 5 0-16,0 0 0 15,-6 2 0-15,-6 3 0 16,-1 0 0-16,-3 0 0 15,0 0 0-15,-3 1 0 0,-3 1 0 16,-2 0 0-16,-1 0 0 16,-2-2 0-16,11-10 0 15,-7 10 0-15,7-10 0 16,-5 12 0-16,5-12-3 16,-2 15 1-16,2-15 1 15,0 13-1-15,0-13 3 16,7 14-2-16,-7-14 2 0,10 16-1 15,-10-16 0-15,10 12 1 16,-10-12-1-16,11 14 0 16,-11-14 1-16,8 15 0 15,-8-15 0-15,5 10 2 0,-5-10-3 16,0 10 0-16,0-10 0 16,-13 9 0-16,5-4-4 15,-4-4-2-15,1 2-4 0,-1-3-20 16,4 3-51-16,-4-3-6 15</inkml:trace>
  <inkml:trace contextRef="#ctx0" brushRef="#br4" timeOffset="648491.41">16311 17184 445 0,'0'0'4'16,"0"0"2"-16,3-10 0 16,-3 10 2-16,0-12 1 15,0 12-1-15,0-13 0 16,0 13 0-16,-6-9-3 0,-8 9-3 16,1 0 0-16,-3 2-2 15,0 5-2-15,0 1 1 16,2 1 0-16,1 8 0 15,5-3 0-15,6-1 1 0,2 4 0 16,2-8-1-16,1 1 0 16,4 0 0-16,-1-3 0 15,4 3 1-15,-1 4-2 16,2-5 1-16,1 1 0 16,0 0 1-16,-2 2 1 0,2-4-1 15,-2 1 0-15,1 1 1 16,-4 0 0-16,-2-2 0 15,-1 1-1-15,-4-9 1 16,3 15 1-16,-3-15-1 0,-3 14 0 16,3-14-1-16,-14 4 1 15,4-4 0-15,0 3 2 16,0-3-3-16,1 0 0 0,0-6 0 16,9 6 0-16,-12-21 0 15,8 0 0-15,6-1 0 16,10-3 0-16,8 3-5 15,5-3-5-15,0 3-22 16,-8 7-52-16,7 3-3 0</inkml:trace>
  <inkml:trace contextRef="#ctx0" brushRef="#br4" timeOffset="648875.8928">16628 17068 440 0,'0'0'5'0,"0"0"1"16,0 0 0-16,0 0 0 0,0 0 1 15,-4 5 1-15,-5 8 1 16,3 4-1-16,-4 5-3 16,-2 2-1-16,4-8-1 15,2 3-1-15,2 1 0 0,-4-2-2 16,6 4 0-16,-3-3 0 15,5 1 0-15,0 1 0 16,0-5 0-16,7 2 0 16,-3-3 0-16,4-3 0 15,6 0 0-15,-7-4 0 0,4-2 0 16,3-5 0-16,-5-1 0 16,-9 0 0-16,25-15 0 15,-9-1 0-15,-7-7 0 16,-9 4 0-16,-7-4 0 15,-11 5 0-15,4 9 0 0,-4 6 0 16,18 3-15-16,-18 4-73 16,6-1-2-16</inkml:trace>
  <inkml:trace contextRef="#ctx0" brushRef="#br4" timeOffset="649391.6647">16874 17123 489 0,'0'0'4'15,"0"0"1"-15,0 0 2 16,0 0-1-16,0-8-6 0,0 8 0 16,0 0 0-16,11-9 0 15,-4 3 0-15,7 4 0 16,4-1 0-16,5 1 0 15,2 0 0-15,-3-1 0 16,3 3 0-16,0 0 0 16,-7 3 0-16,-4 1 0 0,-14-4 0 15,10 20 0-15,-10-8 0 16,-3 1 0-16,-6 1 0 16,-3 1 0-16,-1 2 0 0,-2-1 0 15,2-3 0-15,1-1 0 16,5-3 0-16,1 1 0 15,4 0 0-15,2-10 0 16,2 10 0-16,-2-10 0 16,11 10 0-16,-2-5 0 0,1 2 0 15,1-2 0-15,-2 1 0 16,3-1 0-16,-1 2 0 16,1-2 0-16,-1 2 0 15,-4-2 0-15,-7-5 0 16,12 12 0-16,-12-12 0 15,2 10 0-15,-2-10 0 0,-12 8 0 16,3-4 0-16,-7-1 0 16,-2 2 0-16,4-2-41 0,-6 1-46 15,0-4-3-15</inkml:trace>
  <inkml:trace contextRef="#ctx0" brushRef="#br4" timeOffset="654923.0364">18342 17172 325 0,'0'0'8'0,"0"0"5"0,9-13 3 15,-9 13 5-15,8-10 0 16,-8 10 1-16,3-9-1 16,-3 9 1-16,0 0-8 0,0 0-4 15,0 7-2-15,-3 11-3 16,-5-4-3-16,-1 2 1 16,-4 1-3-16,1 5 0 15,-4 2 0-15,-1 1 0 16,-3 3 0-16,-3 1 0 0,0-2 0 15,0 0 0-15,-5 2 0 16,2-5 0-16,2-2 0 16,-1 0 0-16,1-1 0 15,-3-4 0-15,4-5 0 0,3-5 0 16,3-4 0-16,2-3 0 16,5-7 0-16,1-3 0 15,2-5 0-15,5-3 0 16,2 1 0-16,2 7 0 15,14-27 0-15,4-6 0 0,4 10 0 16,-11 17 0-16,4 4 0 16,3 7 0-16,-2 0 0 15,2 5 0-15,-3 3 0 16,6 7 0-16,-4 2 0 16,-1 5 0-16,2 0 0 15,0 6 0-15,2-4 0 16,1 4 0-16,-2 1 0 0,2 2 0 15,2 1 0-15,0-3 0 16,-2 1 0-16,-2 1 0 16,2-5 0-16,-5-3 0 0,-1-1 0 15,0-2 0-15,-4-3 0 16,0-3 0-16,-4-1-19 0,1-8-50 16,-10 0-18-16</inkml:trace>
  <inkml:trace contextRef="#ctx0" brushRef="#br4" timeOffset="655315.9978">18643 17373 404 0,'0'0'6'0,"0"0"2"0,0 0 2 15,0 0 2-15,0 0 0 16,0 0 0-16,0 0 1 16,0 0 0-16,2-6-5 0,-2 6-2 15,17-5-3-15,-7 4-1 16,5 1 0-16,0-6-2 16,5 6-7-16,-3-2-11 15,13-6-62-15,-11 8-5 16</inkml:trace>
  <inkml:trace contextRef="#ctx0" brushRef="#br4" timeOffset="655624.1612">18630 17501 389 0,'0'0'3'0,"0"0"4"0,0 0 3 15,0 0 3-15,3 11 3 16,-3-11 1-16,14 4 0 15,-4-4 2-15,5 3-3 16,2-3-12-16,4 2-4 0,-2-2 0 16,3 3 0-16,1 0 0 15,0-3 0-15,-4 0 0 16,6 0 0-16,-5 0 0 16,3 0 0-16,-4 0 0 15,-1 0 0-15,-5 0 0 0,1 0 0 16,-2 0 0-16,-12 0 0 15,10 0 0-15,-10 0 0 16,0 0 0-16,0 4-69 16,0-4-21-16</inkml:trace>
  <inkml:trace contextRef="#ctx0" brushRef="#br4" timeOffset="674286.1062">19497 17281 336 0,'0'0'7'0,"0"0"4"15,8-15 1-15,-8 15 6 16,18-20-2-16,-14 10 2 15,-1 1 2-15,-1-3-3 0,1 1-5 16,-3 11-3-16,-10-9-4 16,-5 9-1-16,-5 0-2 15,-3 4-2-15,-1 4 0 16,-1 1 0-16,0 4-1 0,15-6-1 16,-2 3-1-16,4 0 1 15,1 0 0-15,4 2 0 16,1 0 0-16,2 4 1 15,7 1 0-15,4-2 1 16,1 5 1-16,3-4 0 0,2 2 0 16,1 2-1-16,1 0 0 15,-2 0 1-15,1-1 0 16,-1-1 0-16,-3 5 0 16,0-6 0-16,-7 0 0 0,-4 0 0 15,-3 1 0-15,-5-6 0 16,-7-3-1-16,-5 2 1 15,-3-5-1-15,-1-2 1 16,-1-2-1-16,-1-2 0 16,-1 0 0-16,4-2 0 15,0-5 0-15,3-4 0 16,4-1 0-16,6-3-1 0,2-2 1 16,5-3 1-16,5-2 0 15,4 0-1-15,4-1 0 0,15-9 2 16,13-13 0-16,1 6 0 15,-1 7 0-15,-7 7-2 16,-8 7 0-16,-10 5-2 16,-3 6-3-16,-13 7-5 0,0 0-7 15,10-5-20-15,-10 5-46 16,0 0-3-16</inkml:trace>
  <inkml:trace contextRef="#ctx0" brushRef="#br4" timeOffset="674575.3199">19798 17459 433 0,'0'0'6'0,"0"0"1"16,0 0 2-16,0 0 1 15,-2-7 1-15,2 7 0 0,0 0-1 16,-2-8 1-16,2 8-8 16,0 0-5-16,0 0-8 15,0-12-22-15,0 12-54 0,0 0-2 16</inkml:trace>
  <inkml:trace contextRef="#ctx0" brushRef="#br4" timeOffset="675207.6131">19962 17328 387 0,'0'0'6'0,"0"0"3"15,0 0 2-15,0 0 2 16,-2-9 3-16,2 9 0 15,0-15-1-15,0 15 1 16,5-21-6-16,2 14-3 16,8-3-2-16,5 2-5 0,1 6 0 15,5 0 0-15,2 2 0 16,-1 0 0-16,-15 2 0 16,1 0 0-16,-3 3-3 15,2 1 1-15,-12-6 0 0,13 14 0 16,-13-4 0-16,2 1 0 15,-2-1 2-15,-2-1 0 16,-3 4-1-16,0-4 0 0,-1 1 1 16,1 2-1-16,-2-2 0 15,2 4 1-15,1-5-1 16,4 3 1-16,-3-1 0 16,3 1 0-16,0-3 0 0,3 1 1 15,4 0-1-15,0 0 0 16,3 0 0-16,0-3 0 15,0 6 1-15,0-5-1 16,-2 1 1-16,-1 4 0 16,-5-3 0-16,1 0 1 15,-3-3-1-15,0-7-1 0,-16 14 0 16,2-6 0-16,0-3-1 16,-4 0-1-16,-3 1-2 15,5-4-6-15,-5-2-11 0,2 0-38 16,-1 0-26-16,1 0-2 15</inkml:trace>
  <inkml:trace contextRef="#ctx0" brushRef="#br4" timeOffset="675653.176">20554 17199 384 0,'0'0'6'0,"0"0"3"16,0 0 4-16,10-7 1 16,-10 7 1-16,0 0-1 15,0 0 1-15,0 0 1 16,0 10-7-16,-3 0-4 0,-8 5-2 16,7 2-2-16,-5 2-1 15,1 6 2-15,-2 1-2 16,1 0 0-16,6 4 2 15,-5 0-1-15,4 2 1 0,-2-2-2 16,6 3 0-16,0-1 0 16,1-3 0-16,6-2 0 15,3-2 0-15,-1-5 0 16,6-5 0-16,0-8 0 16,3-2 0-16,-4-5 0 0,-1 0 0 15,-1-3 0-15,1-4 0 16,-5-2 0-16,-4-4 0 15,-4 3 0-15,-2-2 0 16,-5-1 0-16,-4 3 0 16,-1 2 0-16,-4 1-8 15,5 2-14-15,-8 3-27 0,6 0-38 16,0 2-1-16</inkml:trace>
  <inkml:trace contextRef="#ctx0" brushRef="#br4" timeOffset="681869.47">20927 17283 326 0,'0'0'8'0,"0"0"3"16,-2-7 2-16,2 7 2 15,0 0 1-15,0 0 0 16,-8-10-1-16,8 10 1 0,0 0-10 16,-10 0-2-1,10 0-3-15,-7 7-2 0,7-7 0 16,-5 14 0-1,5-14 0-15,-8 14-1 0,8-14 1 16,-5 18 1-16,0-9 0 16,5 1 0-16,0-3 1 15,0 3 1-15,2 0-1 16,3-1 3-16,6-1-1 0,1 1 2 16,1-3-1-16,-1 2 0 15,6-1 0-15,-2 1 0 16,2-4-1-16,-3 2-1 0,2 1 1 15,-1-2-2-15,3 2 1 16,-8 1 1-16,3-1-1 16,-7 0 1-16,1 3-1 15,-7 0 0-15,-1-10 0 0,-4 18 0 16,-5-8-1-16,-4 0 0 16,-2-3 0-16,0 3-2 15,-5-2 1-15,3-1-1 0,-6-2-1 16,4-1-2-16,-1 4-2 15,0-5-4-15,3-1-17 16,1 3-35-16,2-5-22 16,2 0-2-16</inkml:trace>
  <inkml:trace contextRef="#ctx0" brushRef="#br4" timeOffset="682138.3647">20922 17224 383 0,'0'0'5'16,"0"0"3"-16,0 0 1 16,7-9 2-16,-7 9 2 15,18-11-1-15,-3 4 2 0,5-1 0 16,0 2-5-16,9-3-2 15,-2 4-3-15,1-2-1 16,2 4-2-16,-8-2-5 16,3 5-9-16,-10-2-29 15,0 2-41-15,-3-3-2 16</inkml:trace>
  <inkml:trace contextRef="#ctx0" brushRef="#br4" timeOffset="682557.8579">21442 16716 408 0,'0'0'4'0,"0"0"1"0,0 0 0 16,0 0 1-16,0 0 0 16,-5 5 1-1,-3 3-1-15,-2 1 1 0,0 3-4 16,0 1-1-16,3 4 0 16,7 1 0-16,0-3 1 0,7-1-1 15,11-4 1-15,2-2 0 16,7-6 0-16,-5-2 1 15,3-2 0-15,-2-6-1 0,-7-6-1 16,-5-6 0-16,-11 0-1 16,-2 0 0-16,-14 1 0 15,-9 1-2-15,-2 6 0 16,-10 4-1-16,0 8-2 0,4 3-7 16,-1 7-19-16,-13 4-54 15,32 6 0-15</inkml:trace>
  <inkml:trace contextRef="#ctx0" brushRef="#br4" timeOffset="683208.7812">17713 16910 368 0,'0'0'6'0,"0"0"0"15,0 0 3-15,0 0-2 0,-10-3 2 16,2 11 0-16,-2 14 2 15,0 7 0-15,-3 16-3 16,6-18-4-16,1 5 1 16,0 6-1-16,0 3 0 0,-2 5-1 15,4 3-1-15,0 0-1 16,-4 3 0-16,4 0 0 16,-2 0-2-16,1-3-2 15,3 4-5-15,-1-9-11 16,1 4-11-16,-1-4-47 0,3-4-5 15</inkml:trace>
  <inkml:trace contextRef="#ctx0" brushRef="#br4" timeOffset="685335.3115">17700 16803 239 0,'0'0'6'0,"0"0"4"16,0 0 2-16,0 0 3 15,3-9 0-15,-3 9 0 0,7-11 2 16,5 7 0-16,4 1-5 15,6-3-2-15,2 4-4 0,11 2 0 16,5-3 0-16,7 3-2 16,6 0 0-16,4 0-1 15,5 0 0-15,7 0 0 16,4 0-1-16,-1 3 0 0,3-3-1 16,-1 0 0-16,2 2 0 15,0 2 0-15,-6-4-1 16,4 2 0-16,-2 1 1 15,-1-3-1-15,0 4 1 16,-4-4-1-16,0 0 1 0,-3 0-1 16,1 0 1-1,-4-3 0-15,3 2-1 0,-2-4 0 16,0-1 1-16,0 1-1 16,3 3 0-16,-8-3 1 15,3-1-1-15,-3 4 0 0,-4-2 0 16,0 1 0-16,-5 0 0 15,-1 1 0-15,-5-1 0 16,3 1 0-16,-3 2 0 0,0-2 0 16,3-1 0-16,-2 3 0 15,2-3 0-15,-1 1 0 16,0-3 1-16,4 3-1 16,-6-1 0-16,8-2 0 0,-8 3 0 15,6 0 1-15,-7-1-1 16,5 1 0-16,-2 2 0 15,-5-6 0-15,2 5 0 0,-4-2 0 16,-2-2 0-16,-5 2 1 16,-1-4 0-16,-1-1 2 15,-1-7-2-15,-5 3 0 16,1-6 0-16,-3 4 0 16,2-5 0-16,-5-1 0 15,3-4-1-15,-5 5 0 0,0-1 1 16,0 0 0-16,-2 2 0 15,4-2 0-15,0 1 0 0,4 5 1 16,0-4-2-16,7 3 0 16,4 1 0-16,5-2 1 15,6 1-1-15,1 3 1 16,4 2 0-16,-1 0 0 16,0 3 0-16,-5 2 0 0,-1 2 0 15,-4 2 0-15,-5 1 0 16,-7 4-1-16,-2 1 1 15,-7 5-1-15,0 2 1 16,-4 3 0-16,-3 5 0 16,0 0 0-16,-5 5 1 0,-2-3 0 15,-2 10 1-15,0 0 0 16,0 3-2-16,-2 4 3 16,-2 2 0-16,-2 1-1 15,1 2 1-15,3 3-1 0,-3 2 1 16,5 1-1-16,0 0 1 15,0-1-2-15,2 4 0 16,1-2 0-16,1-2-1 0,-1-23-1 16,3 3 0-16,-6-4-1 15,4 8 1-15,-4-6-1 16,2 7 0-16,1-3 1 16,0 1-1-16,-3-6 1 0,2 6 0 15,-2-4 0-15,0 2 0 16,2-3 1-16,-2 0-1 15,0 0 0-15,0-2 1 16,0-3-1-16,0-2 0 16,0-1 0-16,-2-2 1 15,2-5-2-15,-2-3 1 0,2 1 0 16,0-10 1-16,-3 17-1 16,3-17 1-16,-5 12-1 15,5-12 1-15,-2 11 0 16,2-11 0-16,-8 9 0 0,8-9 0 15,-12 13-1-15,2-8 1 16,0 1-1-16,-5 0 1 0,-3 0 0 16,1 1-1-16,-5-2 0 15,-3 2 0-15,-5 1 1 16,-5-1-1-16,-2 3 0 16,-3-3 0-16,-5 2-1 15,1-3-1-15,-6 2 1 0,-2-1 0 16,-7 1-1-16,1-1 0 15,-4 1 1-15,-3-1 0 16,1 0 1-16,-3 1 0 16,0-1 0-16,-2 0 0 15,3 1 1-15,-1-4-1 16,-2 2-1-16,-2 0 2 16,2 2-1-16,0-2-1 15,-2 0 0-15,5 0 1 0,-1 0 0 16,2 0 0-16,1-3 0 15,2 5-1-15,-1-1 1 16,1-2 0-16,3 0 0 16,-1-3 1-16,0 1-2 15,3 1 0-15,0-1 2 0,-3-1-2 16,7 1 1-16,0-3 0 16,-5 0 1-16,8 0-2 15,-5 0 1-15,2 0 0 16,2 0-1-16,-1 0 1 15,-1 0 0-15,-1 0 0 16,4-3-1-16,-2 3 1 0,3 0 0 16,1-2 0-1,-5-1 0-15,7 1 0 16,-4 2 0-16,3 0 0 16,0 0 0-16,-4 0 0 0,7 0-1 15,-3 0 1-15,2 0 1 16,-2 0-1-16,2 0-1 15,2 0 1-15,2 0 0 16,-1 0 0-16,1 0 0 16,2 0 0-16,39 0 1 0,-37 0-1 15,0 0 0-15,3 0 0 16,0 0 0-16,6 0 1 16,-2 0-1-16,6 0 0 15,-3 0-1-15,4 0 2 16,1-2-1-16,22 2 0 0,-22 0 0 15,-5-3 0 1,27 3 0-16,0 0 1 0,-11 0-1 16,1-2 1-1,-2 2-1-15,1-5 0 0,11 5 0 16,0 0 1-16,0 0-1 16,0 0 0-16,0 0 1 15,-4 0-1-15,-1-3 0 16,0 1 0-16,-30-30 3 0,35 32-1 15,-11-16 0-15,7 7 0 16,-3-3 1-16,2-4-1 16,-1-1-2-16,2 0 0 15,-1-3 0-15,2-1 0 0,-1 0 0 16,-1 1 0-16,0 1 0 16,-1-4 0-16,0 5 0 15,3-2 0-15,0 4 0 0,-2 1-27 16,3 5-57-16,2 2-4 15</inkml:trace>
  <inkml:trace contextRef="#ctx0" brushRef="#br1" timeOffset="701897.5002">9839 14420 393 0,'0'0'6'16,"0"0"1"-16,0 0 1 0,0 0 1 16,0 0 0-16,0 0 0 15,6 7 1-15,-6-7 0 16,7 15-4-16,0 0-2 15,3-1-1-15,-2 7 0 0,4 1 1 16,1 0-1-16,-1-3-1 16,0 4 0-16,1 0 0 15,-6-6-1-15,3 1 0 0,-2-7 0 16,-5 1 0-16,-3-12 0 16,7 13 1-16,-7-13 2 15,2 10-1-15,-2-10 2 16,0 0-3-16,-9-7-2 15,1-6 0-15,-2-4 0 16,-2-8 0-16,-6-4 0 0,1-7 0 16,2 2 0-16,0-4 0 15,2-1 0-15,1 5 0 16,4-1 0-16,3 3 0 0,5 2 0 16,0 4 0-16,5 0 0 15,3 4 0 1,-1 5 0-16,5-1 0 0,4 9 0 15,-2 3 0-15,4 6 0 16,5 6 0-16,-4 6 0 16,6 5 0-16,-2 2 0 0,2 7 0 15,-6-2 0-15,6 3 0 16,-5 0 0-16,-3 1 0 0,-2-3 0 16,-1 0 0-16,0-6 0 15,-5 1 0-15,2-1 0 16,-6-1 0-16,0-5 0 15,0-3 0-15,-1 0 0 0,-4-10 0 16,8 12 0-16,-8-12 0 16,0 0 0-16,0 0-16 15,0 0-65-15,0 0-8 16</inkml:trace>
  <inkml:trace contextRef="#ctx0" brushRef="#br1" timeOffset="702149.075">9907 14519 395 0,'0'0'6'0,"0"0"2"16,0 0 1-16,0-10 1 0,0 10 1 15,5-17 1-15,2 4 0 16,4-2 0-16,3 1-5 15,-2-2-3-15,8-1-1 16,3 0-2-16,-3 5-2 16,-1-3-6-16,6 7-17 0,2-2-59 15,-7 2-2-15</inkml:trace>
  <inkml:trace contextRef="#ctx0" brushRef="#br1" timeOffset="702424.8605">10301 14267 427 0,'0'0'5'0,"0"0"3"16,0 0 1-16,0 0 1 15,0-9 0-15,0 9 1 16,0-9 0-16,6-1 0 16,-1 0-5-16,3 0-3 15,3-2-3-15,4 5 0 0,0-4-6 16,4 9-11-16,-3 2-42 16,2 0-28-16,-3 0-2 15</inkml:trace>
  <inkml:trace contextRef="#ctx0" brushRef="#br1" timeOffset="702616.3917">10349 14415 370 0,'0'0'8'15,"0"0"4"-15,0 0 0 0,0 0 2 16,-7 0 1-16,7 0 3 16,0 0 0-16,4-10 0 15,9 2-6-15,2-1-4 16,5-2-2-16,0-4-6 0,7 3 0 15,-2-5-34-15,2 2-51 16,1 4-3-16</inkml:trace>
  <inkml:trace contextRef="#ctx0" brushRef="#br1" timeOffset="704378.9263">15038 13050 353 0,'0'0'6'0,"0"0"5"0,0 0 3 15,1-7 1 1,-1 7 2-16,0 0 0 15,4-10-1-15,-4 10 1 0,0 0-6 16,0 0-4-16,0 14-3 16,-5 4-2-16,-2 4-2 15,-5 5 0-15,2 3 0 0,2 5 1 16,-4-4-1-16,1-1 0 16,1 3 0-16,2-9 0 0,1-1 0 15,2-5 0-15,-2-4 0 16,1-1 0-16,1-3 1 15,5-10 1-15,-2 7 0 16,2-7 1-16,0 0-1 16,0 0 0-16,-5-7 0 0,5-6-1 15,0-5 0-15,0 2 0 16,0-7-1-16,5-2 0 16,2-1-1-16,4-5 2 15,-4 6-2-15,5-2 1 16,-1 3 1-16,2 1-2 15,4 3 1-15,-1 3 0 0,7 0-1 16,-3 5 1-16,5 1-1 16,-1 7 1-16,1-1-1 15,0 5 0-15,-4 0 0 0,-5 5 0 16,-3 2 0-16,-1 2 0 16,-8 4 0-16,0 2 0 15,-4-1 1-15,-4 1 0 0,-2 2 1 16,-6 0-1-16,1-5-1 15,-1 0 2-15,-1-3-2 16,1 1 1-16,0-2 0 0,12-8-1 16,-10 12 0-16,10-2 0 15,0 1 1-15,5 1-1 16,8 3 1-16,1-3 0 16,1 5 0-16,6-2 0 0,-2 2 0 15,-1 1 0 1,-1 0 0-16,-4-1 0 0,-1-3 0 15,-5 1 0-15,-1-1 0 16,-6 1 1-16,-6-1-1 16,-6-5 0-16,-4 1 1 15,-5-2 0-15,-4-6 0 0,-8 1-1 16,1-3 1-16,-2-3-1 16,1-2 1-16,-2-4 0 0,8-2-1 15,2-4 1-15,3 5 0 16,6-2 0-16,4-1-1 15,7 3-1-15,-2-2-4 0,7 12-7 16,0-14-17-16,-13 8-55 16,20 5-3-16</inkml:trace>
  <inkml:trace contextRef="#ctx0" brushRef="#br1" timeOffset="704768.9961">15410 13332 402 0,'0'0'6'0,"0"0"2"0,0 0 3 16,0 0 1-16,-2-7 1 15,2 7 0-15,0 0 0 0,0 0 0 16,0 0-6-16,0 0-3 15,0 0-2-15,0 0-2 16,12 0-3-16,-1 3-3 16,5 7-7-16,-3-5-27 0,4 2-46 15,1 2 0-15</inkml:trace>
  <inkml:trace contextRef="#ctx0" brushRef="#br1" timeOffset="704969.9894">15403 13451 354 0,'0'0'7'0,"0"0"5"16,0 0 0-16,0 0 0 0,-5 11 1 15,5-11 2-15,0 0-1 16,8 9 1-16,4-6-7 16,-2 2-5-16,12 2-21 15,5 0-60 16,1 3-3-15</inkml:trace>
  <inkml:trace contextRef="#ctx0" brushRef="#br1" timeOffset="707366.0168">15542 15445 408 0,'0'0'4'0,"0"0"2"16,0 0 1-16,0 0 0 16,0 0 0-16,3-7 1 0,-3 7-1 15,15-8 1-15,-4 8-4 16,7-1-3-16,0-2-1 15,-1 0-7-15,10 3-28 16,8 0-45-16,-15 0 0 0</inkml:trace>
  <inkml:trace contextRef="#ctx0" brushRef="#br1" timeOffset="707578.5966">15550 15540 390 0,'0'0'5'0,"0"0"1"16,0 0 2-16,0 0 1 0,0 0 1 16,11 0 1-16,3 0 0 15,2 0 0-15,5-3-4 16,4-1-2-16,2-2 0 16,2 1-4-16,1-1-4 15,0 5-11-15,-5-4-26 0,-5 2-41 16,1 0-3-16</inkml:trace>
  <inkml:trace contextRef="#ctx0" brushRef="#br1" timeOffset="708263.4317">16238 15361 390 0,'0'0'6'16,"0"0"2"-16,0 0 3 15,2-12 1-15,-2 12 2 0,0-12 1 16,-2 1 1-16,-3 1-1 16,-2 2-4-16,-3 2-4 15,-3 0-1-15,-8 6-6 16,-2 3 0-16,-3 6 0 15,0 9 0-15,-4 2 0 0,2 7 0 16,1 3 0-16,5 3 0 16,7 1 0-16,5-4 0 15,8 3 0-15,2-4 0 16,12-4 0-16,6-1 0 0,3-1 0 16,8-8 0-16,4-1 0 15,5-4 0-15,2-3 0 16,-3-4 0-16,0-3 0 15,-5 0 0-15,1 0 0 0,-9-5 0 16,-1 3 0-16,-8-1 0 16,-6-1 0-16,-9 4 0 15,13-6 0-15,-13 6 0 0,0 0 0 16,0 0 0-16,0 0 0 16,0 0 0-16,0 0 0 15,0 0 0-15,0 0 0 16,0 0 0-16,0 0 0 15,0 0 0-15,0 0 0 16,0 0 0-16,0 0 0 0,0 0 0 16,-7 3 0-16,-5 2-69 15,12-5-25-15</inkml:trace>
  <inkml:trace contextRef="#ctx0" brushRef="#br1" timeOffset="714205.264">10120 15200 292 0,'0'0'6'0,"0"0"3"16,0 0 3-16,0 0 3 0,0 0 2 16,-10-8 1-16,10 8 3 15,0 0-1-15,0 0-3 16,0 0-3-16,0 0-2 0,3-9-2 15,-3 9-1-15,0 0 0 16,0 0-2-16,0 0 0 16,0 0-1-16,0 0 0 15,10-5-2-15,-10 5-4 16,0 0 0-16,0 0 0 0,0 0 0 16,0 0 0-16,0 0 0 15,0 0 0-15,0 0 0 16,0 0 0-16,0 0 0 15,0 0 0-15,0 0 0 0,0 0 0 16,0 0 0-16,0 0 0 16,0 0 0-16,0 0 0 15,0 0 0-15,12 0 0 16,-12 0 0-16,0 0 0 0,11 12 0 16,-11-12 0-16,14 20 0 15,-1-8 0-15,-8 3 0 16,5-2 0-16,-1 4 0 0,2 0 0 15,-2 1 0-15,-1-1 0 16,0 4 0-16,-1-4 0 16,-2-1 0-16,0 2 0 15,-3-1 0-15,0 1 0 16,1-6 0-16,-3 3 0 0,0-5 0 16,0 2 0-16,0-3 0 15,-3 2 0-15,1-4 0 16,2-7 0-16,-5 14 0 15,5-14 0-15,-7 14 0 16,7-14 0-16,-2 10 0 16,2-10 0-16,0 0 0 0,-9 10 0 15,9-10 0-15,0 0 0 16,0 0 0-16,0 0 0 16,0 0 0-16,0 0 0 0,0 0 0 15,0 0 0-15,0 0 0 16,0 0 0-16,0 0 0 15,0 0 0-15,0 0 0 16,0 0 0-16,0 0 0 0,0 0 0 16,0 0 0-16,0 0 0 15,0 0 0-15,0 0 0 16,0 0 0-16,0 0 0 0,0 0 0 16,0 0 0-16,0 0 0 15,-7 7 0-15,7-7 0 16,-12 0-86-16,12 0-6 15</inkml:trace>
  <inkml:trace contextRef="#ctx0" brushRef="#br1" timeOffset="715682.2749">10493 15059 374 0,'0'0'6'0,"0"0"4"0,0 0 2 16,0 0 2-16,0-8 1 16,0 8 1-16,0 0 1 15,0 0-1-15,0-10-5 0,0 10-4 16,0 0-2-16,3 16-2 16,-3-2-1-16,4 3-1 15,2 3 1-15,-1 5-2 0,0 0 0 16,2 0 0-16,3 2 0 15,-2-4 0-15,-1-4 0 16,-2 1 0-16,2-5 0 16,-1-3 0-16,-1 1 0 15,-5-13 0-15,5 14 0 0,-5-14 0 16,0 0 0-16,0 0 0 16,0 0 0-16,0 0 0 15,0 0 0-15,0 0 0 16,-4-12 0-16,3 2 0 15,-2 0 0-15,1-2 0 0,-1-1 0 16,3 3 0-16,0-2 0 16,3 2 0-16,2 1 0 15,2-1 0-15,0 2 0 0,6 0 0 16,-1 1 0-16,3 2 0 16,0 2 0-16,3 0 0 15,-1 3 0-15,0 0 0 16,0 6 0-16,-4-1 0 0,4 2 0 15,-6 3 0-15,-4-2 0 16,3 5 0-16,-8-4 0 16,0 1 0-16,-2 3 0 15,0-6 0-15,-4 3 0 16,-4-4 0-16,-1 5 0 16,-4-2 0-16,-2-1 0 0,-2 1 0 15,-4-5 0-15,2 1 0 16,-1-2 0-16,0 0 0 0,0-2 0 15,5-1 0-15,1 0 0 16,4 0 0-16,2 0 0 16,8 0 0-16,-10 0 0 15,10 0 0-15,0 0 0 16,0 0 0-16,0 0 0 0,0 0 0 16,0 0-2-16,-2-9-86 15,2 9-3-15</inkml:trace>
  <inkml:trace contextRef="#ctx0" brushRef="#br1" timeOffset="717798.2914">13450 13283 133 0,'0'0'7'15,"0"0"3"-15,0 0 4 16,0 0 3-16,0 0 3 0,0 0 3 15,0 0 4-15,0 0 1 16,0 0-4-16,0 0-2 16,0 0-3-16,0 0 0 15,-9 4-1-15,9-4-2 16,0 0-3-16,0 0-2 0,0 0-2 16,0 0 0-16,0 0-2 15,0 0-1-15,0 0 0 16,0 0-2-16,0 0 0 0,0 0 0 15,0 0-1-15,0 0-1 16,0 0 0-16,0 0 0 16,0 0-1-16,0 0-1 0,0 0 1 15,0 0-2-15,0 10 2 16,0-10-1-16,5 8 0 16,-5-8 0-16,11 12 2 15,-11-12-1-15,16 15 1 0,-6-4 0 16,3-7 1-16,3 7-1 15,-5-7 1-15,8-1-1 16,-5-1 1-16,1 3-1 16,5-2 0-16,-3-3 0 0,3 0 0 15,-2 0 0-15,4 0-2 16,-5 0 0-16,2 0 0 16,1 0 0-16,-2 0 0 15,0 0 0-15,1 0 0 0,-1 0 0 16,-3-3 0-16,2 1 0 15,-5-1 0-15,4 1 0 16,-2-1 0-16,-1 0 0 16,-3 3 0-16,1-1 0 0,-2-5 0 15,1 4 0-15,3-1 0 16,-5-1 0-16,5-1 0 16,-2-1 0-16,-1 2 0 15,2-2 0-15,1 1 0 0,-2-3 0 16,0 4 0-16,-2-4 0 15,1 4 0-15,-2-2 0 16,-8 6 0-16,18-9 0 16,-18 9 0-16,9-10 0 0,-9 10 0 15,0 0 0-15,11-7 0 16,-11 7 0-16,0 0 0 16,0 0 0-16,0 0 0 15,0 0 0-15,0 0 0 0,0 0 0 16,0 0 0-16,7-7 0 15,-7 7 0-15,0 0 0 16,5-14 0-16,-5 14 0 0,0 0 0 16,0 0 0-16,5-6 0 15,-5 6 0-15,0 0 0 16,0 0 0-16,0 0 0 16,0 0 0-16,0 0 0 15,0 0 0-15,0 0 0 16,0 0 0-16,0 0 0 0,2-11 0 15,-2 11 0-15,0 0 0 16,0 0 0-16,0 0 0 16,0 0 0-16,0 0 0 15,0 0 0-15,-2 5-5 0,2-5-14 16,-3 15-26-16,-2-4-43 16,1 1 0-16</inkml:trace>
  <inkml:trace contextRef="#ctx0" brushRef="#br1" timeOffset="718709.0976">13845 13655 348 0,'0'0'7'0,"0"0"3"15,0 0 4-15,7-9 2 16,-7 9 0-16,10-6 2 16,-10 6 2-16,9-14 0 15,-9 14-6-15,6-9-2 0,-6 9-3 16,0-10-2-16,0 10-7 16,0 0 0-16,0-10 0 15,0 10 0-15,-15-2 0 0,5 2 0 16,-3 0 0-16,3 0 0 15,-4 5 0-15,-4 2 0 16,6 0 0-16,-6 5 0 16,6 2 0-16,-1-4 0 0,5 2 0 15,2 1 0-15,1-1 0 16,5 0 0-16,0 0 0 16,5-2 0-16,4-2 0 0,7 1 0 15,1-4 0-15,5 2 0 16,3-7 0-16,-3 0 0 15,5 0 0-15,-4 0 0 16,0-2 0-16,-4-3 0 16,-1 3 0-16,-4-3 0 15,-3 2 0-15,-11 3 0 0,11-3 0 16,-11 3 0-16,0 0 0 16,0 0 0-16,0 0 0 15,0 0 0-15,0 0 0 16,0 0 0-16,0 0 0 0,0 0 0 15,0 0 0-15,0 0 0 16,0 0 0-16,0 0 0 16,0 0 0-16,0 0 0 0,0 0 0 15,0 0 0-15,0 0 0 16,0 0 0-16,0 0 0 16,0 0 0-16,0 0 0 15,0 6 0-15,0-6 0 0,0 30-77 16,0-30-15-16</inkml:trace>
  <inkml:trace contextRef="#ctx0" brushRef="#br1" timeOffset="720235.5484">16725 14705 257 0,'0'0'9'16,"0"0"4"-16,0 0 4 15,0 4 1-15,0-4 3 16,0 0 2-16,0 0 3 15,0 11 0-15,0-11-7 16,0 0-3-16,0 0-2 0,0 0-2 16,0 0-2-16,0 0-1 15,0 0-1-15,0 0-1 16,0 0-1-16,0 0-6 16,0 0 0-16,0 9 0 0,0-9 0 15,0 0 0-15,0 0 0 16,0 0 0-16,-9 8 0 0,9-8 0 15,-17 10 0-15,6-6 0 16,-3 7 0-16,-2-2 0 16,2 6 0-16,-2 0 0 15,0 3 0-15,-2-1 0 16,3-2 0-16,1 4 0 0,6-2 0 16,-2 1 0-16,2 0 0 15,1-1 0-15,2 0 0 16,2-2 0-16,3 0 0 15,0 0 0-15,0 0 0 0,0-3 0 16,3 0 0-16,2 1 0 16,-2-6 0-16,6 3 0 15,-9-10 0-15,13 15 0 16,-13-15 0-16,12 12 0 16,-12-12 0-16,10 10 0 0,-10-10 0 15,12 10 0-15,-12-10 0 16,12 6 0-16,-12-6 0 0,12 2 0 15,-12-2 0-15,9 6 0 16,-9-6 0-16,0 0 0 16,0 0 0-16,9 1 0 15,-9-1 0-15,0 0 0 16,0 0 0-16,0 0 0 0,0 0 0 16,0 0 0-16,0 0 0 15,0 0 0-15,0 0 0 16,0 0 0-16,0 0 0 15,0-1 0-15,0 1-28 0,0 0-61 16,2-16-3 0</inkml:trace>
  <inkml:trace contextRef="#ctx0" brushRef="#br1" timeOffset="721213.7012">16161 14747 331 0,'0'0'7'16,"0"0"3"-16,0 0 4 0,0 0 4 16,8-10 1-16,-8 10 1 15,0 0 1-15,4-10 1 16,-4 10-6-16,0 0-3 15,0-10-4-15,0 10-1 16,-9-9-5-16,9 9-3 16,-18-8 0-16,5 5 0 0,-1 1 0 15,-2 2 0-15,-1 0 0 16,3 0 0-16,-2 2 0 16,0 6 0-16,0-1 0 0,4 3 0 15,3 0 0-15,0 2 0 16,7-2 0-16,2 2 0 15,5-2 0-15,5 3 0 0,2-8 0 16,6 5 0-16,1-8 0 16,4 1 0-16,-3-3 0 15,3 0 0-15,-4 0 0 16,-1-5 0-16,-4-5 0 16,2 2 0-16,-4 1 0 0,-5-6 0 15,-1 4 0-15,-1-1 0 16,0 0 0-16,-5 0 0 15,0 10 0-15,0-12 0 16,0 12 0-16,0-7 0 16,0 7 0-16,0 0 0 15,0 0 0-15,0 0 0 16,0 0 0-16,0 0 0 0,0 0 0 16,0 9 0-16,0 1 0 15,4 2 0-15,1 0 0 0,2 1 0 16,2-1 0-16,0 1 0 15,3-2 0-15,-1-5 0 16,1 0 0-16,-2 1 0 0,1-5 0 16,-11-2 0-16,13 5 0 15,-13-5 0-15,0 0 0 16,9 0 0-16,-9 0 0 16,0 0 0-16,0 0 0 0,0 0 0 15,0 0 0-15,0 0 0 16,0 0 0-16,0 0-73 15,0 0-18-15</inkml:trace>
  <inkml:trace contextRef="#ctx0" brushRef="#br5" timeOffset="731709.9409">13832 12990 104 0,'0'0'6'0,"0"0"2"16,-10 0 4-16,10 0 0 15,0 0 3-15,0 0 0 0,0 0 2 16,0 0 0-16,0 0-4 15,0 0-3-15,0 0 0 16,5-7-2-16,-5 7 1 16,14-10 1-16,4 5-2 0,-2-2 1 15,3-3 0-15,-4 0-1 16,9-8-2-16,-3 6 0 16,4-6-3-16,-7 6 0 0,3-5 0 15,-1 5-2-15,-3-6 0 16,6 9 0-16,-3-1-1 15,3-5 1-15,-4 4 0 16,1-1 0-16,3 0 0 16,-2-3 0-16,0 6 0 0,-1-6-1 15,-1 3 1-15,1 1 0 16,-2-1 0-16,-1 1-1 16,1 4 1-16,-4-2 0 15,2 1 0-15,1-2 0 0,-2 1 0 16,2-5 0-16,-2 4 1 15,5 1-1-15,-5-2 0 16,5 2 0-16,-1-1 0 16,-1 0 0-16,-1 3 0 0,-2 2 0 15,0-2 0-15,-2-1-1 16,1 1 1-16,-3-1-1 16,-2 4 1-16,1-7 0 0,1 7 0 15,-2-7 0-15,3 4 0 16,1-3 1-16,2 3-1 15,-5-1 0-15,1-2 0 16,2 3 0-16,-2 0-1 16,1 0 1-16,1-1 0 15,-2 1-1-15,2-1 2 0,-2 0-2 16,-2 1 0-16,3-1 0 16,1 1 1-16,-1-1-1 15,1 1 2-15,-3 0-2 16,2-1 1-16,4-1-1 0,0-2 1 15,0 4-1-15,-2-5 1 16,4 1-1-16,2-4 1 16,0 3-1-16,-4 0 1 0,6 2-1 15,-6-4 1-15,5 3 0 16,1 2-1-16,-5-1 1 16,3 2-1-16,-5 2 0 15,3-5 1-15,-4 4-1 0,4-4 1 16,-6 2-1-16,6-1 1 15,-1 0-1-15,0-3 0 16,1-1 1-16,4 1-1 16,0 1 0-16,-1-1 1 0,0-2-1 15,2 3 0-15,-3 2 0 16,0 0 0-16,-3-1 0 16,3 0 2-16,-3 1-2 15,1-2 0-15,-1 1 0 16,1 2 0-16,2-3 0 0,-1 2 0 15,-1-2 1-15,2-1-1 16,-3 6 0-16,1-4 0 16,-1-1 0-16,-2 5 0 0,0-4 0 15,-5 4 0-15,5 0 0 16,0-3 0-16,0 3 0 16,2-3 0-16,0 3 0 0,3-4 0 15,1 4 0-15,-2-1 0 16,-4-2 0-16,2 6 0 15,-6-1 0-15,-2 0 0 16,-9 5 0-16,12-8 0 0,-12 8 1 16,0 0-1-16,9-6 0 15,-9 6 0-15,0 0 0 16,9-4 0-16,-9 4 0 16,0 0 0-16,0 0 0 15,7-5 0-15,-7 5 0 16,0 0 0-16,0 0 0 0,0 0 0 15,0 0 0-15,0 0 0 16,0 0 0-16,0 0 1 16,0 0-1-16,0 0 0 0,0 0 0 15,0 0 1-15,0 0-1 16,0 0 0-16,0 0 1 16,0 0-2-16,0 0 0 15,0 0-5-15,0 0-8 0,0 0-23 16,5 5-34-16,-5-5-5 15</inkml:trace>
  <inkml:trace contextRef="#ctx0" brushRef="#br5" timeOffset="733481.0098">14388 12700 194 0,'0'0'7'0,"0"0"3"16,0 0 6-16,0 0 3 0,6 0 3 16,-6 0 2-16,0 0 0 15,0 0 1-15,0 0-5 16,0 0-3-16,0 0-4 16,0 0-4-16,0 0-2 15,7 0-2-15,-7 0 0 0,0 0-1 16,0 0 0-16,0 0-1 15,0 0 1-15,0 0-2 16,0 0 2-16,0 0-4 16,0 0 1-16,0 0 0 0,0 0-1 15,0 0 0-15,10 11 0 16,-10-11 1-16,7 10-1 16,-7-10 1-16,11 14-1 0,-11-14 1 15,12 18-1-15,-7-11 1 16,0 3-1-16,-5-10 1 15,10 14-1-15,-5-3 1 16,-5-11-1-16,7 14 1 0,-5-4 0 16,3-2-1-16,-1 2 1 15,-2-2-1-15,3 1 1 16,-5-9-1-16,2 20 1 16,1-10 0-16,-2-1-1 15,3 2 1-15,-2 1 0 0,-2-3 0 16,2 5-1-16,-2-4 1 15,2-4-1-15,-2 5 0 16,0-4 1-16,3 3-1 16,-3-10 0-16,0 17 0 0,0-17 0 15,6 15 1-15,-6-4-1 16,0-11 0-16,0 12 0 16,0-12 0-16,1 15 0 15,-1-15 0-15,0 14 1 0,0-14-1 16,0 13 0-16,0-13 0 15,-1 14 0-15,1-14 0 16,-2 10 0-16,2-10 0 16,0 12 0-16,0-12 1 0,-4 14-1 15,4-14 0-15,-3 9 0 16,3-9 0-16,-2 11 0 16,2-11 0-16,0 12 0 15,0-12 0-15,-2 12 0 0,2-12 1 16,-2 7-1-16,2-7 0 15,-4 12 0-15,4-12 0 16,-1 11 0-16,1-11 0 16,-3 9 1-16,3-9-1 0,-2 10 0 15,2-10 0-15,-5 7 0 16,5-7 0-16,-2 10 0 16,2-10 1-16,0 0-1 0,-9 14 0 15,9-14 1-15,0 0-1 16,-4 12 1-16,4-12-1 15,0 0 1-15,-8 9-1 16,8-9 1-16,0 0-1 16,0 0 1-16,-9 10-1 15,9-10 1-15,0 0-1 0,0 0 0 16,-8 8 1-16,8-8-1 16,0 0 0-16,0 0 0 15,0 0 0-15,-10 7 0 0,10-7 1 16,0 0-1-16,0 0 0 15,0 0 1-15,0 0-1 16,0 0 0-16,0 0 1 0,0 0-1 16,0 0 0-16,0 0 1 15,0 0-1-15,0 0 0 16,0 0 1-16,0 0-1 16,-7 8 0-16,7-8 0 0,0 0 0 15,0 0 1-15,0 0-2 16,0 0-1-16,0 0-4 15,0 0-10-15,0 0-32 16,0 0-34-16,0 9-4 0</inkml:trace>
  <inkml:trace contextRef="#ctx0" brushRef="#br5" timeOffset="734874.1819">14543 12985 213 0,'0'0'6'16,"0"0"-1"-16,0 0 4 0,0 0 3 16,0 0 1-16,0 0 3 15,0 0 2-15,0 0-1 16,0-5-1-16,0 5-3 0,0 0-1 16,4-9-1-16,-4 9-1 15,6-10-2-15,-6 10 0 16,7-12-2-16,-7 12-1 15,16-18 0-15,-9 9-1 0,2-2 0 16,4 1 0-16,-1-5 1 16,1 3-1-16,2 0 1 15,-3-3-1-15,3 2 1 16,2 0-1-16,-1 1-1 16,0 0 0-16,0-3 0 0,2 5-1 15,-5 0 0-15,4-2-1 16,-1 5 1-16,2-3-1 15,-1 3 0-15,-2-2-1 16,2 3 1-16,4-2 0 0,-1 2-1 16,-1 0 0-16,1 0 1 15,-3 1 0-15,3 1-1 16,1 1 1-16,1-2-1 16,-5 1 1-16,1 1-1 15,-2 0 0-15,2 1 1 0,-3 0-1 16,3 2 0-16,-4 0 0 15,-1 0 0-15,2 0 0 16,-2 0 0-16,-1 0 0 0,1 2 0 16,-1 0 0-16,0 4 0 15,1-2-1-15,-4-1 1 16,1 2 0-16,-2-3 0 0,2 0 0 16,-10-2 0-16,18 11 0 15,-18-11 0-15,14 6 0 16,-14-6 0-16,12 6 0 15,-12-6 0-15,8 8 0 16,-8-8 0-16,0 0 0 16,10 3 0-16,-10-3 0 0,0 0 0 15,0 0 1-15,0 0-1 16,10 3 0-16,-10-3 1 16,0 0-1-16,0 0 1 15,0 0-1-15,0 0 1 16,0 0 0-16,0 0 0 0,0 0 0 15,0 0-2-15,0 0-1 16,0 0-4-16,0 0-17 16,-13 6-57-16,13-6-1 0</inkml:trace>
  <inkml:trace contextRef="#ctx0" brushRef="#br5" timeOffset="739576.4122">14314 12705 138 0,'0'0'8'0,"0"0"2"0,0 0 4 15,0 0 4-15,0 0 1 16,-5-9 3-16,5 9 0 16,0 0-1-16,0 0-5 0,0 0-4 15,0 0-4-15,0 0-3 16,0 0-1-16,0 0-3 15,0 0 0-15,0 0-1 16,0 0-1-16,0 0 0 0,0 0 1 16,0 0-1-16,0 0 0 15,-4 7 1-15,4-7 0 16,0 12 1-16,0-12-1 16,0 15 1-16,0-15 0 0,1 16 0 15,-1-16 1-15,0 14-1 16,3-4 0-16,-3-3 0 15,0 3 0-15,3 0 0 0,-3-10 0 16,4 18-1-16,-1-8 1 16,2-3-1-16,-5-7 1 15,6 20-1-15,-4-8 1 16,0-2 0-16,1 2 0 16,-1-2-1-16,-2 5 1 15,3-7 0-15,-1 4-1 0,-2-12 0 16,2 15 0-16,-2-15 0 15,0 15 0-15,0-15 0 16,3 12 0-16,-3-12 0 16,2 12 0-16,-2-12 0 0,0 15 0 15,0-15 0-15,5 9 0 16,-5-9 0-16,0 14 0 16,0-14 0-16,2 12 1 15,-2-12-1-15,0 12 0 16,0-12 0-16,4 15 1 0,-4-15-1 15,0 15 0-15,0-15 1 16,0 12-1-16,0-12 0 0,0 12 1 16,0-12-1-16,0 11 0 15,0-11 0-15,-4 9 1 16,4-9-1-16,-2 11 0 16,2-11 0-16,0 12 0 0,0-12 0 15,-2 10 0-15,2-10 0 16,-3 10 1-16,3-10-1 15,-2 10 0-15,2-10 0 16,-3 9 0-16,3-9 0 16,-2 10-1-16,2-10 2 0,0 8-1 15,0-8-1-15,-2 9 2 16,2-9-1-16,-3 11 0 16,3-11 0-16,0 9 0 15,0-9 0-15,-2 7 0 0,2-7 0 16,0 0 0-1,-3 11 0-15,3-11 0 0,0 0 0 16,0 10 0-16,0-10 0 0,0 0 0 16,-2 10 0-16,2-10 0 15,0 0 0-15,-6 7 0 16,6-7 1-16,0 0-1 0,0 0 0 16,0 0 0-16,-2 10 1 15,2-10 0-15,0 0 0 16,0 0 1-16,0 0-1 15,0 0 2-15,0 0-1 0,0 0 1 16,0 0 1-16,0 0 0 16,0 0 1-16,0 0 0 15,0 0 0-15,0 0 1 16,0 0-1-16,0 0-1 16,0 0-1-16,0 0 0 15,0 0-4-15,0 0-12 16,0 0-60-16,0 0-1 15</inkml:trace>
  <inkml:trace contextRef="#ctx0" brushRef="#br5" timeOffset="745798.6623">15651 12380 304 0,'0'0'7'0,"0"0"6"15,0 0 1-15,0 0 4 0,-2-9 3 16,2 9 1-16,0 0 1 16,-2-10 0-16,2 10-6 15,0 0-5-15,0 0-3 16,0 0-3-16,0 0-1 0,-12 7-2 15,1 8-1-15,6 5-1 16,-4 3 1-16,-2 6-1 16,1-1 1-16,2 7-1 15,4-3 0-15,-4-3 0 0,8 1 0 16,0 0 1-16,0-3-2 16,8-2 0-16,0-1 0 15,1-1 0-15,2-6 0 0,-1-2 0 16,2-3 0-16,5-2 0 15,-2-2 0-15,3-7 0 16,-2 2 0-16,7-3 0 16,0-7 0-16,-1-3 0 15,0 0 0-15,1-7 0 16,-1-2 0-16,-5-1 0 0,0-8 0 16,-1 3 0-16,-8-2 0 15,-2-3 0-15,-3 0 0 16,-3 3 0-16,0 0 0 15,-3 3 0-15,-3-2 0 16,-2 4 0-16,-8 0 0 0,5 3 0 16,-2 1 0-16,-4-2 0 15,-2 5 0-15,0 2 0 16,2 4 0-16,-5-1 0 0,1 3 0 16,0 2 0-16,3 2 0 15,-2 3 0-15,0 0 0 16,0 5 0-16,3 2 0 0,-1 8 0 15,0-2 0-15,4 4 0 16,2 3 0-16,2 0 0 16,2 2 0-16,4-2 0 15,4-3 0-15,0 2 0 0,2-1 0 16,4-3 0-16,5 0 0 16,-2-5 0-16,7-5 0 15,2 3 0-15,2-6 0 16,-1-2 0-16,6 0 0 15,3-2 0-15,-3-4 0 16,2 2 0-16,-5-4 0 0,-1 1 0 16,-2-1 0-16,-4 3 0 15,-6 4 0-15,-9 1 0 0,13-3 0 16,-13 3 0-16,0 0 0 16,0 0 0-16,0 0 0 15,0 0 0-15,0 0 0 16,0 0 0-16,0 0 0 0,0 0 0 15,0 0 0-15,0 0 0 16,0 0 0-16,0 0 0 16,0 0 0-16,-6 0 0 15,6 0 0-15,0 0 0 0,0 0 0 16,0 0 0-16,0 0-36 16,-21 7-53-16,21-7-2 15</inkml:trace>
  <inkml:trace contextRef="#ctx0" brushRef="#br5" timeOffset="746601.4789">16030 12673 404 0,'0'0'6'0,"0"0"4"0,0 0 2 15,0 0 2-15,0 0 1 16,-11-7 2-16,11 7-1 0,0 0 1 16,-9-15-17-16,9 15 0 15,0-7 0-15,0 7 0 0,5-13 0 16,-5 13 0-16,15-12 0 16,-3 4 0-16,2 1 0 15,2 2 0-15,4-1 0 0,-3 4 0 16,3 0 0-16,-3 0 0 15,-2 2 0-15,0 0 0 16,-2 2 0-16,-4 5 0 16,-9-7 0-16,8 17 0 15,-8-4 0-15,0 2 0 16,-3-2 0-16,-4 1 0 0,-3-2 0 16,2-1 0-16,1 1 0 15,0-1 0-15,7-11 0 16,-7 12 0-16,7-12 0 15,0 0 0-15,0 9 0 16,0-9 0-16,12 8 0 0,-3-5 0 16,4-1 0-16,2 3 0 15,0-3 0-15,0 3 0 0,2 0 0 16,-5 0 0-16,6 0 0 16,-7 0 0-16,1 2 0 15,-12-7 0-15,12 13 0 16,-12-13 0-16,2 15 0 0,-2-15 0 15,-12 15 0-15,-2-8 0 16,-2 1 0-16,-4-1 0 16,-2 0 0-16,-4 0 0 15,0-1 0-15,1-4 0 0,-1 0 0 16,4 1 0 0,6-1 0-16,-2-2 0 0,3 0 0 15,5 0 0-15,10 0 0 16,-12 0 0-16,12 0 0 15,0 0-10-15,0 0-79 16,0 0-4-16</inkml:trace>
  <inkml:trace contextRef="#ctx0" brushRef="#br5" timeOffset="750987.7429">18369 2522 328 0,'0'0'8'0,"0"0"5"16,5-10 3-16,-5 10 4 15,2-11 1-15,-2 11 1 16,3-9 0-16,-3 9 0 0,0-11-8 16,0 11-3-16,-7 8-4 15,-4 4-2-15,-1 6-3 16,-3 5-2-16,3 6 0 0,-6 5 0 15,3 7 0-15,0-2 0 16,5 3 0-16,3-5 0 16,5-3 0-16,-1 2 0 15,3-7 0-15,3-4 0 16,6-3 0-16,1-2 0 0,0-2 0 16,5-3 0-16,0-5 0 15,5-3 0-15,-3-5 0 16,6-2 0-16,-5 0 0 15,8-7 0-15,-5-5 0 0,1-3 0 16,-1-3 0-16,-2-7 0 16,-3 1 0-16,0-11 0 15,-7 2 0-15,2-6 0 16,-6-5 0-16,-5 3 0 0,0 0 0 16,-5 7 0-16,-6-4 0 15,2 13 0-15,-7 1 0 16,4 4 0-16,0 7 0 15,-5 3 0-15,2 0 0 16,-4 5 0-16,6 3 0 16,-4-3 0-16,1 5 0 0,-1 0 0 15,0 5 0-15,4 0 0 16,-5 3 0-16,4 1 0 0,1 3 0 16,3 0 0-16,3 5 0 15,0-1 0-15,1 4 0 16,3-1 0-16,3 1 0 15,0 3 0-15,9 0 0 0,-2-6 0 16,0 0 0-16,3-2 0 16,3 0 0-16,1-3 0 15,2-4 0-15,4-4 0 16,-3 4 0-16,5-8 0 0,1 0 0 16,-1 0 0-1,3 0 0-15,-5-8 0 0,-1 7 0 16,-1-5 0-16,-4 1 0 15,2-1 0-15,-7 5 0 0,-9 1 0 16,13-8 0-16,-13 8 0 16,0 0 0-16,10-7 0 15,-10 7 0-15,0 0 0 16,0 0 0-16,0 0 0 0,0 0 0 16,0 0 0-16,0 0 0 15,-5 0 0-15,5 0 0 16,0 0 0-16,-13 0 0 15,13 0 0-15,-9 2 0 0,9-2 0 16,0 11-84-16,0-11-8 16</inkml:trace>
  <inkml:trace contextRef="#ctx0" brushRef="#br5" timeOffset="751608.1078">18699 2975 406 0,'0'0'8'0,"0"0"3"16,-10-12 2-16,10 12 1 15,-4-15 1-15,-1 5 2 16,2-2 0-16,3 2-7 0,0-1-10 16,0 11 0-16,20-15 0 15,-7 10 0-15,3 3 0 16,7 0 0-16,0-1 0 16,-1 3 0-16,0 0 0 15,3 3 0-15,-7 1 0 0,-4 4 0 16,-1 1 0-16,-8 6 0 15,-5 2 0-15,-2-1 0 16,-11 4 0-16,-2-3 0 16,-5 2 0-16,-5 5 0 0,1-7 0 15,-6 0 0-15,2-2 0 16,4 0 0-16,1-5 0 16,3-1 0-16,5-1 0 0,8-4 0 15,7-4 0-15,0 0 0 16,0 0 0-16,17 5 0 15,-2-5 0-15,10 0 0 16,-4-5 0-16,7 1 0 0,-3 1 0 16,3-5 0-16,-1 4 0 15,-4 2 0-15,1-4 0 16,-4 2 0-16,0 1 0 0,-7 3 0 16,0 0 0-1,-13 0 0-15,14 0 0 0,-14 0 0 16,0 0 0-16,0 0 0 15,0 0 0-15,0 0-13 16,0 0-75-16,0 0-3 16</inkml:trace>
  <inkml:trace contextRef="#ctx0" brushRef="#br5" timeOffset="751926.281">19219 2727 423 0,'0'0'7'0,"0"0"2"0,0 0 2 15,0 0 1-15,0-12 0 0,0 12 1 16,5-8 0-16,6 6-2 16,8-1-11-16,0-2 0 15,4 2 0-15,4 1 0 0,3 2-3 16,-5 5-51-16,0-2-31 16,-3 4-2-16</inkml:trace>
  <inkml:trace contextRef="#ctx0" brushRef="#br5" timeOffset="752127.7424">19169 2893 407 0,'0'0'8'15,"0"0"3"-15,0 0 3 0,8 3 1 16,5-3 1-16,1 0 2 16,8 0 1-16,6 0-16 15,2-3-3-15,5-2 0 16,2 2 0-16,0 1 0 0,-7 2 0 15,-1-2 0-15,-6-1 0 16,-5 3 0-16,-18 0-31 16,13-5-56-16,-13 5-3 15</inkml:trace>
  <inkml:trace contextRef="#ctx0" brushRef="#br5" timeOffset="753273.7962">19734 2542 337 0,'0'0'9'0,"0"-11"4"15,0 11 5-15,2-14 2 16,0 7 2-16,-2 7 1 16,6-21 1-16,-6 12 0 15,0 9-8-15,0 0-11 16,0 0-5-16,0 0 0 16,7 24 0-16,-2-1 0 0,-1 11 0 15,2 1 0-15,4 7 0 16,0 2 0-16,2-5 0 15,1 4 0-15,0-9 0 16,1 2 0-16,0-11 0 16,-1-3 0-16,-3-5 0 0,-3-2 0 15,1-6 0-15,-8-9 0 16,8 16 0-16,-8-16 0 16,0 0 0-16,0 0 0 0,0 0 0 15,-3-8 0-15,-2-2 0 16,-3-2 0-16,3-6 0 0,3 4 0 15,0-6 0-15,2 3 0 16,0 0 0-16,7 1 0 16,3-1 0-16,2 2 0 15,6 5 0-15,2 1 0 16,2 1 0-16,6 3 0 16,-3 2 0-16,5 3 0 0,-1 8 0 15,-4 2 0-15,-1 0 0 16,-3 4 0-16,-3 1 0 15,-6 5 0-15,-8-2 0 16,-1-1 0-16,-3-2 0 16,-3-3 0-16,-6 0 0 0,-7-2 0 15,-1 0 0-15,-3-4 0 16,-2 0 0-16,-3-2 0 16,-2-2 0-16,0 0 0 0,-1-2 0 15,-2 0 0-15,8 0 0 16,-1 0 0-16,9 0 0 15,-2-2 0-15,7 0 0 0,9 2 0 16,-10-4 0-16,10 4 0 16,0 0 0-16,0 0-11 15,0 0-77-15,12-6-1 16</inkml:trace>
  <inkml:trace contextRef="#ctx0" brushRef="#br5" timeOffset="753723.4318">20624 2527 468 0,'0'0'6'0,"0"0"2"15,2-14 2-15,-2 14 1 0,5-12-3 16,-5 12-8-16,5-9 0 15,-5 9 0-15,0 0 0 16,4 7 0-16,0 11 0 16,-4 4 0-16,0 8 0 15,0 4 0-15,2 4 0 0,1 3 0 16,-1-3 0-16,1-3 0 16,-1-6 0-16,0-1 0 15,1-6 0-15,-3-5 0 0,5-2 0 16,-5-5 0-16,4-1 0 15,12-1-90-15,-16-8-3 16</inkml:trace>
  <inkml:trace contextRef="#ctx0" brushRef="#br5" timeOffset="753980.2881">20424 2738 433 0,'0'0'5'0,"0"0"4"16,0 0 1-16,9-8 2 16,-9 8 1-16,19-5 1 15,-1 1 1-15,7 3-15 0,0-1 0 16,9-1 0-16,1 0 0 16,0 0 0-16,-1 3 0 15,-4 0 0-15,-2-2 0 16,-3 2 0-16,-6 0 0 0,-1 2 0 15,-9-2-26-15,2 3-61 16,-11-3-4-16</inkml:trace>
  <inkml:trace contextRef="#ctx0" brushRef="#br5" timeOffset="754688.3149">21394 2472 459 0,'0'0'6'15,"0"0"2"-15,0 0 1 16,0 0 1-16,0 0 0 15,0 0-1-15,0 0-9 0,0 0 0 16,-10 8 0-16,-2 8 0 16,-3 7 0-16,0 4 0 15,-3 3 0-15,-3 5 0 0,6 5 0 16,-6-6 0-16,1 2 0 16,3-5 0-16,-3-6 0 15,1-4 0-15,-1 0 0 16,2-6 0-16,-2-5 0 15,3-5 0-15,-4-3 0 16,7-2 0-16,2-2 0 16,-3-8 0-16,4-4 0 0,0-2 0 15,5-4 0-15,4-2 0 16,2 0 0-16,0-2 0 0,2 3 0 16,11 1 0-16,-3 3 0 15,3 2 0-15,4 2 0 16,3 9 0-16,1 1 0 15,2 3 0-15,2 0 0 0,3 13 0 16,-1 1 0-16,-1 4 0 16,8 3 0-16,-10 0 0 15,6 3 0-15,-5-1 0 0,0 1 0 16,-3-6 0-16,-2 2 0 16,5-5 0-16,-5 2 0 15,0-7 0-15,-6 0 0 16,7-3 0-16,-7-2 0 15,2 0 0-15,-4-2 0 16,-3-3 0-16,-1 0 0 0,-8 0 0 16,15 6 0-16,-15-6 0 15,0 0 0-15,0 0 0 16,0 0 0-16,0 0 0 0,0 0 0 16,7-9-12-16,-7 9-80 15,0 0-4-15</inkml:trace>
  <inkml:trace contextRef="#ctx0" brushRef="#br5" timeOffset="760739.0426">18023 3525 211 0,'0'0'4'0,"0"0"5"16,-10-8 1-16,10 8 1 15,0 0-1-15,-9-4 3 0,9 4 3 16,0 0 1-16,17-3-4 16,12 3-2-16,9 0-1 15,15 0-1-15,11 0 2 0,18 0-1 16,10 0-3-16,18 0 0 16,8 0 1-1,9-3-2-15,17 3 1 0,8 0-1 16,12-2 1-16,5-1-2 15,8 3-1-15,4 0 1 0,0-2-1 16,3 2-1-16,-7 0-1 16,-7 0 1-16,-9 0-1 15,-10 0 0-15,-9 0 0 16,-17 0-1-16,-17 0 0 16,-16-2 0-16,-14 2-1 0,-18 0 1 15,-18-3-1-15,-13 0-4 16,-16 3-3-16,-13 0-7 15,-5-1-7-15,-12 1-28 0,-8 4-28 16,-15 3-6-16</inkml:trace>
  <inkml:trace contextRef="#ctx0" brushRef="#br5" timeOffset="761179.04">18264 3599 144 0,'0'0'8'0,"50"-10"5"0,15 1 6 16,32-4 4-16,24-5 4 15,41 1 2-15,13-2 0 16,38-3 1-16,18 4-6 16,-7 1-4-16,-6 2-2 0,-7 2-6 15,-9 8-3-15,-13-2-1 16,-8 1-1-16,-16 2-2 15,-19-1-1-15,-18 0-1 16,-20 3 0-16,-23 2 0 16,-17 0-1-16,-19-3 0 15,-17 3 0-15,-17 0-1 0,-15 0-1 16,0 0-4-16,-12 0-11 16,-1 3-32-16,-2 4-29 15,-5 1-5-15</inkml:trace>
  <inkml:trace contextRef="#ctx0" brushRef="#br5" timeOffset="794119.4206">2391 2685 376 0,'0'0'9'16,"0"0"2"-16,0-10 3 16,0 10 2-16,0-10 1 15,0 10 0-15,-2-10 0 0,2 10 1 16,0 0-8-16,0 0-4 16,-5 20-6-16,5-1 0 15,0 8 0-15,0 7 0 16,0 3 0-16,5 2 0 0,0 1 0 15,-3-3 0-15,4 1 0 16,-4-4 0-16,1-5 0 16,-1 1 0-16,-2-2 0 15,0-8 0-15,0-1 0 0,-2-1 0 16,-3-6 0-16,5-12 0 16,-11 8 0-16,2-8 0 15,-1-14 0-15,0 0 0 16,0-11 0-16,3-4 0 15,-1-7 0-15,0-1 0 0,6-2 0 16,2-1 0-16,2-1 0 16,3 2 0-16,6 1 0 15,-2 3 0-15,7-1 0 0,1 7 0 16,3 2 0-16,3 5 0 16,-3 5 0-16,10 5 0 15,-2 3 0-15,2 9 0 16,0 6 0-16,-7 9 0 15,4 7 0-15,-5 7 0 0,1 6 0 16,-8 5 0-16,2 0 0 16,-4 2 0-16,-4 0 0 15,-1-2 0-15,-4-1 0 0,2-5 0 16,-3 1 0-16,-3-4 0 16,2 1 0-16,-1-10 0 15,3 3 0-15,-4-11 0 16,2 1 0-16,1-3 0 0,-3-12 0 15,1 13 0-15,-1-13 0 16,0 0-9-16,6-7-80 16,-6 7-2-16</inkml:trace>
  <inkml:trace contextRef="#ctx0" brushRef="#br5" timeOffset="794332.8515">2432 2975 419 0,'0'0'5'16,"0"0"2"-16,0 0 1 15,0 0 0-15,0-10 1 16,0 10-1-16,12-7 2 0,8 2-1 16,2 0-7-16,2-3-5 15,14 3-14-15,0 8-60 16,-1-6-7-16</inkml:trace>
  <inkml:trace contextRef="#ctx0" brushRef="#br5" timeOffset="794753.9865">2901 2581 438 0,'0'0'5'0,"-7"-12"3"16,2-1 1-16,3 3 2 0,-6-5 0 16,8-4-1-16,-3 1 2 15,3-4-5-15,3 5-7 16,7 2 0-16,2 1 0 16,6 3 0-16,4 2 0 0,3 6 0 15,0 3 0-15,0 0 0 16,0 6 0-16,-6 8 0 15,1 3 0-15,-10 10 0 16,-2 2 0-16,-5 2 0 0,-3 1 0 16,-11 2 0-16,1-1 0 15,-2-1 0-15,-4-8 0 16,5 1 0-16,0-5 0 0,3-2 0 16,7-8 0-1,1-1 0-15,0-9 0 16,18 15 0-16,-2-13 0 0,9-2 0 15,5 0 0-15,2-2 0 16,6-3 0-16,-1-5-2 16,-17 8-84-16,14-1-3 15</inkml:trace>
  <inkml:trace contextRef="#ctx0" brushRef="#br5" timeOffset="795015.8384">3538 2742 489 0,'0'0'4'0,"0"0"2"16,0 0 1-16,0 0-2 16,0 0-5-16,0 5 0 15,2 3 0-15,1 1 0 16,-2 6 0-16,5 2 0 15,-1 9 0-15,3-2 0 16,1 1 0-16,1 0 0 0,-2 1 0 16,4 5-5-16,-5 5-78 15,-1-13-8-15</inkml:trace>
  <inkml:trace contextRef="#ctx0" brushRef="#br5" timeOffset="795210.511">3386 2982 401 0,'0'0'8'0,"0"0"2"16,-10-9 3-16,10 9 0 16,-4-10 1-16,4 10 1 15,2-15 0-15,8 5 1 0,10 2-10 16,4 0-6-16,6 2 0 16,10-2 0-16,2 0 0 15,3-2 0-15,2 10-26 0,3-5-58 16,-7 3-4-16</inkml:trace>
  <inkml:trace contextRef="#ctx0" brushRef="#br5" timeOffset="795945.7723">4197 2682 492 0,'0'0'4'0,"0"0"1"0,0 0 0 16,0 0 0-16,0 0-5 16,-11 0 0-16,11 0 0 15,-2 20 0-15,2-1 0 16,0 7 0-16,8 4 0 0,-3 2 0 16,4 1 0-16,1 1 0 15,3-2 0-15,-3-2 0 16,3-3 0-16,-6-5 0 15,0-3 0-15,0-4 0 16,-4-4 0-16,-3-11 0 16,1 10 0-16,-1-10 0 0,-4-10 0 15,-3-5 0-15,0-8 0 16,0-1 0-16,-4-6 0 0,1-8 0 16,1-1 0-16,1 0 0 15,5-4 0-15,1 7 0 16,2-4 0-16,0 8 0 15,5 0 0-15,8 7 0 16,3 10 0-16,5 2 0 0,4 6 0 16,2 2 0-16,5 5 0 15,-4 8 0-15,4 6 0 16,-8-1 0-16,-4 4 0 0,-4 6 0 16,-7-4 0-1,-6 3 0-15,-3-2 0 16,-3 0 0-16,-6 0 0 0,-4-3 0 15,1 0 0-15,-1-5 0 16,1 6 0-16,5-9 0 0,-2 2 0 16,9-11 0-16,4 15 0 15,5-7 0-15,8-1 0 16,1 0 0-16,7 1 0 16,0-1 0-16,-3 1 0 0,4 1 0 15,-2-1 0-15,-4 1 0 16,-8-1 0-16,-2 2 0 15,-10-10 0-15,0 20 0 0,-3-10 0 16,-10 0 0-16,-4-3 0 16,-4-2 0-16,-4 3 0 15,-5-3 0-15,-2-1 0 16,-3-1 0-16,3-3 0 0,-1 0 0 16,4-6-10-16,8 0-38 15,4-9-40-15,7 0 2 16</inkml:trace>
  <inkml:trace contextRef="#ctx0" brushRef="#br5" timeOffset="796346.6939">4696 2365 481 0,'0'0'4'16,"-7"-9"2"-16,7 9 1 15,-16-15 1-15,9 8-3 16,0-6-5-16,0 1 0 0,4 2 0 16,3-4 0-16,0 14 0 15,17-12 0-15,1 8 0 16,1-1 0-16,4 5 0 16,2 0 0-16,0 5 0 15,-6 5 0-15,1-1 0 0,-8 8 0 16,-3 1 0-16,-7 5 0 15,-2-1 0-15,-8 5 0 16,-4-4 0-16,-3 1 0 16,1-2 0-16,1-2 0 15,0-3 0-15,1-1 0 16,5-6 0-16,7-10 0 0,0 12 0 16,7-9 0-16,7-1 0 15,9-2 0-15,4 0 0 0,7-5 0 16,4-3 0-16,5 8 0 15,7 0-84-15,-15-1-6 16</inkml:trace>
  <inkml:trace contextRef="#ctx0" brushRef="#br5" timeOffset="796837.4863">5434 2596 432 0,'0'0'6'0,"0"-11"4"15,0 2 2-15,0-1 0 0,0 10 1 16,0-12 1-16,0 12-2 16,0 0-12-16,-3 17 0 15,-1 10 0-15,4 6 0 16,-3 4 0-16,3 2 0 0,0 6 0 16,5-3 0-16,0-2 0 15,8-5 0-15,-8-8 0 16,7 3-6-16,1-6-82 15,-6-4-3-15</inkml:trace>
  <inkml:trace contextRef="#ctx0" brushRef="#br5" timeOffset="797047.92">5171 2822 453 0,'0'0'6'15,"0"0"2"-15,0 0 1 16,0 0 0-16,0 0 2 15,0 0 0-15,12-6-7 0,8 3-4 16,5-1 0-16,8-1 0 16,4-1 0-16,6 6 0 15,6-4 0-15,1 4 0 16,-6-5-25-16,1 5-62 16,0 0-2-16</inkml:trace>
  <inkml:trace contextRef="#ctx0" brushRef="#br5" timeOffset="797652.2704">5969 2670 461 0,'0'0'5'0,"-5"-7"3"16,0-3 1-16,0-2 2 0,0-1 1 16,-1-1-7-1,4-7-5-15,0 4 0 0,2 0 0 16,4 0 0-16,12 5 0 16,-2-1 0-16,12 3 0 15,4 4 0-15,2 6 0 0,5-2 0 16,0 2 0-16,1 11 0 15,-1-2 0-15,-7 14 0 16,-5-1 0-16,-11 2 0 16,-5 4 0-16,-9 7 0 0,-6-4 0 15,-9 2 0-15,-5 2 0 16,-7-6 0-16,-6-7 0 16,-1 7 0-16,-1-8 0 15,0-1 0-15,8-6 0 0,0-3 0 16,6-2 0-1,7-4 0-15,14-5 0 0,0 0 0 16,0 0 0-16,20 3 0 16,2-3 0-16,12-3 0 15,2-5 0-15,8 6 0 0,1-5 0 16,2 4 0-16,3-2 0 16,-5 5 0-16,-2-2 0 15,-6 2 0-15,-5 0 0 0,-7 2 0 16,-6-2 0-16,-3 3 0 15,-7 2 0-15,-9-5 0 16,13 5 0-16,-13-5 0 0,0 0 0 16,0 0 0-1,0 10 0-15,0-10 0 0,-20 2-88 16,20-2-4-16</inkml:trace>
  <inkml:trace contextRef="#ctx0" brushRef="#br5" timeOffset="798431.0502">6805 2566 444 0,'0'0'6'0,"0"-10"2"15,0 10 2-15,-3-10 1 16,3 10-1-16,0 0 0 0,0 0 2 16,0 0-12-16,0 20 0 15,0 2 0-15,3 6 0 16,-1 4 0-16,3 2 0 0,2 5 0 15,-5-1 0-15,6-5 0 16,-3-3 0-16,0-6 0 16,-2-4 0-16,-1-8 0 15,3-2 0-15,-5-10 0 0,0 12 0 16,0-12 0-16,0 0 0 16,-7-10 0-16,-1-4 0 15,6-6 0-15,-4-11 0 16,4-5 0-16,2-3 0 15,2-9 0-15,4 4 0 16,4 2 0-16,-1 2 0 0,4 8 0 16,2 1 0-16,3 10 0 15,-2 3 0-15,7 6 0 16,2 2 0-16,0 5 0 0,-1 5 0 16,4 5 0-16,-1 7 0 15,-2 11 0-15,0 7 0 16,-8 2 0-16,3 4 0 0,-4 5 0 15,-7-2 0-15,1 1 0 16,-3 2 0-16,-4-10 0 16,-1-2 0-16,-2-3 0 15,0-1 0-15,0-10 0 0,0 2 0 16,0-4 0-16,0-2 0 16,0-12-38-16,-7 12-51 15,7-12-3-15</inkml:trace>
  <inkml:trace contextRef="#ctx0" brushRef="#br5" timeOffset="798634.0402">6829 2730 416 0,'0'0'7'16,"0"0"3"-16,0 0 0 15,0 0 1-15,0 0 1 16,10-5 1-16,7 1 0 15,6 3-1-15,9-4-5 0,4-1-7 16,10 6 0-16,3-7-5 16,9 7-28-16,-1-2-50 15,-5-4-3-15</inkml:trace>
  <inkml:trace contextRef="#ctx0" brushRef="#br5" timeOffset="799340.581">7522 2544 464 0,'0'0'6'0,"0"0"1"15,0 0 1-15,0 0 0 16,0 0 0-16,0 0 2 16,3 7-10-16,-1 6 0 0,4 7 0 15,-1 4 0-15,2 3 0 16,0 8 0-16,4 0 0 15,-2-1 0-15,1-1 0 16,-3-4 0-16,4 0 0 0,-4-5 0 16,-4-9 0-16,-1-3 0 15,-2-12 0-15,0 12 0 16,0-12 0-16,-5-8 0 0,-2-1 0 16,0-11 0-16,-4-5 0 15,4-2 0-15,-3-8 0 16,2-9 0-16,3 1 0 15,5-1 0-15,0 4 0 16,5 3 0-16,3 6 0 16,7 0 0-16,3 9 0 15,-4 7 0-15,11 8 0 0,-2 2 0 16,2 5 0-16,-1 2 0 16,1 8 0-16,-5 5 0 0,3 4 0 15,-9 2 0-15,-1 4 0 16,-3-3 0-16,-8-1 0 15,-2 2 0-15,0-3 0 16,-7-2 0-16,-2-1 0 0,0-5 0 16,2-2 0-16,0-1 0 15,7-9 0-15,-9 15 0 16,9-6 0-16,0-9 0 16,16 12 0-16,-2-4 0 0,4-1 0 15,2 3 0 1,4-6 0-16,-1 6 0 0,2 0 0 15,0 0 0-15,-8-3 0 16,1 3 0-16,-6 0 0 16,-4-1 0-16,-8-9 0 15,0 21 0-15,-8-13 0 0,-10 0 0 16,-4-1 0-16,-8 0 0 16,-2-5 0-16,-7 3 0 0,4 0 0 15,-5-5 0-15,6 0 0 16,3 0 0-16,8-12-73 15,7 12-15-15</inkml:trace>
  <inkml:trace contextRef="#ctx0" brushRef="#br5" timeOffset="799932.1109">8604 2457 417 0,'0'0'6'0,"0"0"3"15,0-12 2-15,0 12 0 16,-5-15 1-16,-3 8 0 0,-6 2 1 16,-7 2 0-16,-3 3-6 15,-5 11-7-15,-7 3 0 0,1 15 0 16,3 9 0-16,0-1 0 15,2 4 0-15,11 2 0 16,1-1 0-16,13-5 0 16,5 3 0-16,10-15 0 0,10-1 0 15,15-7 0-15,4-5 0 16,9-3 0-16,3-9 0 16,9 2-3-16,-8-4-82 15,6-7-3-15</inkml:trace>
  <inkml:trace contextRef="#ctx0" brushRef="#br5" timeOffset="800256.3332">8838 2605 438 0,'0'0'4'0,"0"0"2"0,-10 0 1 16,10 0 1-16,-17 9 1 15,4 0 0-15,3 2 0 16,0 3 0-16,5 3-3 0,5 3-3 15,2-3 0-15,16 1-3 16,4-3 0-16,11-8 0 16,1 3 0-16,3-7 0 0,4-3 0 15,-5-3 0-15,2-7 0 16,-11-2 0-16,-4-6 0 16,-6-2 0-16,-9-4 0 15,-8 4 0-15,-8 0 0 16,-9 3 0-16,-8 2 0 0,-2 4 0 15,-6 7 0-15,1 4 0 16,0 4-20 0,7 1-40-16,5 10-27 0,12-4-1 15</inkml:trace>
  <inkml:trace contextRef="#ctx0" brushRef="#br5" timeOffset="800636.0267">9407 2513 441 0,'0'0'6'16,"0"0"2"-16,0-9 2 0,0 9 0 16,-10-10 1-16,-2 3 1 15,-3 0-1-15,-6 1-9 16,-1 6-2-16,0 0 0 0,-5 3 0 16,2 7 0-16,5 2 0 15,0 2 0-15,8 7 0 16,6-1 0-16,6-1 0 15,9 4 0-15,10-3 0 16,8-1 0-16,3 1 0 16,2-5 0-16,5-3 0 0,1 0 0 15,-3-4 0-15,-5-1 0 16,-5-1 0-16,-6-1 0 16,-8 0 0-16,-11-5 0 0,1 13 0 15,-8-12 0-15,-10 7 0 16,-5-3 0-16,-8 0 0 15,-5 0 0-15,-2 0 0 0,0 0 0 16,0-3 0-16,6 3 0 16,4-5-34-16,3 2-52 15,13-2-3-15</inkml:trace>
  <inkml:trace contextRef="#ctx0" brushRef="#br5" timeOffset="801150.1788">9999 2385 442 0,'0'0'6'16,"0"-9"3"-16,0-2 1 16,0 11 0-16,-10-12 1 15,10 12 2-15,-18-15-3 0,11 13-10 16,-6 2 0-16,-1 12 0 15,-4 10 0-15,1 0 0 16,4 12 0-16,-1 4 0 16,1 8 0-16,3 0 0 0,5-1 0 15,5-3 0-15,5 0 0 16,7-6 0-16,6-5 0 16,2-6 0-16,4-13 0 15,6-3 0-15,0-9 0 0,3 0 0 16,-7-14 0-16,2-6 0 15,-3-12 0-15,-5-8 0 16,-5-1 0-16,-5-12 0 16,-10 1 0-16,0 0 0 15,-13 5 0-15,-4-3 0 0,-6 13 0 16,-4 8 0-16,-3 3 0 16,-2 14 0-16,-2 4 0 15,1 8 0-15,3 14 0 16,5 8 0-16,5 5 0 15,10 5 0-15,6 6 0 16,6-1 0-16,10 7 0 16,13-9 0-16,5-5 0 0,5-1 0 15,2-6 0-15,10-5-69 16,0-1-20-16</inkml:trace>
  <inkml:trace contextRef="#ctx0" brushRef="#br5" timeOffset="801695.9872">10387 2675 497 0,'0'0'4'16,"0"0"2"-16,-13-12-2 15,13 12-4-15,-10-12 0 0,10 2 0 16,0-3 0-16,0-1 0 15,5 3 0-15,13-4 0 16,1 3 0-16,6 7 0 16,3 0 0-16,4 5 0 15,-5 0 0-15,1 3 0 0,-6 4 0 16,-5 2 0-16,-4 7 0 16,-9-3 0-16,-4-1 0 15,0 3 0-15,-6-3 0 16,-7 3 0-16,1-3 0 0,-4 0 0 15,3-4 0 1,4 1 0-16,9-9 0 0,-12 16 0 16,12-16 0-16,2 14 0 15,5-6 0-15,9 0 0 16,4-4 0-16,-1 6 0 0,6-2 0 16,3-4 0-16,-6 4 0 15,2-1 0-15,-3 1 0 0,-4 0 0 16,-7-1 0-16,-10-7 0 15,0 15 0-15,-5-7 0 16,-10-4 0-16,-9 6 0 16,-4-4 0-16,-11 1 0 15,3-3 0-15,-3-1 0 0,-1 2 0 16,0-3 0-16,5 0 0 16,3-2 0-16,9 0 0 15,2 8-58-15,10-8-32 16,11 0 0-16</inkml:trace>
  <inkml:trace contextRef="#ctx0" brushRef="#br5" timeOffset="802232.615">11167 2489 420 0,'0'0'5'15,"0"0"4"-15,0 0 0 16,0 0 2-16,2-9 1 0,-2 9 0 16,15-11 0-16,0 9 1 15,5-5-5-15,10 2-8 16,2-3 0-16,10 6 0 15,0-5-3-15,12 7-33 16,-5 0-49-16,-7 0-2 0</inkml:trace>
  <inkml:trace contextRef="#ctx0" brushRef="#br5" timeOffset="802427.5248">11201 2621 449 0,'0'0'4'0,"0"0"3"15,0 0 0-15,13 2 1 16,4 1 1-16,8-3 1 0,8 0 0 16,7 0-3-16,4-3-7 15,6 1 0-15,3-5 0 16,3 4-37-16,-3-3-47 16,-13-3-3-16</inkml:trace>
  <inkml:trace contextRef="#ctx0" brushRef="#br5" timeOffset="802946.2032">12459 2252 429 0,'0'0'5'0,"0"0"1"16,0-15 2-16,0 15 1 16,-4-15 1-16,-3 7 0 0,-6-1 0 15,-3 3 2 1,-8 6-5-16,-3 6-2 0,-13 21-5 31,0 2 0-31,3 11 0 16,2 2 0-16,10 7 0 15,7 1 0-15,11 0 0 0,7-5 0 16,25-16 0-16,5-2 0 16,12-6 0-16,3-7 0 15,5-4 0-15,2-7 0 0,-3-3 0 16,2 0 0-16,-9-7 0 15,-10-4 0-15,-7 2 0 16,-6-2 0-16,-8 1 0 0,-6-2 0 16,-5 12 0-16,-8-17 0 15,-2 12 0-15,-6 0 0 16,4 5 0-16,-2 0 0 16,2 2 0-16,-6-2 0 15,6 0-29-15,-1 5-62 0,1-2-3 16</inkml:trace>
  <inkml:trace contextRef="#ctx0" brushRef="#br5" timeOffset="803534.0778">12813 1753 452 0,'0'0'4'0,"0"0"2"15,-6-12 1-15,6 12 2 0,-4-15 1 16,1 6-1-16,3-2 2 16,0 2-8-16,0-1-3 15,10 2 0-15,5 3 0 16,8 5 0-16,4 0 0 0,6 0 0 15,-1 8 0-15,2 2 0 16,1 4 0-16,-10 4 0 16,0 4 0-16,-13 0 0 15,-5 2 0-15,-7 10 0 16,-7 0 0-16,-5-1 0 0,-6-1 0 16,-4 2 0-16,0-8 0 15,4-5 0-15,0 2 0 16,6-8 0-16,4-6 0 0,8-9 0 15,0 0 0-15,16 5 0 16,8-5 0-16,4 0 0 16,7-2 0-16,2-3 0 15,6-5 0-15,-5 0 0 0,-2 5 0 16,-4-2 0-16,-4-1 0 16,-6 3 0-16,-4 1 0 15,-4 1 0-15,-14 3 0 0,12-2 0 16,-12 2 0-16,0 0 0 15,0 0 0-15,0 0 0 16,0 0 0-16,0 8 0 16,0-8 0-16,-4 6 0 15,4-6 0-15,-15 18 0 16,5-13 0-16,-7 5-77 0,10-1-18 16</inkml:trace>
  <inkml:trace contextRef="#ctx0" brushRef="#br5" timeOffset="849738.2276">8191 4016 306 0,'0'0'8'0,"0"0"5"0,0-8 2 15,0 8 4-15,5-12 3 16,-5 12 1-16,7-15 1 16,-7 5 1-16,0 10-6 15,6-10-4-15,-6 10-3 16,0 0-2-16,0 0-10 0,0 0 0 16,-2 5 0-16,-9 10 0 15,-1 4 0-15,-3 6 0 16,0 7 0-16,-2 3 0 15,-3 3 0-15,2 1 0 0,6-1 0 16,5-4 0-16,1 0 0 16,6-1 0-16,0-4 0 15,8-4 0-15,4-3 0 0,6-4 0 16,7-3 0 0,-1-3 0-16,6-5 0 0,0-4 0 15,1-3 0-15,6-5 0 16,-5-8 0-16,3-1 0 15,-8-1 0-15,1-7 0 16,-7-3 0-16,0-4 0 16,-7-3 0-16,-3-2 0 0,-7 0 0 15,-4-1 0-15,0 3 0 16,-8 0 0-16,-4 3 0 16,-2 4 0-16,-7 1 0 0,1 8 0 15,-4-1 0-15,-3 4 0 16,-1 1 0-16,1 6 0 15,-1 6 0-15,1 0 0 0,2 4 0 16,3 2 0-16,2 8 0 16,5 0 0-16,3 3 0 15,2 0 0-15,5 6 0 16,5-4 0-16,3 1 0 16,6 1 0-16,8-5 0 0,3 1 0 15,5-3 0-15,8-4 0 16,-1-4 0-16,2 0 0 15,4-4 0-15,0-2 0 16,-4 0 0-16,-1 0 0 16,-4-5 0-16,-4 1 0 0,-3-1 0 15,-4-1 0-15,-6 5 0 16,-2-5 0-16,-10 6 0 16,10-5 0-16,-10 5 0 0,0 0 0 15,0 0 0-15,0 0 0 16,0 0 0-16,0 0 0 15,-5 0 0-15,5 0 0 0,-7 2-13 16,7-2-78-16,-5 16-2 16</inkml:trace>
  <inkml:trace contextRef="#ctx0" brushRef="#br5" timeOffset="850353.3315">8719 4278 454 0,'0'0'5'16,"0"0"2"-16,-5-11 1 0,5 11 1 15,-3-12 1-15,3 12 1 16,-3-20-4-16,3 11-7 15,0-1 0-15,0 10 0 16,18-12 0-16,-4 7 0 0,7 2 0 16,1 0 0-16,3 3 0 15,-1 0 0-15,1 3 0 16,0 2 0-16,-4 3 0 0,-5-1 0 16,-5 3 0-16,-1 2 0 15,-10 0 0-15,0 1 0 16,-3-1 0-16,-6-2 0 15,0 3 0-15,-3-3 0 16,5-1 0-16,-3-1 0 16,10-8 0-16,-10 12 0 15,10-12 0-15,0 10 0 0,0-10 0 16,14 8 0-16,-3-4 0 16,6 1 0-16,1 1 0 15,2-2 0-15,-6 4 0 0,4-1 0 16,-1-2 0-16,-4 1 0 15,-1 1 0-15,-5-5 0 16,-7-2 0-16,8 12 0 0,-8-12 0 16,-4 11 0-16,-7-7 0 15,-3 1 0-15,-7 0 0 16,-4 0 0-16,-2-2 0 16,-5-1 0-16,2 1 0 0,0-1 0 15,3-2 0-15,1 0 0 16,7 0 0-16,6 2-4 15,-4-2-32-15,17 0-51 16,0 0-4-16</inkml:trace>
  <inkml:trace contextRef="#ctx0" brushRef="#br5" timeOffset="850656.0457">9263 4181 439 0,'0'0'6'16,"0"0"3"-16,0 0 2 16,0 0 1-16,0 0 2 15,0 0 0-15,0 0-8 0,0 0-6 16,0 0 0-16,0 0 0 15,4-4 0-15,15 1 0 16,0 3 0-16,9-3 0 16,1 1 0-16,6 2 0 15,-3 0 0-15,3 0-7 16,17 2-82-16,-31 4-3 16</inkml:trace>
  <inkml:trace contextRef="#ctx0" brushRef="#br5" timeOffset="850856.5055">9286 4311 412 0,'0'0'8'0,"0"0"3"0,0 0 3 16,0 0 1-16,0 0 2 15,0 0 1-15,7 0-2 0,10-3-16 16,8-2 0-16,7 0 0 16,3 3 0-16,4-6 0 15,2 4 0-15,-2-2 0 16,-3 6 0-16,-6-3 0 0,1 6-6 15,-16 3-86-15,-15-6-2 16</inkml:trace>
  <inkml:trace contextRef="#ctx0" brushRef="#br5" timeOffset="903260.2426">6495 4006 378 0,'0'0'7'0,"0"0"1"0,4-13 3 16,-4 5 0-16,0-2 2 15,-6 1 0-15,1-2 0 16,-2 2 0-16,-5 1-5 0,-8 8-4 15,0 3-1-15,-5 9-2 16,-4 6 0-16,4 7-1 16,-5 4 0-16,2 9 0 15,1-4 0-15,7 1 0 0,8 2-1 16,4-2 1-16,8-5 0 16,8 2 0-16,6-10 0 15,11-2 1-15,5 0-1 16,5-6 1-16,3-4 0 15,6-5 0-15,0 0 0 16,-1-5-1-16,-1 0-2 0,-5 0-7 16,-6-5-13-16,-7 3-60 15,1-1-3-15</inkml:trace>
  <inkml:trace contextRef="#ctx0" brushRef="#br5" timeOffset="903667.3369">6837 4218 398 0,'0'0'5'0,"0"0"2"15,0 0 1-15,-16-7 0 16,16 7 0-16,-14-2 0 0,6 2 0 15,8 0 0 1,-15 2-5-16,15-2-1 0,-4 17-1 16,4-7-1-16,7 2 0 15,5-2 1-15,8 0 0 16,3-2 1-16,4-2 0 16,3-6 0-16,2 0-1 15,0-4 1-15,-4-1 1 0,-3-4-1 16,-6-4 0-16,-1-5 0 15,-11 7 1-15,-4-4-2 16,-3 2 1-16,-8 0-1 0,-7 7-1 16,-2-2 0-16,-1 8-2 15,-3 0-2-15,0 2-7 16,1 7-12-16,8-8-51 0,5 14-11 16</inkml:trace>
  <inkml:trace contextRef="#ctx0" brushRef="#br5" timeOffset="904076.84">7336 4095 408 0,'0'0'5'0,"0"0"0"15,0 0 2-15,-2-12 1 0,2 12 0 16,-10-10-1-16,10 10 1 15,-18-8 0-15,9 8-5 16,-1 0-1-16,-3 2-2 0,3 6 0 16,0 0-1-16,3 1 0 15,2 4 0-15,2 2 1 16,3-1-1-16,5 1 1 16,8-1 0-16,2 3 1 0,5-8-1 15,4 6 0-15,1-6 1 16,0 2-1-16,0-1 0 15,-6-3 0-15,0 0-1 16,-5 0 1-16,-14-7-1 0,12 15 1 16,-12-15 0-16,-4 15 0 15,-7-9 0-15,-6 1 0 16,-1-2 0-16,-3 3 1 16,-2-3-1-16,-2-1-2 15,5-1-7-15,1 2-23 16,19-5-48-16,-18 9-3 0</inkml:trace>
  <inkml:trace contextRef="#ctx0" brushRef="#br5" timeOffset="906220.5154">10235 3991 392 0,'0'0'5'0,"0"0"3"15,0 0 1-15,-6-10 0 16,6 10 1-16,-16-6-1 15,0 6 1-15,-1 6 0 0,-1 4-5 16,-1 7-2-16,-1 5-2 16,2 5 0-16,6 1-1 15,3 4 1-15,9 0 0 16,2-4 0-16,10-1 0 0,6-7 0 16,9-3 1-16,1-3 0 15,1-9 0-15,9-2 0 16,-5-3 1-16,1-5-1 15,-8-7 2-15,2-3-1 16,-7-3 0-16,-7-6 0 0,-4-2 0 16,-8-5 0-16,-4-1-1 15,-8-1-2-15,-5 4 0 16,-7 4 0-16,-4 3 0 0,-4 6 0 16,0 7 0-16,4 9 0 15,-2 0 0-15,8 13-3 16,3-4-6-16,10 13-27 15,5-2-49-15,4 0-1 0</inkml:trace>
  <inkml:trace contextRef="#ctx0" brushRef="#br5" timeOffset="906409.997">10638 4083 447 0,'0'0'5'0,"0"0"2"15,0 0 1-15,0-10 1 16,0 10-1-16,-10-10 1 0,10 10 0 16,-8-11 0-16,8 11-9 15,0 0-7-15,-10-10-33 16,15 10-45-16,8 3-2 16</inkml:trace>
  <inkml:trace contextRef="#ctx0" brushRef="#br5" timeOffset="906992.6288">11102 4020 372 0,'0'0'7'0,"0"0"4"16,0-7 1-16,0 7 1 16,0-14 2-16,0 3 0 15,-5 2 0-15,-2-4 1 16,-6 2-7-16,-4 5-3 0,-3-2-2 15,-5 5-1-15,-5 3-2 16,6 0 0-16,-6 8-1 16,2 1 0-16,8 4-1 15,3 4 1-15,7-2-1 16,7 1 0-16,3 0 1 16,9-3 0-16,10-1 0 0,3-2 0 15,3-7 1-15,2-3 0 16,3 0 0-16,-5-7 0 0,3-4 1 15,-8-2-1-15,-1 2 2 16,-6-1-1-16,-3 2 0 16,-3 0-2-16,-7 10 0 15,0 0 0-15,0 0 0 0,6 7 0 16,-6 6 0-16,0 6 0 16,0 3 0-16,0 4 0 15,0 0 0-15,0-1 0 16,1 0 0-16,5-4 0 0,-2-2-4 15,2-5-6-15,1 1-18 16,8-2-56-16,-15-13-3 16</inkml:trace>
  <inkml:trace contextRef="#ctx0" brushRef="#br5" timeOffset="907466.6588">11448 3996 462 0,'0'0'4'15,"-5"-11"2"-15,5 11 2 0,-5-14 0 16,5 4 0-16,0-1 1 16,0-1-3-16,2 0-6 15,9 2 0-15,1 3 0 16,3 4 0-16,4-1 0 15,4 4 0-15,0 2 0 0,-2 6 0 16,2 6 0-16,-8 1 0 16,-3-1 0-16,-4 6 0 15,-6 4 0-15,-2 0 0 16,-7-5 0-16,-8 4 0 0,-5 0 0 16,-2-4 0-1,0-2 0-15,-1 1 0 0,-2-4 0 16,7-1 0-16,4-5 0 15,2-2 0-15,12-6 0 0,0 0 0 16,0 10 0-16,9-10 0 16,6 0 0-16,5 0 0 15,5-1 0-15,0-4 0 0,3-1 0 16,2 2 0-16,-6-4 0 16,-2 2 0-16,-1 2 0 15,-5-1 0-15,-3 0 0 16,-5 5 0-16,-8 0-27 15,0 0-59-15,0 0-4 0</inkml:trace>
  <inkml:trace contextRef="#ctx0" brushRef="#br5" timeOffset="908160.6008">11957 3889 410 0,'0'0'6'15,"0"0"2"-15,0 0 2 16,0 0 1-16,0 0 0 15,0 0 1-15,0 0 0 16,6 0 1-16,4-2-5 16,4-1-3-16,6-1 0 0,3 4-5 15,4-5 0-15,8 1 0 16,-3 2 0-16,2 0 0 16,-4 2 0-16,-2 0 0 15,-5 4 0-15,-9 6 0 0,-1 1 0 16,-10 6 0-16,-3 5 0 15,-3 0 0-15,-5 6 0 16,-4 4 0-16,2-3 0 0,-3 2 0 16,-2-4 0-16,8-3 0 15,-3-2 0-15,5 1 0 16,-3-9 0-16,7 2 0 16,1-16 0-16,-4 14 0 0,4-14 0 15,0 0 0-15,0 11 0 16,0-11 0-16,0 0 0 15,0 0 0-15,0 0 0 16,0 0 0-16,0 0 0 16,0 0 0-16,0 0 0 15,0 0 0-15,0 0 0 0,0 0 0 16,0 0 0-16,0 0 0 16,0 0 0-16,0 0 0 15,0 0 0-15,0 0 0 16,0 0 0-16,0 0 0 0,0 0 0 15,0 0 0-15,0 0 0 16,0 0 0-16,0 0 0 0,0 0 0 16,0 0 0-16,0 0-6 15,0-8-14-15,0 8-18 16,15-3-49-16,-15 3 0 16</inkml:trace>
  <inkml:trace contextRef="#ctx0" brushRef="#br5" timeOffset="908925.2687">12649 3971 439 0,'0'0'5'0,"0"0"2"15,0 0 1-15,0 0 1 16,0 0 1-16,4-8 0 16,-4 8-1-16,0 0 1 0,-7 3-6 15,-5 10-4-15,1 4 0 16,-2 3 0-16,5-1 0 15,-5 9 0-15,6-3 0 16,-1-1 0-16,8-2 0 16,3 0 0-16,6-7 0 15,7-5 0-15,1-2 0 0,4-1 0 16,5-7 0-16,-3-3 0 16,1-7 0-16,1-4 0 15,-3-4 0-15,-2-6 0 16,-5-3 0-16,-3-6 0 0,-3-2 0 15,-7 2 0-15,-4 0 0 16,-9 5 0-16,-6 6 0 0,-3 5 0 16,-8 7 0-16,1 8 0 15,-3 2 0-15,3 9 0 16,-1 1 0-16,-4 10-76 16,22 0-14-16</inkml:trace>
  <inkml:trace contextRef="#ctx0" brushRef="#br5" timeOffset="914705.5107">8540 4974 333 0,'0'0'7'0,"0"0"4"0,4-15 4 15,-4 5 4-15,3-2 0 16,-1-3 1-16,1 3 0 16,-3-3 2-16,0 2-7 15,0 13-5-15,-5-15-3 0,5 15-2 16,-15 3-3-16,2 7 0 15,-3 6-1-15,0 10-2 16,-2 1 1-16,4 8-1 16,-2 2 1-16,7 0 0 15,4 3-1-15,5-2 1 0,5-9 0 16,4-2 1-16,9-5-1 16,5-7 1-16,1-5-1 15,6-3 1-15,0-7 0 16,3 0-1-16,-1-9 2 0,0-6-2 15,-2-5 0-15,-2-5 0 16,-7-4 0-16,-3-7 0 16,-3-3 0-16,-13 0 0 15,-2-1 0-15,0 0 0 16,-14 6 0-16,-7 1 0 0,-4 9 0 16,-1 9 0-16,-4 3 0 15,3 6 0-15,-3 4 0 16,2 2 0-16,6 10 0 15,-1 2 0-15,6 5 0 0,4 3 0 16,4 3 0-16,4-1 0 16,5 3 0-16,5-1 0 15,9-5 0-15,9 5 0 0,9-10 0 16,3-3 0-16,5-2 0 16,4-4 0-16,2-2-9 15,5-1-18-15,6-2-57 16,-14 0-4-16</inkml:trace>
  <inkml:trace contextRef="#ctx0" brushRef="#br5" timeOffset="915242.4287">9029 5136 450 0,'0'0'4'0,"0"0"2"15,0 0 2-15,-9-13 0 16,9 13 1-16,-11-13-1 16,9 3 1-16,2 2 0 15,0-1-9-15,0 9 0 16,17-15 0-16,-2 10 0 16,0 3 0-16,2-1 0 0,3 3 0 15,-2 5 0-15,-3 0 0 16,-6 5 0-16,-1 0 0 15,-5 0 0-15,-3 1 0 0,0 1 0 16,-3 0 0-16,-7-3 0 16,3-1 0-16,-3 2 0 15,10-10 0-15,-13 12 0 16,13-12 0-16,-5 12 0 16,5-12 0-16,9 8 0 0,5-4 0 15,0 2 0-15,6-1 0 16,3 1 0-16,-1 0 0 15,0 0 0-15,-1 1 0 16,-7-2 0-16,-2 3 0 0,-1-1 0 16,-9 2 0-16,-2-9 0 15,-10 15 0-15,-4-7 0 16,-5-1 0-16,-5 2 0 0,-1-1 0 16,-7-3 0-16,0 0 0 15,2 0 0-15,0-2 0 16,5-3 0-16,0 0 0 15,7 0-2-15,1 0-15 0,17 0-39 16,-5-13-32-16,5 13-1 16</inkml:trace>
  <inkml:trace contextRef="#ctx0" brushRef="#br5" timeOffset="915500.7754">9544 5068 473 0,'0'0'4'0,"0"0"1"16,0 0 1-16,0-10 1 0,0 10 0 15,0-12 0-15,0 12-5 16,12-10-2-16,-1 0 0 15,3 8 0-15,3-4 0 16,3 6 0-16,0 0-40 0,3 3-46 16,-4 5-4-16</inkml:trace>
  <inkml:trace contextRef="#ctx0" brushRef="#br5" timeOffset="915703.758">9526 5172 413 0,'0'0'6'16,"0"0"2"-16,0 0 1 15,0 0 1-15,0 0 2 16,8 7 1-16,2-7 0 0,3 0 0 16,8-2-5-16,7-3-2 15,2 0-6-15,4 5-7 16,-1 0-51-16,4 0-29 16,-7-2-1-16</inkml:trace>
  <inkml:trace contextRef="#ctx0" brushRef="#br5" timeOffset="916823.6898">10180 5038 425 0,'0'0'5'15,"0"0"3"-15,-13-12 1 16,13 12 2-16,-9-15 1 15,9 15 0-15,-10-15 1 0,8 3 1 16,2 2-12-16,7-3-2 16,11 4 0-16,-4-1 0 15,14 2 0-15,-3-1 0 0,4 6 0 16,1 3 0-16,0 0 0 16,-7 3 0-16,-4 6 0 15,-1 4 0-15,-9-1 0 16,-4 8 0-16,-5 0 0 0,-12 5 0 15,-6-3 0-15,-4 0 0 16,-8 2 0-16,0-1 0 16,-7 0 0-16,5-6 0 15,2 0 0-15,7-5 0 0,4-4 0 16,6 2 0-16,13-10 0 16,-5 7 0-16,12-3 0 15,9-4 0-15,9 0 0 16,-3 0 0-16,13-4 0 15,1 2 0-15,2-1 0 0,-1 1 0 16,-3-1 0-16,0 0 0 16,-10 3 0-16,-1-1 0 15,-3 1 0-15,-8 0 0 16,-5 0 0-16,-7 0 0 16,0 0 0-16,0 0 0 15,0 9 0-15,-4-9-28 0,-8 5-60 16,12-5-2-16</inkml:trace>
  <inkml:trace contextRef="#ctx0" brushRef="#br5" timeOffset="917462.9287">10665 5021 423 0,'0'0'6'0,"0"0"3"15,0-15 0-15,0 8 1 16,2-4 2-16,3-1 0 16,-2-3 1-16,6 1 1 15,2 1-11-15,3 1-3 16,4 4 0-16,1 4 0 15,4-2 0-15,-3 6 0 0,3 0 0 16,-4 9 0-16,3 0 0 0,-9 6 0 16,2 0 0-16,-8 4 0 15,-4 4 0-15,-3 0 0 16,-3-2 0-16,-6 2 0 0,-9 1 0 16,0-5 0-16,-3 2 0 15,0-1 0-15,-4-5 0 16,4 0 0-16,0-3 0 15,7-3 0-15,1-1 0 16,13-8 0-16,-10 10 0 0,10-10 0 16,12 5 0-16,6-2 0 15,1-3 0-15,4 0 0 16,9 0 0-16,-2-3 0 16,1 0 0-16,3 1 0 15,-4 1 0-15,-3-3 0 0,0 4 0 16,-4 0 0-16,-5 0 0 15,-4-2 0-15,-2 2 0 16,-12 0 0-16,11 0 0 16,-11 0 0-16,0 0 0 0,0 0 0 15,0 0 0-15,0 0 0 16,-7 6 0-16,7-6 0 16,-11 6 0-16,11-6 0 0,-10 6 0 15,10-6 0-15,-13 4 0 16,13-4-4-16,-9 0-84 15,9 0-2-15</inkml:trace>
  <inkml:trace contextRef="#ctx0" brushRef="#br5" timeOffset="917944.645">11316 5104 395 0,'0'0'6'0,"0"0"3"15,0 0 2-15,0 0 1 16,0 0 2-16,0 0 1 16,0 0 0-16,0 0 1 0,0 0-6 15,0 0-2-15,0 0-8 16,0 0 0-16,0 0 0 16,0 0 0-16,11 0 0 15,-4-1 0-15,5-4 0 16,1 2 0-16,-1 0 0 15,2 2 0-15,-4-5 0 0,-2 4 0 16,-8 2 0-16,11-3 0 16,-11 3 0-16,0 0 0 15,0 0 0-15,-4 3 0 0,4-3 0 16,-12 8 0-16,-1-7 0 16,6 5-5-16,-10-4-21 0,-10 7-61 15,27-9-2-15</inkml:trace>
  <inkml:trace contextRef="#ctx0" brushRef="#br5" timeOffset="918383.464">11826 4957 444 0,'0'0'4'16,"0"0"1"-16,0 0 1 16,-5-5 0-16,5 5 1 15,-15 0-1-15,5 0 0 0,-8 7 1 16,6 5-5-16,-2 5 0 16,-2 6-1-16,4 2-1 15,2 0 1-15,7-1 0 16,3 0 0-16,3 0 0 0,12-9 0 15,-1-3 1-15,9-2 0 16,2-8 0-16,3-2 0 16,-1 0 0-16,-2-7-2 15,-1-5 0-15,-4 0 0 0,-2-6 0 16,-8-7 0-16,-3 2 0 16,-5-3 0-16,-2 3 0 15,-5-3 0-15,-6 5 0 16,-10 1 0-16,1 8 0 15,-4 2 0-15,-6 3 0 0,3 7 0 16,-1 0 0-16,3 2 0 16,0 6-11-16,13-1-76 15,-1 3-2-15</inkml:trace>
  <inkml:trace contextRef="#ctx0" brushRef="#br5" timeOffset="918679.677">12099 4872 473 0,'0'0'5'0,"0"0"1"0,0 0 0 16,0 0 1-16,0 0-1 15,0 0 2-15,5 12-8 16,-3 0 0-16,-2 5 0 0,3 2 0 15,-3 3 0-15,2 5 0 16,2-2 0-16,-2 3 0 16,-1-6 0-16,3 0 0 15,-2-5 0-15,2-2 0 16,-4-2 0-16,8 0-20 0,-8-13-66 16,5 9-4-16</inkml:trace>
  <inkml:trace contextRef="#ctx0" brushRef="#br5" timeOffset="919133.8227">12462 4902 420 0,'0'0'5'16,"0"0"2"-16,0 0 2 0,0-10 1 16,0 10 0-16,0-10 0 15,0 10 0-15,-13-5 1 16,1 5-5-16,0 0-2 16,-3 5-2-16,0 3-1 0,-3 4 0 15,6 0 0-15,2 4 0 16,3-1 0-16,4-1 1 15,3 3-2-15,5 1 0 16,6-6 0-16,3 6 0 0,6-6 0 16,3 3 0-16,-2-3 0 15,2 0 0-15,-3-2 0 16,2-3 0-16,-9-1 0 16,2 0 0-16,-15-6 0 15,13 11 0-15,-13-11 0 16,0 0 0-16,-13 13 0 0,-2-11 0 15,-3 4 0-15,-7-4 0 16,-1 2 0-16,-7-1 0 16,7 0-5-16,-5 9-73 0,9-12-12 15</inkml:trace>
  <inkml:trace contextRef="#ctx0" brushRef="#br5" timeOffset="919339.5053">12432 4867 438 0,'0'0'4'16,"0"0"3"-16,7-4 2 16,-7 4 0-16,16-8 0 0,-6 6 1 15,5 2-1-15,2-3 0 16,1 3-6-16,3 3-10 16,-3 11-49-16,10-6-29 15,-3-1-3-15</inkml:trace>
  <inkml:trace contextRef="#ctx0" brushRef="#br5" timeOffset="919655.673">12850 4892 459 0,'0'0'4'0,"0"0"-1"16,0 0 1-16,0 0 1 15,0 4 0-15,0-4 0 16,-10 18 0-16,5-7 1 0,-5 1-2 15,-2 0-2-15,-3 6 1 16,0-4 0-16,-2-1 0 16,2-1-3-16,-3 0 0 15,3-4 0-15,3 0 0 0,2-4 0 16,10-4 0-16,-13 6 0 16,13-6 0-16,0 0 0 15,0 0 0-15,13 0 0 16,4 0 0-16,3 0 0 15,5-3 0-15,0 3 0 16,5-3 0-16,0 3 0 0,-4 0 0 16,4 0 0-16,-9 0 0 15,0 6 0-15,-8-6-25 0,-2 2-63 16,-11-2-2-16</inkml:trace>
  <inkml:trace contextRef="#ctx0" brushRef="#br5" timeOffset="919857.3173">12917 4934 444 0,'0'0'5'0,"0"0"1"16,0 0 1-16,0 0 0 15,-6-2 0-15,6 2 1 0,-3 10 0 16,-2 2 0-16,5 10-4 16,-4 1-2-16,0 4 0 15,1 3 1-15,3-1-3 16,0-2 0-16,0 3-2 15,3-10-6-15,5 0-17 0,9-6-59 16,-17-14-3-16</inkml:trace>
  <inkml:trace contextRef="#ctx0" brushRef="#br5" timeOffset="920218.0404">13272 4580 434 0,'0'0'4'0,"0"0"0"15,0 0 1-15,-12 0 0 16,12 0 2-16,-10 7-1 0,2 2 1 16,1 3 0-16,2 0-3 15,3 5 0-15,2 1-1 16,2-2-1-16,9-3 0 15,0-1 0-15,8-3 0 16,0-2 0-16,3-5 0 16,-1-2 1-16,-2-8-1 0,-1-4 0 15,-9-3 0-15,2 0-2 16,-11-2 0-16,-3 0 0 16,-10 3 0-16,-4 0 0 15,-3 10 0-15,0-2 0 0,-5 10-7 16,-2-2-33-16,10 8-46 15,1 2-2-15</inkml:trace>
  <inkml:trace contextRef="#ctx0" brushRef="#br5" timeOffset="924490.4664">8159 4756 298 0,'0'0'7'0,"0"0"5"0,0-13 3 16,0 13 0-16,-3-9 3 0,3 9 3 15,-2-13-3-15,2 13 0 16,0 0-6-16,0 8-2 16,-2 6-4-16,-1 6 0 15,1 10-2-15,-1 5 0 16,1 4 0-16,2 7 0 0,0 0 1 16,0 3-2-16,0 1-1 15,0 1 1-15,0-5-1 16,0 1 0-16,0-3 0 0,0-4-1 15,-2-3 2-15,-1 1-1 16,-3-9 1-16,2-4 0 16,-4 1-1-16,1-5 1 0,-1-4 0 15,3-4-3-15,0-4 0 16,-2 1 0-16,7-10 0 16,-7 14 0-16,7-14 0 15,0 0 0-15,0 0 0 16,0 0 0-16,0 0 0 15,0 0 0-15,0 0 0 0,0 0 0 16,0 0 0-16,0 0 0 16,0 0 0-16,0 0 0 15,0 0 0-15,0 0 0 0,5 2 0 16,-5-2 0-16,17 0 0 16,-2 0 0-16,5 0 0 15,-1-2 0-15,9-2 0 16,2 4 0-16,2-2 0 0,4 2 0 15,3-3 0-15,1 3 0 16,-1 0 0-16,4 0 0 16,-1-3 0-16,2 3 0 0,1-2 0 15,2 2 0-15,-2 0 0 16,8 0 0-16,-4 0 0 16,1 0 0-16,2 2 0 15,0 1 0-15,5-3 0 16,3 3 0-16,2-3 0 15,0 0 0-15,6 0 0 0,-2 0 0 16,4 0 0-16,0 0 0 16,-3 0 0-16,-3 0 0 15,-1 0 0-15,-6 0 0 0,3 0 0 16,-6 0 0-16,-2 0 0 16,3 0 0-16,-2 0 0 15,1 0 0-15,-2 0 0 0,0 0 0 16,1 0 0-16,-4 2 0 15,0-2 0-15,5 0 0 16,-8 0 0-16,2 0 0 16,-1 0 0-16,-2 0 0 0,2 0 0 15,-3-2 0-15,6 2 0 16,-7 0 0-16,1-3 0 16,0 3 0-16,-1 0 0 15,3 0 0-15,-7 0 0 16,3-3 0-16,-4 3 0 15,1-2 0-15,-1 2 0 0,1-2 0 16,-2 2 0-16,3 0 0 16,2 0 0-16,1-2 0 15,-1 2 0-15,0 0 0 0,3-3 0 16,-3 0 0-16,-1 3 0 16,3-2 0-16,-5 2 0 15,2 0 0-15,-2-3 0 16,3 1 0-16,1 2 0 0,-4-2 0 15,7 2 0-15,-4 0 0 16,3-3 0-16,-1 3 0 16,-4 0 0-16,3 0 0 0,-4 0 0 15,-2 0 0-15,0 0 0 16,0 0 0-16,-4 0 0 16,2 0 0-16,2-2 0 15,0 2 0-15,6-3 0 16,-3 3 0-16,1-2 0 15,4 2 0-15,2-3 0 0,1 3 0 16,0 0 0-16,-2-2 0 16,2 2 0-16,1-3 0 15,-1 1 0-15,-4 2 0 0,4-2 0 16,-4-1 0-16,1 1 0 16,-3-1 0-16,-1 3 0 15,-7-2 0-15,-4 2 0 0,-2 0 0 16,-4 0 0-16,-2 0 0 15,-5 0 0-15,-1 0 0 16,-3 0 0-16,1 0 0 16,-4 0 0-16,0 0 0 15,-10 0 0-15,17 0 0 0,-17 0 0 16,13 0 0-16,-13 0 0 16,14 0 0-16,-3 2 0 15,-11-2 0-15,17 0 0 16,-4 0 0-16,-3 0 0 15,2 0 0-15,-2 0 0 0,1 0 0 16,6 0 0-16,-4-2 0 16,0-1 0-16,2 0 0 15,0 2 0-15,0-5 0 0,0 4 0 16,-2-2 0-16,-1-2 0 16,1 1 0-16,-1-2 0 15,-3-4 0-15,2 2 0 0,-4-2 0 16,3-3 0-16,-5 2 0 15,-3-8 0-15,6 3 0 16,-3-4 0-16,-2-3 0 16,1-1 0-16,1-2 0 0,3-3 0 15,-3-2 0-15,0 3 0 16,0-8 0-16,0 6 0 16,-1-1 0-16,2-1 0 15,-3 4 0-15,1-1 0 16,-4 3 0-16,3 1 0 0,-3 2 0 15,1 2 0-15,-1-3 0 16,4 6 0-16,-2-4 0 16,0 3 0-16,0 0 0 15,1 1 0-15,3 0 0 0,-5-2 0 16,3 4 0-16,-2-1 0 16,2 1 0-16,-1-2 0 15,0 4 0-15,-1-3 0 0,-2 1 0 16,0 2 0-16,2 0 0 15,-2 0 0-15,0 1 0 16,0 3 0-16,0-1 0 16,0-1 0-16,0 4 0 0,0-1 0 15,-2 0 0-15,2 0 0 16,0 1 0-16,0-2 0 16,0 11 0-16,0-12 0 15,0 12 0-15,0-15 0 16,0 15 0-16,0-12 0 15,0 12 0-15,0-8 0 0,0 8 0 16,0 0 0-16,0 0 0 16,-2-10 0-16,2 10 0 15,0 0 0-15,0 0 0 0,0 0 0 16,0 0 0-16,-10-5 0 16,10 5 0-16,-10 0 0 15,10 0 0-15,-20 0 0 0,7 0 0 16,-3 0 0-16,-5 0 0 15,1 3 0-15,3-1 0 16,-3 3 0-16,-5-3 0 16,3 1 0-16,-3 2 0 0,3-2 0 15,-1-2 0-15,-3 2 0 16,-2 0 0-16,3-1 0 16,-5 1 0-16,0-3 0 15,-2 6 0-15,2-5 0 16,-3 2 0-16,2 2 0 15,-4-2 0-15,-3-3 0 0,6 5 0 16,-5-3 0-16,-1 0 0 16,-2-2 0-16,3 3 0 15,-2-1 0-15,-1-2 0 0,-3 3 0 16,4-3 0-16,-3 3 0 16,-1-2 0-16,1 5 0 15,-1-4 0-15,4 3 0 0,0 0 0 16,-2-1 0-16,2 2 0 15,2 1 0-15,2-2 0 16,0 0 0-16,0-3 0 16,0 5 0-16,-2-4 0 0,2 5 0 15,1-2 0-15,-7-2 0 16,2-2 0-16,2 4 0 16,2-1 0-16,-2-1 0 15,1-1 0-15,4 2 0 16,-3-1 0-16,3 2 0 15,2-4 0-15,-2 1 0 0,0 2 0 16,-3-3 0-16,2 0 0 16,-1 1 0-16,-4-1 0 15,6 1 0-15,-3-1-2 0,-2 1 2 16,-2-1 0-16,4 1 0 16,-1-3 0-16,2 3-1 0,-1-3 1 15,0 0 0-15,1 1 0 16,4-1 0-16,-5 0 0 15,2 0 0-15,3 3 0 16,-1-3 0-16,-2 0 0 16,4 2 0-16,-1-2-1 0,-6 3 1 15,6-3 0-15,-4 3 0 16,1-1 0-16,-4 0 0 16,-1-2 0-16,1 3 0 15,0-1 0-15,0 1 0 16,-3-1 0-16,3-2 0 15,0 0 0-15,2 4 0 0,0-4 0 16,-2 0 0-16,0 2 0 16,-1-2-1-16,-1 0 1 15,-1 0 0-15,2 2-1 0,1-2 1 16,-2 2 0-16,2 1 0 16,-4 0-1-16,4-1 1 15,-1 1 0-15,2 0 0 0,-5-2 0 16,4 2 0-16,0 2 0 15,3 0 0-15,-3-3 0 16,1 1 0-16,6-1 0 16,0 1 0-16,-2-1 0 0,5 1 0 15,-3-3 0-15,0 2 0 16,3-2-1-16,-5 2 1 16,2-2 0-16,-3 3 0 15,1 0 0-15,-3-1 0 16,0 0-1-16,3-2 1 0,2 3 1 15,-2-3-1-15,7 2 0 16,0 1 0-16,3-2-1 16,2-1 1-16,0 3 0 15,3-3 0-15,-3 3 0 0,0-1 0 16,0-2 0-16,-2 3 0 16,-1 0 0-16,1-1 0 15,-1 0 0-15,-1 1 0 0,4-1 0 16,-2 1 0-16,2-1 0 15,2 2 0-15,-1-4 0 16,1 2 0-16,-3-2 0 16,5 0 1-16,-7 0-1 0,3 3 0 15,3-3 0-15,-3 0 0 16,3 0 0-16,-1 0 0 16,4 0 0-16,-2 0 0 15,2 0 0-15,1 0 0 16,1 0 0-16,-4 0 0 15,4 0 0-15,0 0 0 0,-3-3 0 16,3 3 0-16,-1 0 0 16,3-2 0-16,-2 2 0 15,2 0 0-15,0 0 0 0,0-4 0 16,1 4 0-16,-2-2 0 16,2 2 0-16,-2-3 0 15,-1 1 0-15,-3 2 0 16,3-3 0-16,-4 1 0 0,2 0 1 15,-2-1-1-15,2 0 0 16,-4 1 0-16,4-1 0 16,-2 3 0-16,4 0 0 15,0 0 0-15,-3-3 0 0,2 3 0 16,1 0 0-16,-3 0 0 16,1 0 0-16,6 0-1 15,-7 0 1-15,2 0 0 16,0 0 0-16,1 0 0 15,-2 0 0-15,3 0 0 0,-1 3 0 16,2-3 1-16,10 0-1 16,-15 5 0-16,15-5 0 15,-12 0 0-15,12 0 0 0,0 0 0 16,-7 8-1-16,7-8 1 16,0 0 0-16,-6 16 0 15,6-16 0-15,-2 17 0 0,2-5 0 16,0 2 1-16,0 2-2 15,0 0-7-15,8 2-41 16,-1-1-35-16,5-3-1 16</inkml:trace>
  <inkml:trace contextRef="#ctx0" brushRef="#br5" timeOffset="934711.142">11065 15034 317 0,'0'0'7'0,"0"0"4"0,0 0 1 16,0 0 1-16,0 0 1 16,0 0 0-16,0 6-1 15,0-6 0-15,-7 17-5 16,5 0-5-16,-3 3-2 0,1 2 0 15,-3 6 0-15,2-4 0 16,-2 3 0-16,0-2 0 16,1 0 0-16,1-5 0 15,-2-6 0-15,5-2-1 0,-1-4 2 16,3-8 0-16,-5 9 1 16,5-9 0-16,0 0 0 15,0-9 1-15,0-2-1 16,3-5 0-16,-1-6-1 0,3 0 0 15,0-8-1-15,2 0-1 16,1 0 1-16,-3 4 0 16,2 0 0-16,-2 3 0 15,0 9 1-15,1 2-1 0,-6 4 0 16,0 8-2-16,0 0 1 16,0 0-1-16,0 0 1 15,0 18-2-15,-4-2 1 16,0 7 0-16,-1 4 0 0,-3 4 1 15,1-3 1-15,-1 0-1 16,3-3 0-16,-2-3 0 16,2-4 0-16,3-7 0 15,-3 0 1-15,5-11-1 0,0 9 0 16,0-9 1-16,0 0 0 16,0 0 0-16,5-14 0 15,0 1 0-15,2-1 0 16,0-11 0-16,6-1-1 0,-1 0-1 15,1 1 1-15,-1 1 0 16,0-1-1-16,-5 7 1 16,3 3 0-16,-4 5 0 15,-6 10-1-15,0 0 0 0,0 0-1 16,0 0 1-16,0 22-1 16,-7 1 0-16,-3 4 1 15,-1 5-2-15,-1 1-5 16,5 5-22-16,1-2-49 0,-1-9-3 15</inkml:trace>
  <inkml:trace contextRef="#ctx0" brushRef="#br5" timeOffset="944932.4495">12991 13971 270 0,'0'0'9'15,"0"0"4"-15,0 0 2 0,0 0 3 16,4-7 2-16,-4 7 1 16,0 0 4-16,0-9-1 15,0 9-7-15,0 0-4 0,0-14-2 16,0 14-3-16,0 0-2 16,-11-10-2-16,11 10-2 15,-10-5 0-15,10 5-2 16,-17 0 0-16,7 0-1 0,-2 3 1 15,-2 5-1-15,3-4 0 16,-2 6 1-16,-3 3-1 16,4-2 1-16,5 1-1 15,0 0 1-15,2 0 0 16,3 3-1-16,-1 0 2 0,3-1-1 16,3-1 1-16,2-1 1 15,4 1 0-15,4-3 0 16,-1-5 1-16,0 2 0 15,4-2-1-15,-2-3 1 0,-2 3-1 16,4-5 0-16,-2 0 0 16,-6 0-1-16,-8 0 0 15,16 0 0-15,-16 0 0 0,0 0 0 16,9 0 1-16,-9 0-1 16,0 0 1-16,0 0 0 15,0 0 0-15,0 0-2 16,0 0 0-16,0 0 0 15,0 0 0-15,0 0 0 0,0 0 0 16,0 0 0-16,0 0 0 16,0 0 0-16,0 0 0 15,0 0 0-15,0 0 0 16,0 0-6-16,0 0-7 0,0 0-14 16,0 0-34-16,0 0-25 15,0 0-2-15</inkml:trace>
  <inkml:trace contextRef="#ctx0" brushRef="#br5" timeOffset="945846.4282">13222 14046 304 0,'0'0'8'0,"0"0"4"0,0 0 2 16,0 0 2-16,0 0 2 15,0 0 1-15,0 0 0 16,0 0 1-16,0 0-7 0,0 0-4 16,0 0-2-16,0 0-2 15,0 0-1-15,8 0-1 16,-8 0-1-16,18-3 0 16,-8 1-1-16,4 2 0 15,1-3-2-15,3 3-1 0,-1-5-6 16,1 5-11-16,-6 0-24 15,-12 0-39-15,15 0-2 16</inkml:trace>
  <inkml:trace contextRef="#ctx0" brushRef="#br5" timeOffset="946219.0024">13242 14120 336 0,'0'0'6'16,"0"0"4"-16,0 0 1 0,0 0 3 15,0 0 2-15,0 0-1 16,6 0 2-16,-6 0-1 16,20 0-3-16,-8 0-5 15,6-2-1-15,-1 2-2 16,1-3 0-16,-2 3-2 15,0 0 0-15,1 0-1 0,-2 0 0 16,-3 0-1-16,1 0 1 16,-2 0-2-16,-3 0 1 15,-8 0 0-15,16 0-1 16,-16 0 0-16,0 0-1 16,9-3 0-16,-9 3-2 15,0 0-1-15,0 0-1 0,0 0-2 16,0 0-8-16,0 0-15 0,12 6-52 15,-12-6 0-15</inkml:trace>
  <inkml:trace contextRef="#ctx0" brushRef="#br5" timeOffset="962085.5709">13593 13982 270 0,'0'0'9'0,"0"0"4"16,0 0 3-16,0 0 4 16,2-11 2-16,-2 11 2 15,0 0 1-15,0 0 0 0,0 0-8 16,0 0-6-16,0 0-3 16,0 0-3-16,0 0-1 15,3 13-2-15,-3-1-1 16,0 6 0-16,0 1 1 15,0 9-1-15,0-4 0 0,0 1 0 16,0-1-1-16,0-4 0 16,0 1 0-16,3-7-1 15,-3 1 1-15,3-5 0 16,-3-10-1-16,2 15 0 0,-2-15-1 16,0 0-1-16,0 7-2 15,0-7-5-15,0 0-7 16,0 0-21-16,7 0-43 0,-7 0-3 15</inkml:trace>
  <inkml:trace contextRef="#ctx0" brushRef="#br5" timeOffset="962736.5109">13802 14006 315 0,'0'0'8'0,"0"0"2"0,0 0 3 16,5 0 1-16,-5 0 2 16,0 0 0-16,0 0-1 0,0 0 1 15,0 0-7 1,0 0-5-16,-7 5-1 0,7-5-1 15,-15 10-2-15,15-10 0 16,-15 17 1-16,15-17-1 0,-7 17 0 16,4-7 1-16,3-2 1 15,0 2 0-15,0-10 0 16,12 17 2-16,1-9-1 16,-1-1 1-16,0 0-1 0,1 1 0 15,2-1-1-15,0 1-1 16,2-3 0-16,-6-1 0 15,-2 1-1-15,-9-5 0 16,16 7 0-16,-16-7 1 0,0 0 0 16,4 11 1-16,-4-11 0 15,-8 10 0-15,-4-8 0 16,0 4 0-16,-6-1 0 16,-2-1 0-16,1-1-2 15,-4 2-1-15,5-3-2 16,-1-2-1-16,6 0-3 0,-1 0-5 15,4 0-10-15,-3 0-23 16,3-5-38-16,10 5-2 16</inkml:trace>
  <inkml:trace contextRef="#ctx0" brushRef="#br5" timeOffset="962985.8433">13797 13989 366 0,'0'0'7'15,"0"0"1"-15,0 0 4 16,0 0-2-16,7-2 1 16,-7 2 1-16,13-8 0 0,-13 8-1 15,15-8-5-15,-2 4-3 16,1 1-2-16,2-3-2 15,1 5-7-15,-2-5-14 16,2 1-56-16,3 5-3 16</inkml:trace>
  <inkml:trace contextRef="#ctx0" brushRef="#br5" timeOffset="963467.7738">14048 13984 336 0,'0'0'7'16,"0"0"3"-16,0 0 3 15,0 0 1-15,0 0 2 16,0 0-2-16,-10-2 1 0,10 2-1 15,0 0-6-15,0 0-3 16,7 0-2-16,-7 0-1 16,18 0 0-16,-6 0-1 15,1 0 1-15,2 0 0 0,0 0-1 16,0 0 0-16,-3 0 0 16,1 0-1-16,-4 0 0 15,-1 0 0-15,-8 0-1 16,10 2 1-16,-10-2-1 15,0 10 1-15,0-10 0 0,-2 17 1 16,-3-7-1-16,-3 2 1 16,1 5 0-16,2-2 0 15,-5 3-1-15,4-1-1 16,-1-2 0-16,2 0 0 0,3-3 0 16,0 0 0-16,-1-1-2 15,3-11-3-15,-2 15-2 16,2-15-10-16,0 7-16 15,0-7-46-15,7 5-3 16</inkml:trace>
  <inkml:trace contextRef="#ctx0" brushRef="#br5" timeOffset="963714.7142">14346 14115 440 0,'0'0'4'0,"0"0"2"16,0 0 0-16,0 0 1 0,0-7 0 16,0 7 0-16,0 0-2 15,0-12-9-15,0 12-24 16,10-3-52-16,-10 3-4 15</inkml:trace>
  <inkml:trace contextRef="#ctx0" brushRef="#br5" timeOffset="964232.6135">14635 14055 363 0,'0'0'8'0,"0"0"0"15,0 0 4-15,-5-12 0 16,5 12 1-16,-10-13 0 16,10 13 0-16,-15-16 1 0,15 16-7 15,-20-13-2-15,11 8-3 16,-4 3-1-16,1 2-1 15,-2 0-1-15,3 2 0 16,-1 8 0-16,3 0 0 16,0 2 0-16,4 3 0 15,5 3 0-15,0-4 0 0,2 2-1 16,6-2 1-16,5-4 0 16,0 0 0-16,3-8 1 0,1-2 1 15,-1 0-1-15,-2-2 2 16,1-8 1-16,-3-2 0 15,1 2-1-15,-3-3 2 16,-3 1-1-16,-2 5 0 16,-5 7-1-16,7-13-2 0,-7 13 0 15,0 0 0-15,0 0-1 16,0 7 0-16,3 3 0 16,-3 4-1-1,0 3 0-15,0-1 1 0,3 4 0 16,-3 0-2-16,3 0-6 0,1-3-10 15,-4-2-23-15,0-3-39 16,5 3-2-16</inkml:trace>
  <inkml:trace contextRef="#ctx0" brushRef="#br5" timeOffset="964733.3358">14941 14055 400 0,'0'0'4'15,"0"0"1"-15,0 0 3 0,-13-12 0 16,13 12 1-16,-14-10 0 16,5 5 1-16,-5 0-1 15,-4 5-4-15,6 0-1 0,0 0-3 16,1 3 0-16,-1 4-1 15,5 1-1-15,1 4 0 16,4-3 1-16,2 4 0 16,2-3 0-16,7 5 0 15,3-3 0-15,1 1-1 16,1-1 1-16,4 1-1 0,-1 0 1 16,1-4-1-16,-4-1 0 15,-1-1 1-15,-6 1 0 0,-7-8 0 16,10 9 1-16,-10-9-1 15,0 10 1-15,0-10-1 16,-10 8 1-16,3-6 0 16,-6-2 0-16,1 0 0 15,-1 0 0-15,-1 0 0 0,2-2 1 16,1-6-1-16,3-2 0 16,6 1 1-1,2-6-1-15,0-2 0 0,5-1-1 16,7 0-2-16,1-1-5 15,10 4-16-15,-9 2-56 0,9 1-4 16</inkml:trace>
  <inkml:trace contextRef="#ctx0" brushRef="#br5" timeOffset="965285.0305">14918 13827 433 0,'0'0'5'16,"0"0"2"-16,0 0 1 0,0 0 0 16,0 0 0-16,5-5-2 15,-5 5-2-15,0 0-24 16,7 5-59-16,-7-5-4 0</inkml:trace>
  <inkml:trace contextRef="#ctx0" brushRef="#br5" timeOffset="975045.4355">19373 11021 335 0,'0'0'10'16,"0"0"2"-16,0-15 5 16,0 5 2-16,0 10 2 15,3-17 0-15,-3 17 1 0,0-15 1 16,0 15-10-16,0 0-3 15,0 0-2-15,-5 11-8 16,-1 6 0-16,1 9 0 16,-2 2 0-16,0 6 0 0,5 5 0 15,-7 5 0-15,9-7 0 16,-2 2 0-16,2-5 0 16,0-1 0-16,0-4 0 0,2-6 0 15,-2-3 0 1,0-5 0-16,0-1 0 0,0-14 0 15,0 8 0 1,0-8 0-16,-2-8 0 0,0-9 0 16,-1-9 0-16,1-8 0 15,-1-4 0-15,3-8 0 0,0 0 0 16,3-4 0-16,2 0 0 16,8 1 0-16,-1 6 0 15,1 4 0-15,1 5 0 0,4 1 0 16,-1 6 0-16,1 7 0 15,-2 2 0-15,-1 12 0 16,3 2 0-16,-1 8 0 16,0 8 0-16,1 10 0 0,0 5 0 15,-4 10 0-15,2 1 0 16,1 6 0-16,-7 1 0 16,-3 2 0-16,3-3 0 15,-5 1 0-15,0-6 0 0,-5-4 0 16,5 0 0-16,-5-8 0 15,3-5 0-15,-1-4 0 16,-2-3 0-16,3-2 0 16,-3-13 0-16,2 11 0 15,-2-11 0-15,0 0 0 0,0 0 0 16,0 0 0-16,0 0-87 16,2-11-3-16</inkml:trace>
  <inkml:trace contextRef="#ctx0" brushRef="#br5" timeOffset="975288.2305">19331 11242 458 0,'0'0'4'15,"0"0"2"-15,0 0 0 16,0 0 2-16,13-11 0 0,-1 3 0 15,8 4 0-15,0-1-3 16,10-2-5-16,5 0 0 16,-3 4 0-16,2 0 0 15,-1 1 0-15,-1 2 0 16,-9 2-23-16,1-2-46 0,-7 3-17 16</inkml:trace>
  <inkml:trace contextRef="#ctx0" brushRef="#br5" timeOffset="975798.2939">18889 11662 333 0,'0'0'8'0,"0"0"3"15,-11 2 3-15,11-2 3 16,-7 4-1-16,7-4 0 16,0 0 0-16,-12 4 2 0,12-4-6 15,0 0-4-15,9 8 0 16,7-6-1-16,8 1 1 0,12-3 0 15,10 0 1-15,16 0-7 16,13-5-2-16,13 1 0 16,6-4 0-16,7 0 0 15,-1 0 0-15,7 0 0 0,-3 2 0 16,-5 1 0-16,-3 0 0 16,-5 2 0-16,-9-1 0 15,-9 1 0-15,-9 0 0 16,-10 1 0-16,-14 0 0 15,-7 2 0-15,-17 0 0 0,-3 0 0 16,-13 0 0-16,0 0 0 16,0 0 0-16,0 0 0 15,0 0 0-15,-9 7 0 16,-2-4 0-16,2 4-14 16,9-7-76-16,-18 12-3 0</inkml:trace>
  <inkml:trace contextRef="#ctx0" brushRef="#br5" timeOffset="977080.5033">19055 12121 400 0,'0'0'6'0,"5"-10"2"16,-5 10 3-16,8-14 2 15,-3 3 0-15,-1 1 1 16,-1-2 0-16,-3-1 0 16,0 1-5-16,0 12-4 15,-20-10-1-15,-2 8-4 0,-3 2 0 16,-3 2 0-16,-4 3 0 16,2 5 0-16,0 0 0 15,3 2 0-15,7 2 0 16,8 0 0-16,7 1 0 0,7-1 0 15,13-1 0-15,7 2 0 16,8-1 0-16,5 1 0 16,2-3 0-16,1-1 0 15,2 1 0-15,-8-2 0 0,0-2 0 16,-7-1 0-16,-7 0 0 16,1 1 0-16,-9-6 0 15,-10-2 0-15,10 12 0 16,-10-12 0-16,-13 12 0 15,-1-6 0-15,-6 1 0 0,-8-2 0 16,-6 1 0-16,-3-1 0 16,-6-3 0-16,1 0 0 15,5-2 0-15,2 0 0 16,3-2 0-16,9 0 0 0,1-1 0 16,10 1 0-16,4-1 0 15,8 3-8-15,-11-6-17 16,11-9-50-16,0 15-12 15</inkml:trace>
  <inkml:trace contextRef="#ctx0" brushRef="#br5" timeOffset="977330.9259">19415 12136 456 0,'0'0'4'0,"0"0"2"0,0 0 0 16,0 0 0-16,0 0 0 16,0 5 1-16,0-5-1 15,0 17 0-15,0-7-3 16,-5 2-2-16,3 3-1 0,0-2 0 16,-1 4-5-16,1-2-8 15,2 0-23-15,9-1-47 16,-9-2-3-16</inkml:trace>
  <inkml:trace contextRef="#ctx0" brushRef="#br5" timeOffset="977716.6588">19565 12143 417 0,'0'0'5'0,"0"0"4"0,0 0 1 15,0 0-1-15,0 0 1 16,0 0 0-16,7 5 0 15,-7-5 1-15,7 15-6 16,-1-3-2-16,1-2-2 0,0 6 0 16,-2-2-1-16,0 1 0 15,1 0 0-15,-4-5-1 16,0-1 0-16,-2-9 1 16,0 12 0-16,0-12 0 0,0 0 1 15,0 0 0-15,8-12 0 16,-4-2 0-16,4-6 0 15,5 0-1-15,1-1 1 0,2 0-2 16,-1 1 1-16,4 3-1 16,-1 4 0-16,-1 6 0 15,0 5 0-15,-2 2 0 16,0 5 0-16,-5 4 1 0,-1 4-1 16,0 2 0-16,-2 2 0 15,0 0-6-15,-4-4-10 16,4 2-33-16,-1 0-33 15,1-3-2-15</inkml:trace>
  <inkml:trace contextRef="#ctx0" brushRef="#br5" timeOffset="978141.2505">20295 12101 432 0,'0'0'6'0,"0"0"0"16,-9-13 2-16,0 10 1 0,-3-8 0 16,-3 5 1-16,-7-1 0 15,0 0 1-15,-6 7-5 16,1 0-2-16,2 2-4 16,1 8 0-16,4 4 0 15,-1 4 0-15,12-2 0 0,4 1 0 16,5 3 0-1,10-3 0-15,7-5 0 0,3-3 0 16,2-6 0-16,8-3 0 16,-2-3 0-16,1-8 0 15,1-4 0-15,-5-5 0 0,-6 6 0 16,-1-4 0-16,-3 4 0 16,-5-3 0-16,-2 11 0 15,-8 6 0-15,7 0 0 0,-2 5 0 16,0 4 0-16,0 9 0 15,2 2 0-15,3 0 0 16,1 2 0-16,3-1 0 16,-1-2 0-16,2-9-8 0,2 0-76 15,3-1-4-15</inkml:trace>
  <inkml:trace contextRef="#ctx0" brushRef="#br5" timeOffset="978748.9091">21071 11482 426 0,'0'0'7'16,"0"0"1"-16,0 0 2 16,0 0 2-16,0 0 0 0,0 0 0 15,0-13 0-15,0 13 0 16,8-5-12-16,-1 3 0 15,8 2 0-15,2-8 0 16,11 8-23-16,6 0-61 16,-6 0-3-16</inkml:trace>
  <inkml:trace contextRef="#ctx0" brushRef="#br5" timeOffset="978962.3366">21058 11592 397 0,'0'0'5'0,"0"0"2"16,0 0 4-16,0 0 1 16,8 4 1-16,7-4 0 15,5 0 0-15,7 0 0 0,8-3-8 16,0-6-15-16,12-7-67 16,-4 9-6-16</inkml:trace>
  <inkml:trace contextRef="#ctx0" brushRef="#br5" timeOffset="979840.8189">21782 10981 412 0,'0'0'5'0,"0"0"2"16,0 0 3-16,0 0-1 0,0 0 0 15,-5-5 1-15,5 5-1 16,-2 13 3-16,2 1-5 15,0 6-2-15,0 6-2 0,0 1 0 16,5 4 0-16,-1-1 1 16,1 1-1-16,0-5-3 15,3-1 0-15,-4-5 0 0,2-5 0 16,-4-3 0-16,-2-12 0 16,3 10 0-16,-3-10 0 15,-3-10 0-15,-2-5 0 16,1-5 0-16,-6-7 0 15,7-8 0-15,0-4 0 0,1-6 0 16,2-2-2-16,0 3 0 16,5 2 0-16,3 4 0 15,4 6 1-15,0 5-2 16,6 7 3-16,2 7 0 16,2 6-1-16,3 5 1 0,2 2-1 15,-2 5 0-15,2 4 0 16,-1 7 1-16,-10 1-1 15,-3 3 0-15,-5-1 1 0,-6 1-1 16,-2-2 1-16,-7 2 0 16,-4-5-1-16,-1-1 3 15,3-1-1-15,-7-4 0 0,6 4 0 16,10-13 0-16,-13 12-1 16,13-12 1-16,-4 10 1 15,4-10-3-15,4 8 2 16,9 0-1-16,7-2 0 0,-2 0 0 15,3 1 0 1,-2 3 1-16,7-2-1 0,-5-1-1 16,-3 0 1-16,-9 1 0 15,-6 1 0-15,-3 1 0 16,-8 0 0-16,-10-2 1 16,-7 2-1-16,-4-3 0 0,-4 3-2 15,-6 0-5-15,2 0-10 16,-4-3-19-16,-3 1-47 0,11 1-2 15</inkml:trace>
  <inkml:trace contextRef="#ctx0" brushRef="#br5" timeOffset="980217.3377">21446 11501 442 0,'0'0'5'15,"0"0"1"-15,0 0 1 0,8 0 2 16,5 0 1-16,3-4 1 16,14 1 2-16,10-4-5 15,12 0-8-15,15 1 0 16,13-4 0-16,12 6 0 15,2-2 0-15,1 3 0 0,3-1 0 16,-2 1 0-16,-9 1 0 16,-5-1 0-16,-10 3 0 15,-14-3 0-15,-7 2 0 16,-10-2 0-16,-11 1 0 0,-6-1 0 16,-11 1 0-16,-4 2 0 15,-9 0 0-15,0 0 0 16,0 0 0-16,-9 5-3 15,-9 4-86-15,0-1-2 16</inkml:trace>
  <inkml:trace contextRef="#ctx0" brushRef="#br5" timeOffset="980797.4246">21680 11950 421 0,'0'0'4'0,"0"-10"3"0,3 0 2 16,-3 1 2-16,2-4 0 16,1-2 1-16,-3 0 0 0,2 0 0 15,0 3-4-15,-2 0-4 16,0 12-4-16,-12-13 0 16,2 10 0-16,-2 3 0 0,-6 6 0 15,3 1 0-15,-2 5 0 16,4 0 0-16,1 4 0 15,3 4 0-15,9-6 0 0,6 6 0 16,7-3 0-16,6 0 0 16,4-1 0-16,5 1 0 15,-1-4 0-15,0-1 0 16,-2-2 0-16,1-3 0 16,-10 1 0-16,0-1 0 0,-7-2 0 15,-9-5 0-15,8 9 0 16,-8-9 0-16,-11 11 0 15,-3-10 0-15,-6 5 0 16,-5-4 0-16,-5 1 0 16,-4 0 0-16,-1-3 0 15,-3 0 0-15,8 0 0 0,0-6 0 16,9 6-14-16,0-8-22 16,-4 2-49-16,25 6-1 15</inkml:trace>
  <inkml:trace contextRef="#ctx0" brushRef="#br5" timeOffset="981005.9261">21959 11944 447 0,'0'0'2'0,"0"0"2"16,0 0 2-16,0 0 0 0,2 11 1 15,0-4 0-15,1 6 0 16,2-1 0-16,-1 6-3 15,-4-4-5-15,9 8-12 16,-9-7-28-16,4 0-42 0,1 0-2 16</inkml:trace>
  <inkml:trace contextRef="#ctx0" brushRef="#br5" timeOffset="981351.0774">22145 11967 457 0,'0'0'4'15,"0"0"2"-15,0 0-1 16,0 0 0-16,0 0 1 16,0 0-1-16,0 0 1 0,-2 8 0 15,2-8-5-15,0 18-1 16,4-9 1-16,-1 1-1 16,-1 0 0-16,1 0 1 0,-3-10-1 15,2 9 0-15,-2-9 1 16,0 0 1-16,0 0-1 15,13-2 0-15,-6-8 0 16,3 0 1-16,3-4-2 16,-1 2 0-16,1-5 0 15,-4 8 0-15,3 2 0 0,-1 4 0 16,-1 3-2-16,-10 0 1 16,12 5 0-16,-4 8 0 15,-1-1 0-15,3 6-1 0,-3-1-3 16,4-5-10-16,1 5-21 15,12-2-48-15,-11-2 0 16</inkml:trace>
  <inkml:trace contextRef="#ctx0" brushRef="#br5" timeOffset="981834.3498">22510 11794 430 0,'0'0'6'0,"0"0"1"0,0 0 2 15,-4-9-1-15,4 9 1 16,0 0 0-16,0 4 0 16,0 8 0-16,2 6-5 0,3 6-2 15,0 4-1-15,3 5 0 16,-1-2 0-16,3 1 0 16,-3-2-1-16,1-2 1 15,-3-6-1-15,2-1 0 0,-5-4 0 16,3-8 1-16,-5-9 2 15,3 10-3-15,-3-10 0 16,0 0 0-16,0-7 0 16,0-5 0-16,0-2 0 15,0-3 0-15,0-3 0 0,0 0 0 16,4 3 0-16,5-4 0 16,-5 7 0-16,6 2 0 15,2 5 0-15,6 1 0 16,0 4 0-16,-1 2 0 0,5 2 0 15,-2 8 0-15,0 0 0 16,-2 5 0 0,2 0 0-16,-8 3 0 0,-5-1 0 15,-5 2 0-15,-2-1 0 16,-2-3 0-16,-5-3-3 16,-8 0 1-16,-2-1-1 0,-9-6-2 15,6-1-5-15,-10-4-9 16,6-2-26-16,7 0-39 0,-11-6-2 15</inkml:trace>
  <inkml:trace contextRef="#ctx0" brushRef="#br5" timeOffset="982129.9597">23227 11430 450 0,'0'0'5'16,"0"0"1"-16,0 0 3 15,0 0 0-15,0 0 0 16,4-13 1-16,-4 13-1 15,20-7-5-15,-7 4-4 0,6-1 0 16,-1 1 0-16,9 3-14 16,-7 7-63-16,2-7-9 15</inkml:trace>
  <inkml:trace contextRef="#ctx0" brushRef="#br5" timeOffset="982329.9339">23186 11477 377 0,'0'0'10'0,"0"0"2"15,0 0 3-15,0 0 2 0,0 0 0 16,8 8 1-16,4-8 0 16,6 0 0-16,9 0-9 15,3 0-9-15,11-3-4 16,0 3-58-16,11-8-23 16,1-4-2-16</inkml:trace>
  <inkml:trace contextRef="#ctx0" brushRef="#br5" timeOffset="982914.5541">24156 10764 363 0,'0'0'8'0,"5"-11"2"16,-5 11 3-16,0-17 1 0,0 8 1 15,0-4 1-15,-3 0 0 16,-2 4 0-16,-4 3-6 15,-11 6-4-15,-1 8-1 16,-3 9-2-16,-6 5-1 16,-2 6-1-16,-1 7 0 15,3 2 0-15,6 1 0 0,4-2-1 16,13-1 3-16,7-2-1 16,9-9 1-16,16 0-1 15,7-9-2-15,8-2 0 0,5-5 0 16,0-3 0-16,1-5 0 15,-3 0 0-15,-2-3 0 16,-12-2 0-16,-2 0 0 0,-12 0 0 16,-3 0 0-16,-1 5 0 15,-11 0 0-15,0 0-3 16,0 0-33-16,0 5-50 16,0-5-3-16</inkml:trace>
  <inkml:trace contextRef="#ctx0" brushRef="#br5" timeOffset="983296.1982">23653 11400 452 0,'0'0'3'0,"0"0"2"16,8-7 2-16,7 2 2 0,12 0 0 15,13 0 2-15,15-3 0 16,13 3-7-16,8 0-4 16,11 0 0-16,8 0 0 0,1 1 0 15,-4 1 0-15,-9 0 0 16,-13 1 0-16,-6-1 0 15,-15 1 0-15,-14-1 0 16,-7 3 0-16,-15 0 0 16,-4 0 0-16,-9 0 0 15,0 0 0-15,0 0 0 0,0 0 0 16,-9 5-29-16,-16 0-58 16,9 5-4-16</inkml:trace>
  <inkml:trace contextRef="#ctx0" brushRef="#br5" timeOffset="983894.9882">23741 11860 399 0,'0'0'6'0,"5"-7"3"15,2-3 2-15,1-4 2 16,-1-1 0-16,-1 1 1 0,1-4 0 15,-2 0 1-15,-5 1-7 16,0 5-2-16,-5 2-3 16,-8 7-3-16,1 0 0 0,-1 3 0 15,-2 3 0-15,-2 7 0 16,4 2 0-16,4 3 0 16,-4 0 0-16,10 5 0 15,1 0 0-15,2-1 0 16,11 1 0-16,0-1 0 0,7-1 0 15,2 0 0-15,2-1 0 16,-1 1 0-16,0-4 0 16,-3-1 0-16,-4 1 0 15,-1-1 0-15,-5 0 0 16,-3-1 0-16,-5-2 0 0,-3-1 0 16,-7-2 0-16,-3 1 0 15,-3 0 0-15,-7-6 0 16,-2 0 0-16,0 1 0 0,-2-3 0 15,-1 0 0-15,2 0 0 16,1 0 0-16,2-3 0 16,7 1 0-16,0-3-4 0,16 5-24 15,-10-2-56-15,10 2-4 16</inkml:trace>
  <inkml:trace contextRef="#ctx0" brushRef="#br5" timeOffset="984101.1204">24002 11890 467 0,'0'0'3'0,"0"0"1"0,0 0 0 16,0 0 1-16,0 0 0 16,0 11 1-16,0-4-1 15,0 3-1-15,0 5-7 16,0-4-12-16,0-11-42 0,7 23-27 15,-5-10-3-15</inkml:trace>
  <inkml:trace contextRef="#ctx0" brushRef="#br5" timeOffset="984484.1197">24133 11908 444 0,'0'0'5'0,"0"0"1"16,0 0 1-16,0 0 0 15,0 0 0-15,0 8-1 0,0-8 1 16,11 14 1-16,-6-4-6 16,2 0-1-16,-2 2 0 15,3 1-1-15,-2-1 1 0,4-2-1 16,-10-10 1-16,9 15 0 16,-9-15 0-16,0 0 1 15,11 0-1-15,-11 0 2 16,10-12-3-16,-2-1 0 15,0-2 0-15,2 0 0 0,-1-5 0 16,2 6 0-16,1-1 0 16,-3 8 0-16,-9 7 0 15,16-12 0-15,-16 12 0 16,12 4 0-16,-4 7 0 0,-3 1 0 16,2 5 0-16,-2 0 0 15,2 3 0-15,-1 0 0 16,-1-5-4-16,0 2-3 15,-3-5-10-15,3 1-24 16,8-4-43-16,-13-9-3 16</inkml:trace>
  <inkml:trace contextRef="#ctx0" brushRef="#br5" timeOffset="985193.4983">24661 11918 342 0,'0'0'9'0,"0"0"5"16,0-13 2-16,0 13 3 15,0-15 1-15,0 15 1 16,5-14 1-16,-5 6 0 16,0 8-8-16,0 0-5 0,0 0-6 15,-12-2-3-15,3 7 0 16,0 2 0-16,-6 5 0 15,2 6 0-15,4-3 0 16,-4 5 0-16,5-6 0 16,6 5 0-16,2-1 0 0,2-4 0 15,6-3 0-15,10-1 0 16,-1-5 0-16,5 0 0 16,2-3 0-16,4 1 0 15,-2-3 0-15,-1 0 0 0,-4-3 0 16,-1 1 0-16,-8-3 0 15,-1 3 0-15,-11 2 0 16,10-3 0-16,-10 3 0 0,0 0 0 16,0 0 0-16,0 0 0 15,0 0 0-15,-8 3 0 16,8-3 0-16,0 0 0 16,-7 15 0-16,7-15-8 0,-15 1-82 15,15-1-4-15</inkml:trace>
  <inkml:trace contextRef="#ctx0" brushRef="#br5" timeOffset="994544.7766">18376 12939 301 0,'0'0'7'16,"0"0"3"-16,10-10 6 15,-10 10 1-15,13-10 3 16,-13 10 2-16,12-10-2 0,-12 10 0 16,0 0-6-16,0 0-4 15,0 0-5-15,-15 16-2 16,-2 2-2-16,-3 2 0 16,-8 2-2-16,1 2 2 0,-6 0-1 15,3-2 0-15,-2 0 1 16,4-5-1-16,5-5 1 15,3 1-1-15,-1-6 1 16,9-1-1-16,3-1 1 16,9-5 0-16,-11 2-1 0,11-2 0 15,0 0 1-15,16-2-1 16,3-2 1-16,8 3 0 16,11-7-1-16,2 5 1 0,4-2 0 15,6 3 0-15,-2 0-1 16,-3 2 1-16,-6 0-1 15,-8 0 0-15,-3 4 0 16,-8 1 0-16,-3-2 0 0,-4 5-1 16,-13-8 1-16,12 7-3 15,-12-7-2 1,0 11-9-16,0-11-20 0,-25 7-48 16,13-2-2-16</inkml:trace>
  <inkml:trace contextRef="#ctx0" brushRef="#br5" timeOffset="994848.9927">18369 12936 350 0,'0'0'7'0,"0"0"2"0,0 0 3 16,0 0 0-16,0 0-1 15,3 5 1-15,-3 5 1 16,0 2 1-16,-3 8-7 16,1 2-2-16,-3 6-2 15,4 1 1-15,1 6-1 0,0 1-1 16,0-3 0-16,0 2 0 16,6-6-1-16,-1-1-1 15,2-6 0-15,-2 0-4 16,-1-7-4-16,0 0-13 0,3 0-36 15,-7-15-25-15,7 12-4 16</inkml:trace>
  <inkml:trace contextRef="#ctx0" brushRef="#br5" timeOffset="995274.9268">18843 12954 402 0,'0'0'3'0,"0"0"2"15,0 0 0-15,-4-3 1 16,4 3 1-16,-18 3 0 16,3 4 0-16,3 3 1 15,-6 2-4-15,4 5 0 16,-1 3-2-16,5 6 0 15,2-2-1-15,5 0 0 0,3-2 0 16,11 1 0-16,3-5 0 16,7-4 1-16,1-4-1 15,8-2 1-15,0-4 0 0,2-4 1 16,-3 0-1-16,0-10 1 16,-5-2 0-16,-2-8-1 15,-7-1 1-15,-7-5-1 16,-8-1 0-16,-3-3-1 0,-7 0 0 15,-7 10 0-15,-6-1-2 16,-4 6 0-16,-2 5-1 16,3 10-5-16,-1 0-6 15,5 3-15-15,-1 11-55 16,14-2 0-16</inkml:trace>
  <inkml:trace contextRef="#ctx0" brushRef="#br5" timeOffset="995659.1717">19319 12941 442 0,'0'0'4'0,"0"0"1"16,0 0 1-16,0 0 0 16,0 0 0-16,0 0 0 15,-14-2 0-15,3 6 0 16,1 8-4-16,-1 6-2 15,2 5 0-15,1-2-1 0,4 5 1 16,4-2 0-16,4 1-1 16,11-5 1-1,5-2 1-15,8-6-1 0,-1-3 1 16,5-3 0-16,0-6 0 16,3-3 1-16,-5-7-1 15,-3-4 1-15,-2-10-1 0,-8-2 1 16,-6-4-1-16,-9-3 1 15,-2 1-1-15,-11 2-1 0,-5 0 0 16,-8 10-1-16,-2 6 0 16,-6 9-2-16,-3 5-5 15,3 5-9-15,-3 15-35 0,3-2-33 16,4 2-1-16</inkml:trace>
  <inkml:trace contextRef="#ctx0" brushRef="#br5" timeOffset="996491.9567">17629 13498 258 0,'0'0'8'0,"0"0"4"16,-8-7 2-16,8 7 3 15,0 0 1-15,0 0-1 16,0 0 1-16,-8 0 1 15,8 0-5-15,0 0-2 0,35 10 0 32,9-6-2-32,18-1 0 15,16-3 1-15,23 2 0 16,16-2-1-16,18 0-2 16,17 0-2-16,-9-2-3 15,10-1-1-15,2 3 1 0,5-2-2 16,2 0 1-16,-8-1-1 15,-3 1 1-15,-9-3-2 0,-8 0 1 16,-14-2 0-16,-15 2-1 16,-17-1 0-16,-20 2 1 15,-17-1 0-15,-12 0 1 16,-15 2-1-16,-7-1 1 0,-9 4-1 16,-8 0 1-16,0 0-2 15,0 0 0-15,0 0 0 16,0 0 0-16,0 0-2 15,-8 0-5-15,8 0-7 0,-17 0-23 16,2 0-49-16,3 1-2 16</inkml:trace>
  <inkml:trace contextRef="#ctx0" brushRef="#br5" timeOffset="999082.1836">18128 13834 279 0,'0'0'8'0,"0"0"5"16,5-9 2-16,-5 9 3 0,5-10 2 15,-5 10 1-15,0-15 1 16,-3 6 0-16,3 9-9 16,-18-12-4-16,4 9-3 0,-1-2-3 15,-5 5-1-15,2 0-3 16,2 3 0-16,-2 2-1 16,2 2 0-16,4-2-1 15,0 2 1-15,10 3 1 0,2 0 0 16,0-1 2-16,12 6 0 15,8-3 2-15,4 6 0 16,6-3 0-16,6 2 0 16,6-4 0-16,-3 1-1 15,-1-1-1-15,-1 0 0 0,-7-1-1 16,-5-2 1-16,-6-2-1 16,-3-1 0-16,-4 0 1 15,-12-7 0-15,0 13 1 0,0-13-1 16,-15 9 1-16,-5-6 0 15,-5 1 1-15,-2-1-2 16,-6-3 0-16,-4 0 0 16,0 0 0-16,-2 0 0 15,6 0-1-15,-2-3 0 16,7-1 1-16,1 1-1 0,5 1 0 16,5-1-1-16,7 1-3 15,10 2-4-15,-13-5-12 16,13 5-13-16,0 0-44 15,0 0-5-15</inkml:trace>
  <inkml:trace contextRef="#ctx0" brushRef="#br5" timeOffset="999355.0008">18517 13907 410 0,'0'0'4'0,"0"0"3"16,0 0 1-16,0 0 1 15,0 0 1-15,0 0 0 16,0 0-1-16,0 0-1 0,0 0-3 16,-5 0-2-16,1 10-3 15,4-1-3-15,-3 4-2 16,3 5-4-16,0-6-11 15,5 1-31-15,2 4-30 16,2-5-4-16</inkml:trace>
  <inkml:trace contextRef="#ctx0" brushRef="#br5" timeOffset="999864.2059">18677 13925 324 0,'0'0'7'16,"0"0"3"-16,0 0 4 15,0 0 1-15,0 0-1 16,0 0-1-16,0 0 1 0,0 0-1 16,0 6-6-16,0 4-4 15,0 4-2-15,3 0-2 16,2 4 2-16,-1-1-1 0,0-5 1 16,5 2 1-16,-4-3-2 15,0-2 1-15,-5-9 1 16,5 11 1-16,-5-11 1 15,0 0 0-15,0 0-1 16,2-8 1-16,1-4-1 0,-2-1-1 16,2-4-1-16,5-3-2 15,-3 4 0-15,5-4 0 16,0 2-1-16,-2 6 0 16,4-1-1-16,-3 5 1 0,2 4-1 15,1 4 1-15,1 0 0 16,-1 7 1-16,0 3 0 15,1-1 1-15,2 9 0 16,0-1 1-16,-3-2 0 16,-1 3 0-16,-2-6 0 0,-4 3 0 15,1-3 0-15,0-4-1 16,-6-8 1-16,5 18 0 16,-5-18 0-16,0 0-1 15,6 9 1-15,-6-9 0 16,0 0-1-16,0 0 0 0,0 0-2 15,0 0-5-15,0 0-11 16,5-7-38-16,-5 7-23 0,0 0-3 16</inkml:trace>
  <inkml:trace contextRef="#ctx0" brushRef="#br5" timeOffset="1.00205E6">19328 13955 334 0,'0'0'7'0,"0"0"2"16,0-14 3-16,0 14 4 16,-2-15 1-16,-3 6 0 15,-5-1 0-15,-3-5 1 16,1 6-7-16,-6-2-3 0,-7 10-2 16,1 1-3-16,-1 0-2 15,3 7-2-15,-1 5 1 16,9 2-2-16,-2 4 1 0,9-1 1 15,7 2 0-15,7-1 0 16,9-3 1-16,3 0 0 16,8-7 0-16,-3-1 1 15,6-5 0-15,-1-2 1 0,-7-7-1 16,1-3 0-16,-9-5 1 16,-4 0-1-16,-4 0 0 15,-1 0 1-15,-5 0-1 16,0 6 0-16,0 9-2 15,-3-8-1-15,3 8 1 0,-2 11 0 16,2 3-1-16,0 5 1 16,7 2-1-16,0 1 2 15,5 3-1-15,4-1-3 16,6-1-10-16,-2-5-22 16,9-4-47-16,4-1-4 0</inkml:trace>
  <inkml:trace contextRef="#ctx0" brushRef="#br5" timeOffset="1.00262E6">20524 13280 410 0,'0'0'5'0,"0"0"3"0,0 0 0 16,0 0 2-16,0 0 0 0,0 0-1 15,0 0 1-15,0 0 0 16,0 0-5-16,7 0-4 15,6 0-5-15,7 0-8 16,-4 0-18-16,0 0-54 0,9 5-1 16</inkml:trace>
  <inkml:trace contextRef="#ctx0" brushRef="#br5" timeOffset="1.00283E6">20457 13406 346 0,'0'0'6'0,"0"0"2"16,-12 8 2-16,12-8 3 15,-5 10 0-15,5-10 2 16,0 9 0-16,0-9 1 0,19 9-5 16,8-7-3-16,3-2-4 15,11 3-5-15,-2-6-16 16,9 1-64-16,-1-2-1 16</inkml:trace>
  <inkml:trace contextRef="#ctx0" brushRef="#br5" timeOffset="1.00404E6">21166 12901 380 0,'0'0'7'16,"0"0"2"-16,0-10 1 0,0 10 2 16,0-15 1-16,0 8 0 15,2-3 0-15,8-4 1 16,5 1-6-16,7 2-3 15,8-1-1-15,2 3-3 16,4 1 0-16,3 3 0 0,-4 5-1 16,-5 0 0-16,-3 0-1 15,-7 2 0-15,-8 9 1 16,-7 1-1-16,-5 1 1 0,-5 1 0 16,-7 1 0-16,-6 0 1 15,1 0-1-15,0-1 0 16,-1-1-1-16,3-2 1 15,2-2-1-15,6 1 0 0,7-10 1 16,3 17 0-16,9-9 0 16,6-1 0-16,2 3 0 15,2-3 1-15,5 0-1 16,0 4 0-16,-2-4 0 0,-2 1 0 16,-6-2 0-16,-2 3 0 15,-9-1-1-15,-6-8 1 16,4 16 0-16,-9-8 0 15,-13-1 1-15,-1-2-1 16,-11 0-1-16,-2 2 1 0,-5-4-1 16,-1 1-2-16,3-4 0 15,3 0-2-15,2 0-5 16,11 0-13-16,-2 3-34 16,21-3-26-16,-4-4-4 15</inkml:trace>
  <inkml:trace contextRef="#ctx0" brushRef="#br5" timeOffset="1.00441E6">21812 12905 420 0,'0'0'3'0,"0"0"1"16,-3-7 2-16,3 7 0 0,-20-2 2 15,6 2-1-15,-4 2 2 16,-1 4-1-16,-2 3-3 15,4 3-2-15,0 6-1 16,6 0-1-16,9-1 0 0,2-2 0 16,10 0 0-16,7-3-1 15,6 1 2-15,4-6-1 16,3 0 1-16,2-4-1 16,-5-3 1-16,3-3 0 15,-7-6 0-15,-3-3 0 16,-5-5-1-16,-5 1 1 15,-10-6-1-15,0 0-1 0,-8-2 0 16,-9 8-2-16,0 0 0 0,-9 4-2 16,2 7-3-16,-4 1-5 15,6 6-10-15,2 8-21 16,-7-1-42-16,16 2-1 16</inkml:trace>
  <inkml:trace contextRef="#ctx0" brushRef="#br5" timeOffset="1.00478E6">22279 12839 419 0,'0'0'4'16,"0"0"3"-16,0 0 1 16,0-9-1-16,0 9 2 15,-17-5 0-15,4 5 0 0,-2 0-1 16,-2 2-3-16,2 8-3 15,-3 5 0-15,9 2-2 16,1 0 0-16,8 2 1 16,5 1-1-16,7-2 0 0,13 0 1 15,-2-6 0-15,7-2 0 16,2-5 0-16,0-5 1 16,3 0-1-16,-5-8 1 0,-7-6 0 15,-4-3-1-15,-4-9 0 16,-10 4 0-16,-5-5 0 15,-5 3-1-15,-10 1 0 16,-10 5-2-16,-2 6-1 16,-6 4-2-16,-1 8-7 0,-1 6-11 15,-2-6-53-15,4 23-10 16</inkml:trace>
  <inkml:trace contextRef="#ctx0" brushRef="#br5" timeOffset="1.00527E6">21215 13228 337 0,'0'0'5'16,"0"0"3"-16,-10-7 3 0,10 7 2 15,-12-3 1-15,12 3-1 16,-10-5 1-16,10 5 0 16,-12 0-5-16,12 0-2 15,0 0 0-15,7 8-2 16,11-4 1-16,10 1 0 15,15-1 0-15,14-2 2 0,15-2 0 16,15 0-1-16,13 0-2 16,14-8 1-16,3 3-4 15,5-2-2-15,0-1 0 0,-3 4 0 16,-2-2 0-16,-8-1 0 16,-11-1 0-16,-15 4 0 15,-10-4 0-15,-16 3 0 16,-12 1 0-16,-15-4 0 0,-13 5 0 15,-17 3 0-15,0 0 0 16,0 0 0-16,-15-1 0 16,-2 1 0-16,-3 4 0 15,-8 1-23-15,-1 5-66 0,1 2-2 16</inkml:trace>
  <inkml:trace contextRef="#ctx0" brushRef="#br5" timeOffset="1.00603E6">21208 13571 384 0,'0'0'6'15,"0"0"2"-15,4-13 1 16,-4 3 1-16,0 10 2 15,5-20 0-15,-5 10 0 0,-5 0 0 16,-2 0-4-16,-7 3-4 16,-4 5-1-16,-2 2-1 15,-2 0-1-15,-1 2 0 0,-2 5 0 16,8 3-1 0,2 3 0-16,6-4 0 0,-1 7 1 15,9 1 0-15,6-2 0 16,5 2 0-16,10-3 0 15,5 3 0-15,4-2 1 16,4-1-1-16,5-2 0 0,-5 3 0 16,3-6 0-16,-8 1-1 15,-2 0 0-15,-8-5 0 16,-3 2 0-16,-15-7 0 0,10 13 0 16,-10-13 1-16,-7 10-1 15,-6-6 1-15,-7 0 0 16,-2 1-1-16,-8-3 1 15,-2 1-1-15,-5-3-1 16,-1 0 0-16,0 0-1 0,1 0-1 16,5-3-1-16,5 1-3 15,4-3-6-15,9 5-22 16,14 0-49-16,0 0-1 0</inkml:trace>
  <inkml:trace contextRef="#ctx0" brushRef="#br5" timeOffset="1.00628E6">21501 13600 444 0,'0'0'1'16,"0"0"2"-16,0 0 1 15,0 0 0-15,0 0 1 0,0 12 0 16,0-12 0-16,-6 17 0 15,5-5 0-15,-2 2-3 16,3 1 0-16,0-1-3 0,0 3-4 16,0-4-9-16,4 2-19 15,12-1-49-15,-9-3-2 16</inkml:trace>
  <inkml:trace contextRef="#ctx0" brushRef="#br5" timeOffset="1.00669E6">21621 13632 425 0,'0'0'4'0,"0"0"2"16,0 0 0-16,0 0 0 15,0 0 0-15,0 0 0 16,0 0 0-16,4 12 0 16,-4-12-3-16,8 15-3 15,-6-2 1-15,3-1-1 16,-1 1 1-16,0-4 0 0,1 1-1 15,-5-10 1-15,7 14 0 16,-7-14 1-16,0 0 0 16,0 0 0-16,0 0 1 0,0 0-1 15,10-12 0-15,-4-2-1 16,1-6 1-16,0 0-3 16,3 0 0-16,3 1 1 15,-1-4-1-15,1 8 0 16,1 0 0-16,2 9-1 15,-4 0 2-15,3 6-1 0,2 0 1 16,1 11 0-16,-4 1 0 16,1 2 0-16,-3 3 1 15,1 6 0-15,-3-5-1 0,-3 2 0 16,-2-1-1-16,0 1-6 16,-5-5-8-16,5-1-26 15,3-1-42-15,-6-3-2 16</inkml:trace>
  <inkml:trace contextRef="#ctx0" brushRef="#br5" timeOffset="1.0079E6">22234 13530 352 0,'0'0'7'0,"0"0"5"15,5-9 3-15,-5 9 1 16,3-11 1-16,-3 11 2 0,2-12 1 15,-2 12-1-15,0-9-6 16,0 9-4-16,0 0-3 16,0 12-2-16,0 5-2 31,0 7-2-31,2 5 0 0,3 0 0 16,1 0 0-16,1 4 0 15,1-6 0-15,-1 0 0 16,-1-10 0-16,-3-2 0 0,1-4 0 15,-4-11 0 1,2 12 0-16,-2-12 0 0,0 0 0 16,0 0 0-16,0 0 0 15,0-12 0-15,0-1 0 0,0-3 0 16,0 0 0-16,0-4 0 16,3 2 0-16,4-1 0 15,-2 3 0-15,3 1 0 16,1 3 0-16,1 5 0 15,5 2 0-15,-3 3 0 0,3 2 0 16,3 2 0-16,0 5 0 16,1 3 0-16,-1 3 0 15,-3-1 0-15,-1 1 0 16,-4 0 0-16,-2-1 0 16,-5 0 0-16,-3 0 0 0,0-2 0 15,-9 0 0-15,-3 0 0 16,-5-3 0-16,0-2 0 15,-3 1 0-15,-3-4 0 16,-2 1 0-16,5-1 0 0,-2-2 0 16,3 0 0-16,-1 0-15 15,10-5-43-15,2 5-31 16,8 0-1-16</inkml:trace>
  <inkml:trace contextRef="#ctx0" brushRef="#br5" timeOffset="1.00883E6">22981 13092 402 0,'0'0'5'16,"0"0"2"-16,0 0 2 16,0 0 1-16,0 0 2 15,0 0 0-15,0 0 0 0,0 0 0 16,9-5-4-16,3 2-3 16,6-1-2-16,7 1-3 15,-1-2-2-15,6 5-7 16,-2 0-15-16,-1 0-60 0,-2 0-2 15</inkml:trace>
  <inkml:trace contextRef="#ctx0" brushRef="#br5" timeOffset="1.00902E6">22970 13221 349 0,'0'0'5'15,"0"0"4"-15,0 0 3 16,0 0 2-16,0 0 1 0,0 0 0 15,11 0 1-15,1 0-1 16,5 0-5-16,5-3-8 16,6 3-13-16,-3 3-49 15,7-3-22-15</inkml:trace>
  <inkml:trace contextRef="#ctx0" brushRef="#br5" timeOffset="1.01017E6">23455 12649 340 0,'0'0'7'16,"0"0"3"-16,0 0 3 15,0 0 2-15,0 0 0 0,0-8 0 16,0 8-1-16,0 0 1 16,-10 3-6-16,0 9-4 15,0 5-2-15,0 3-2 16,-5 10 1-16,5 2-1 15,-2 0 1-15,4 8 0 0,3-5-1 16,5-4 1-16,3-1-1 16,5-2 1-16,4-6-1 15,1-2 0-15,4-8 1 16,0-5-1-16,0-2 0 0,-1 1 1 16,1-6-1-1,-4-3 2-15,1-5-2 0,-2-2 1 16,-1-2 0-16,-2-5-1 15,-6-1 0-15,-1 2-1 16,-2-1 0-16,-2-1-1 0,-3 5-1 16,-5 3 0-16,-3 1-2 15,1 6-3-15,-5-2-5 0,2 5-10 16,0 0-15-16,-7 0-46 16,9 5-2-16</inkml:trace>
  <inkml:trace contextRef="#ctx0" brushRef="#br5" timeOffset="1.01078E6">23741 12758 347 0,'0'0'4'15,"0"0"1"-15,0 0 2 16,-8-8 1-16,8 8 0 0,-12-7 1 16,2 5 0-16,-3 2-1 15,1 0-3-15,-1 0-2 16,-1 2-2-16,1 5-1 15,3 3 0-15,1 2-1 0,4-2 1 16,3 5 0-16,2 0 1 16,2 0 2-16,8 5-1 15,4-3 2-15,3 0 0 16,6 0-1-16,-1-2 1 0,1 1 0 16,-1-2-3-16,1-2 0 15,-6-1 0-15,-4-4-1 16,-1 3 1-16,-12-10 0 15,7 14 0-15,-7-14 1 16,0 12 0-16,-7-6 1 16,-5-4 0-16,-1 4-1 0,-9-3 1 15,0-3-1-15,1 0 0 16,-1-3 1-16,-1-3-1 0,6 1 0 16,3-2 1-16,1-1-1 15,6 1-1-15,2-5 0 16,5 0 0-16,5 1-2 15,4-3 1-15,3-2-2 0,6 4 1 16,2-3 0-16,2 1-1 16,3 4-2-16,-2-5-2 15,2 8-7-15,-8-6-13 16,-5 6-55-16,4 2-3 16</inkml:trace>
  <inkml:trace contextRef="#ctx0" brushRef="#br5" timeOffset="1.01119E6">23904 12705 373 0,'0'0'5'0,"0"0"4"15,0 0 0-15,0 0 1 16,0 0 0-16,0 0 0 0,0 0 0 16,0 0 1-16,0 0-4 15,8 0-3-15,4 0-1 16,4 3 0-16,1-3 0 16,3 0-1-16,0 0 0 0,3 0 0 15,-9 3-2 1,1-3 0-16,-5 0-1 0,-10 0 0 15,10 10 0-15,-8-1 1 16,-2 4-1-16,0 2 0 16,0 4 1-16,-2 4 0 0,2 2 0 15,-5 0 1-15,2-1-1 16,3-2 0-16,-2 1-2 16,2-1-6-16,0-8-13 0,-5 4-61 15,8-1 0-15</inkml:trace>
  <inkml:trace contextRef="#ctx0" brushRef="#br5" timeOffset="1.01491E6">24185 12862 360 0,'0'0'5'0,"0"0"3"15,0 0 2-15,0 0 1 16,0 0 0-16,5-10 1 0,-5 10-1 16,0 0-1-16,0 0-9 15,0 0-10-15,0 0-23 16,0 0-48-16,0 0-2 0</inkml:trace>
  <inkml:trace contextRef="#ctx0" brushRef="#br5" timeOffset="1.01557E6">24291 12697 328 0,'0'0'6'0,"0"0"2"0,0 0 4 16,-6-6 0-16,6 6 3 15,0 0 0-15,0-13-1 16,0 13 0-16,3-12-6 0,-3 12-2 16,15-10-5-16,-6 5-1 15,4 3-1-15,-3 2 1 16,5 0-3-16,-5 0 0 0,2 0-2 16,-4 5 0-1,-8-5 0-15,12 14 0 0,-12-14 0 16,3 17 0-16,-3-9 1 15,-3 4 2-15,-4-2 0 16,2 1 0-16,-3-2 0 16,1-1 0-16,2 2 1 0,5-10-1 15,-7 15 1-15,7-15 1 16,2 14 0-16,5-4 1 16,5-1 1-16,0 5 0 15,6-4 0-15,0-1-1 0,0 4 0 16,-2-3 0-16,-2-1 0 15,-2 1-1-15,-5 0 0 16,-2 0 0-16,-5-10 1 16,-5 20 0-16,-5-13 0 0,-4 1-1 15,1 0 1-15,-4-4 0 16,-2 4-1-16,0-5 0 16,0-2-3-16,-1 2-3 0,4 0-9 15,2-1-21-15,-2-2-37 16,16 0-5-1</inkml:trace>
  <inkml:trace contextRef="#ctx0" brushRef="#br5" timeOffset="1.01614E6">24631 12705 300 0,'0'0'1'0,"0"0"2"0,-2-9 3 15,2 9 2-15,-13-11 1 16,13 11-1-16,-15-9 0 16,0 4 0-16,3 2 0 15,-4 3-2-15,2 0-6 0,2 3 0 16,-4 4 0-1,6 3-2-15,0-1 1 0,8 5 1 16,2-2 0-16,0 3 1 16,12 0 1-16,3 0-1 15,5-1 2-15,1 1-1 0,-2 3-1 16,4-6 0-16,-3 0 0 16,-8 1-1-16,0-1 0 0,-4-2 1 15,-3 2 0-15,-5-12 0 16,0 18 0-16,0-18 1 15,-7 15 1-15,-4-12-1 16,-3 0 0-16,-4-3 1 0,-1 4 0 16,3-4 0-16,-2 0 0 15,4 0 1-15,2-6-1 16,1-1 0-16,6-5 0 16,5 1-2-16,0-6 1 15,10 0-2-15,3-5 0 16,6 3-1-16,1-4 1 0,1 3-1 15,1 0-1-15,0 3-2 16,-4 0-6-16,-1 7-9 16,-4-1-25-16,-13 11-32 15,12-12-4-15</inkml:trace>
  <inkml:trace contextRef="#ctx0" brushRef="#br5" timeOffset="1.01718E6">23209 13225 213 0,'0'0'7'0,"0"0"4"16,5-2 2-16,-5 2 0 16,0 0-1-16,0 0 0 0,13 0-1 15,-13 0 1-15,0 0-3 16,12 0-3-16,0 2 2 15,10 1-1-15,11-1 1 16,12 2 2-16,12-2 3 0,15-2-1 16,13 0-1-16,13-6-2 15,13 4-2-15,2-3 0 16,7 0-1-16,-3-3 0 16,0 6-2-16,-8-1-2 15,-13 2 0-15,-10-2 0 16,-14 3-2-16,-15 0 1 15,-15 0 0-15,-10-3 2 16,-10 3-1-16,-6 0 0 0,-16 0 0 16,10-2 0-16,-10 2-1 15,-6 0 1-15,6 0-2 0,-15-3-1 16,6 3-3-16,-4 0-6 16,3 0-13-16,-3 12-46 15,2-9-11-15</inkml:trace>
  <inkml:trace contextRef="#ctx0" brushRef="#br5" timeOffset="1.01862E6">23073 13468 246 0,'0'0'7'16,"0"0"3"-16,0 0 2 16,0 0 3-16,0 0 0 15,0 0-1-15,0 0 1 0,0 0-1 16,0-9-6-16,0 9-4 16,-21-3-3-16,6 3-1 15,1 0 0-15,1 0-1 16,-2 6 0-16,1-4 0 0,-2 5 1 15,7 1 0-15,0 2 0 16,7-1 1-16,2 3 0 16,0 0 0-16,2-1 3 15,11 7-1-15,2-6 0 0,3 0 0 16,-1 0-1-16,3-2 0 16,2 2 0-16,-1-2 1 15,-5 3-3-15,2-5 1 16,-3-2-1-16,-8 3 0 15,-7-9 0-15,15 12 1 0,-15-12 0 16,3 8 0-16,-3-8 1 16,-7 9 0-16,-9-4 1 15,-1 0-1-15,-3 0 1 16,-3 0-1-16,-6 0 0 0,4-3 0 16,-2 1-1-16,2-3 0 15,5 0 0-15,1 0 0 16,6 0 1-16,3 0-1 15,10 0 0-15,-13 0-5 16,13 0-10-16,0 0-16 0,0 0-43 16,5-10-6-16</inkml:trace>
  <inkml:trace contextRef="#ctx0" brushRef="#br5" timeOffset="1.01887E6">23310 13580 371 0,'0'0'3'15,"0"0"0"-15,0 0 4 16,0 0-2-16,0 0 0 0,0 0-1 16,0 0 1-16,0 0 0 15,-2 13-2-15,2-13-1 16,0 16-3-16,-2-3-2 15,2 2-4-15,0-2-10 0,0 1-29 16,4-2-29 0,-4 1-4-16</inkml:trace>
  <inkml:trace contextRef="#ctx0" brushRef="#br5" timeOffset="1.01928E6">23392 13607 327 0,'0'0'5'15,"0"0"3"-15,0 0 2 16,0 0 1-16,0 0 1 0,0 0-2 16,0 0-1-16,0 0 0 15,0 0-5-15,3 7-2 16,0 4-2-16,-1 1-1 16,4-3 0-16,-4 7 1 0,2-3 1 15,2-1 0-15,-4 0 0 16,0-5-1-16,-2-7 1 15,5 10 1-15,-5-10 1 16,0 0-1-16,0 0 0 16,3-7 0-16,-1-3 0 15,1-2-1-15,0 0 0 0,1-4-2 16,2 1 0-16,1 0-1 16,-2 3 0-16,3 2-1 15,-8 10 0-15,17-10 0 0,-10 10-1 16,3 0 2-16,3 3 0 15,-4 4 0-15,2 5 1 16,1 3 0-16,1 1 2 0,-1 1-1 16,-3-2-4-16,2 2-11 15,-1 5-31-15,-1-10-28 16,3-2-4-16</inkml:trace>
  <inkml:trace contextRef="#ctx0" brushRef="#br5" timeOffset="1.02159E6">23790 13551 260 0,'0'0'8'16,"0"0"2"-16,0 0 4 16,5-11-2-16,-5 11 1 15,0 0 0-15,11 0-1 16,-11 0 2-16,0 11-7 0,0 1-1 15,0 5-3-15,0 5-1 16,0 2 1-16,0 5 1 16,0-2 0-16,0 0-2 15,0 0 0-15,0-7 0 0,0 0-1 16,0-5 0-16,0-3 0 16,0-2 0-16,0-10-3 15,0 12-2-15,0-12-7 16,0 0-6-16,0 0-14 0,0 0-42 15,0 0-4-15</inkml:trace>
  <inkml:trace contextRef="#ctx0" brushRef="#br5" timeOffset="1.02248E6">23994 13637 235 0,'0'0'7'0,"0"0"2"16,0 0 2-16,0 0 0 0,0 0 0 16,0 0-2-16,0 0 0 15,0 0 0-15,0 0-6 16,-4 0-3-16,4 0-1 15,-13 7-1-15,13-7 0 16,-13 13 1-16,13-13 2 0,-10 18 0 16,10-18 0-16,-1 12 1 15,1-12 2-15,1 12 2 16,-1-12-1-16,15 10 1 16,-1-8 0-16,-3 3 0 0,2-3-1 15,0 1-1-15,-1-1-1 16,-3 1-1-16,-9-3-1 15,16 4 0-15,-16-4-1 0,0 0 1 16,0 0-1-16,0 0 2 16,0 0 1-16,4 11-1 15,-4-11 0-15,-7 7 2 16,7-7-1-16,-18 11 2 16,6-4-2-16,-1-2 0 0,1-2-2 15,-3 2 0-15,3-4-2 16,2-1-3-16,2 3-6 15,8-3-14-15,-20-4-37 16,20 4-15-16</inkml:trace>
  <inkml:trace contextRef="#ctx0" brushRef="#br5" timeOffset="1.02338E6">24169 13568 326 0,'0'0'5'0,"0"0"3"16,0 0 1-16,0 0 0 16,0 0 0-16,0 0 1 15,0 0 1-15,12-8-2 16,-12 8-4-16,18-2-4 0,-9 2 0 16,6-3 0-16,-3 3-1 15,1-3 1-15,-3 3-1 16,-3-1 1-16,-7 1 0 15,13 0-1-15,-13 0 0 0,0 0 0 16,0 0-1-16,0 0 1 16,7 9 0-16,-7-1 0 15,-3 2-1-15,1 5 2 0,-3 1-1 16,3 1 1-16,-1 1 0 16,1-3-1-16,-1 1 1 15,3-2 0-15,0-2-1 16,0-2 1-16,0 0 0 15,0-2-1-15,0-8 0 0,0 12-3 16,0-12-2-16,0 9-6 16,0-9-11-16,0 0-35 15,-2 11-18-15</inkml:trace>
  <inkml:trace contextRef="#ctx0" brushRef="#br5" timeOffset="1.02426E6">24506 13697 399 0,'0'0'5'0,"0"0"1"0,0 0 2 15,0 0 1-15,0 0 0 16,0 0 0-16,6-10 0 15,-6 10-1-15,0 0-7 16,0 0-5-16,0 0-10 16,0 0-31-16,12 0-36 0,-12 0-4 15</inkml:trace>
  <inkml:trace contextRef="#ctx0" brushRef="#br5" timeOffset="1.02632E6">24654 13542 228 0,'0'0'7'15,"0"0"5"-15,0 0 4 16,0 0 2-16,2-12 1 0,-2 12 0 16,0-9 1-16,0 9-1 15,-8-11-6-15,-2 6-5 16,-4 1-3-16,-2 4-4 15,0 0 0-15,0 0-2 0,-4 4 0 16,0 1-2-16,8 3 2 16,0-1 0-16,2 1-1 15,10-8 1-15,-8 19 1 16,8-19 0-16,6 16 1 0,6-12 0 16,5-1 1-16,-2 0 2 15,7-3-2-15,-2 0 1 16,0 0 0-16,-2-3 1 15,-1-1-1-15,-7-4 3 0,-10 8 0 16,10-8 0-16,-10 8 0 16,0 0 0-16,5-13-3 15,-5 13 0-15,0 0 0 16,0 9-3-16,-3 0 0 0,1 6 0 16,-2 5 0-16,3-1 0 15,-1 8 3-15,-1-1-1 16,0 4 0-16,0-4 0 15,3-1 0-15,0-2 0 16,0-3-1-16,-2-3 0 0,2-4-1 16,0-1 0-16,0-12-1 15,0 14 0-15,0-14-2 16,-2 10-2-16,2-10-4 16,0 0-6-16,-15 8-13 15,15-8-37-15,-10 0-15 0</inkml:trace>
  <inkml:trace contextRef="#ctx0" brushRef="#br5" timeOffset="1.03695E6">24803 13563 257 0,'0'0'7'15,"0"0"3"-15,2-12 3 0,-2 12 3 16,0-14-1-16,3 7 1 15,-3 7 1-15,0-17 0 16,0 17-7-16,0-12-3 16,0 12-4-16,-13-5-2 0,13 5 0 15,-18 5-1-15,8-1-1 16,-2 6 0-16,3 0 1 16,0 5 0-16,5-3 0 15,4 7 0-15,2-5 1 0,9-2 0 16,0 3-1-16,5 2 2 15,1-5-1-15,3 2 0 16,3 1 0-16,-6-3-1 16,3 0 1-16,-8 0-1 15,1-2 0-15,-1 0 1 0,-5 0-1 16,-7-10 1-16,7 14 1 16,-7-14-1-16,-7 16 1 15,0-8 0-15,-9-3-1 16,2 2 1-16,-6-2 1 15,0-3-1-15,0 1-1 0,2-3 1 16,2 0 0-16,3-5 0 16,0 0 0-16,6-2 0 0,0-6-1 15,4 1 0-15,3-1-1 16,0-2 0-16,0-2 0 16,7-1-1-16,3 2 0 15,3-2 1-15,0 2 0 16,-1 1 0-16,-2-2 0 0,2 3 1 15,-2-1 1-15,-2 6-1 16,-3-4 1-16,0 3 0 16,-5 10 0-16,5-18-1 15,-5 18 2-15,0-8-3 16,0 8 0-16,0 0-8 16,0 0-2-16,0 0-10 0,0 0-36 15,0 0-22-15,-8 0-6 16</inkml:trace>
  <inkml:trace contextRef="#ctx0" brushRef="#br0" timeOffset="1.04809E6">20738 12569 167 0,'0'0'6'0,"0"0"2"15,5 0-1-15,-5 0 1 0,0 0 0 16,2 5 3-16,-2-5 2 15,0 17 0-15,0-1-3 16,-4-1-1-16,-1 7 1 16,-1 2 2-16,-1 5-1 0,0 4 0 15,-1 5-1-15,3 3 0 16,-3 0-1-16,1 2-1 16,0 3-1-16,2 0 0 15,-1-2-1-15,2 7-2 0,-1-5 0 16,2 2-1-16,-1-1 0 15,-1 0-1-15,0-1 0 16,1-2-1-16,2-1 2 16,0 0-1-16,2-4 1 15,-3 0-1-15,1-3 0 0,-1 1 0 16,1-6 0-16,0 0 0 16,-1-4 0-16,-2 0-1 15,3-2-1-15,-2 0 1 16,2-3 0-16,0-2 0 15,-1-1 0-15,3 1-1 0,0-2 1 16,-2-3-1-16,0 0 1 16,2-1-1-16,-3-1 1 15,3-1-1-15,-2 0 1 0,-1 2-1 16,3-5 1-16,0 3-1 16,-2 1 1-16,0-3-1 15,2 2 0-15,-3-2 1 16,-1 2-1-16,4-2 1 0,-2 0-1 15,2-1 0-15,-2 2 1 16,2-1-1-16,-2 0 1 16,2 0-2-16,-3 2 0 15,3 0 0-15,-2 0 1 0,2 3-1 16,0-3 0-16,0 2 0 16,0-5-1-1,2 2 2-15,1-2 1 0,-3-9-1 16,6 17 0-16,-6-17 0 15,11 15 1-15,-11-15-1 16,17 14 1-16,-6-6 1 0,3-2-1 16,2 1 0-16,3-2 1 15,8-2 0-15,3 0-1 0,2 1 0 16,7-4 0-16,0 0 0 16,0 2-1-16,7-2 1 15,0 0-1-15,0 0 1 16,4 0 0-16,6-2-1 15,4 0 1-15,7 0-1 0,5-1 1 16,3-2 0-16,4 2-1 16,3 0 1-16,0 0-1 15,0 2 0-15,-4-5 1 0,3 4-1 16,-3-1 1-16,-4 0-1 16,1-1 0-1,-3-1 0-15,-1 0 0 0,1 0 0 16,-4 0 0-16,-1 0 0 15,2 3 0-15,-3-3 0 0,1 2 0 16,-3 3 0-16,-2 0 0 16,3 0 0-16,-1 0 1 15,1 0-1-15,3 6 1 0,0-4-1 16,2 3 1-16,0-3-1 16,0 3 0-16,-5-2 1 15,-3-1-1-15,-3 0 0 16,-6-2 0-16,-4 0 0 0,-1 0 1 15,-4-2-1-15,-2-3 0 16,1 0 0-16,-4 0 0 16,4 1 0-16,-4-2 0 15,1 2 0-15,-3-1 0 0,1 0 0 16,-3 0 0-16,-6 3 0 16,4-4 0-16,-7 4 0 15,0-2 0-15,2 1 0 16,-4-2 0-16,1 2 0 15,0 0 0-15,0 0 0 0,2 3 0 16,3-1 0-16,-2-1 0 16,1 2 2-16,-1 0-4 15,2 0 2-15,0 0 0 0,-6 0 0 16,1 0 2-16,2 0-2 16,-4 0-2-16,2 0 2 15,-4 0 0-15,0 2 0 16,0-2 0-16,2 0 0 0,-6 0 0 15,6 0 0-15,-6 0 0 16,1 1 0-16,0-1 0 16,-6 0 0-16,-3 3 0 15,2-3 0-15,-1 0 0 16,-1 0 0-16,2 0 0 0,1 0 2 16,-2 0-2-16,0 0 0 15,5 0 0-15,-6-3 2 16,2-4 0-16,-2 0 1 15,-1 0-1-15,0-4 1 0,-1-1-1 16,0-2 0-16,3-1 0 16,1-3 0-16,1 4-2 15,-3-6 0-15,2 0 1 16,1-2-1-16,-2-1 0 0,-2-2 1 16,-1-4-1-16,0-1 1 15,-2 1-1-15,1-7 0 16,-4 0-1-16,3-1 1 15,0-1-1-15,0 1 1 0,-1-1-1 16,-1 4-1-16,0-1 1 16,0 3-1-16,-1 0 1 15,-2 3 0-15,0-2 0 16,0 4 0-16,0 0 1 16,0 0 0-16,-2-2 1 0,-1 0-1 15,0 3 1-15,0-3-1 16,1-2 1-16,0 1-1 15,2-1 1-15,0 1-1 0,0-2 1 16,2-1 0-16,3 4-1 16,-2-4 0-16,2 1 1 15,0 2-1-15,-5 0 0 16,5 1 0-16,-3-1 0 0,3 3 0 16,-3-3 0-16,1 5 0 15,-3 3 1-15,0 0-1 16,0-3 1-16,0 5-1 15,0 3 1-15,0-3-1 0,0 3 1 16,-3-1-1-16,3 3 0 16,-2-2 0-16,2 2 1 15,-3 3-1-15,1-3 0 16,0 3 1-16,2-4-1 0,-3 2 0 16,3-1 0-1,-2 0 0-15,2 0 0 0,0 1 0 16,0-4 1-16,0 6-1 15,-3-6 0-15,3 3 0 0,-2 3 0 16,0 2 0-16,-4 0-1 16,1 1 1-16,-2-4 0 15,-1 6-1-15,8 7 1 16,-15-18 0-16,5 8 0 0,1 5 0 16,-2-2-1-16,-3 2 1 15,3 0-1-15,-4 0 1 16,0 5-1-16,-1 0 0 15,-2 0 0-15,-4 3 1 0,-3 4-1 16,-2-2 0-16,-3 4 1 16,-5 3 0-16,0-6-1 15,-5 5 1-15,-2-4 0 0,-3 1-1 16,-2-1 1 0,-1-2 0-16,-1-1 0 0,-3 1 0 15,-1 0 0-15,-1-2 0 16,7-3 0-16,-6 2 0 15,2 1 0-15,6-1 0 0,-10-2 0 16,2 0-1-16,2 3 1 16,-5-3 0-16,2 0 0 15,-1 0 0-15,-2 0 0 16,0 0 0-16,3 0 0 0,4 0 0 16,-3 0 0-16,4 0 0 15,-1 0 0-15,1 4-1 16,1-1 1-16,0-1 0 0,2 4 0 15,-4-5 0-15,1 4-1 16,1-2 1-16,-2 0 0 16,1-3 0-16,3 2 0 15,2-2 0-15,-3 3-1 16,5-3 1-16,-4 0 0 0,0 2 0 16,3 1 0-16,-2-3 0 15,0 2-1-15,-1 1 1 16,0-3 0-16,0 3 0 15,3-1 0-15,-4-2 0 0,-2 3 0 16,6-3 0-16,-2 0 0 16,1 0 0-16,-2 0 0 15,2 0 0-15,0 0 0 16,-1 0 0-16,3 0 0 0,1 0 0 16,2 0-1-16,1 0 1 15,-3 0 0-15,8 0 0 16,-2 2 0-16,3 0 0 0,-1 1-1 15,4-1 1-15,-1 1 0 16,2 1 0-16,-3-1 0 16,7 0 0-16,-5-1 0 15,3 1 0-15,2 2 1 0,-3-3-1 16,2-2 0 0,0 2 0-16,0 1 1 0,-2-1-1 15,2 1 0-15,-4-1 0 16,1 3-1-16,-2 0 1 15,0 0 0-15,1-3 0 0,-1 4 0 16,0-2 0-16,0 1 0 16,5 0 0-16,-5-2 0 15,5 2 0-15,-2-1 1 16,3 0-1-16,-4 1 0 0,1 2 0 16,-6-2 0-16,3 2-1 15,-2-2 0-15,2 0-6 16,3 5-12-16,0 9-44 15,2-6-15-15</inkml:trace>
  <inkml:trace contextRef="#ctx0" brushRef="#br0" timeOffset="1.05499E6">20922 13971 10 0,'7'18'19'0,"14"-13"2"16,13 5 3-16,8-6-2 0,27 2 4 16,19-4-5-16,12 0-5 15,9 1-4-15,10-1-4 16,-2 1-3-16,5 1-1 15,-6 1 0-15,-19 3-2 16,-7 2-1-16,-10-1 1 16,-16 0-1-16,-15 0 2 0,-3-4-2 15,-20 3 0-15,-7-5 1 16,-2 1 3-16,-17-4 0 16,9 3 1-16,-9-3 0 0,0 0-1 15,0 0 2-15,0-7-2 16,0 7 0-16,-5-8-4 15,5 8-2-15,-10-8-13 16,10 8-15-16,-14 0-28 0,14 5-5 16</inkml:trace>
  <inkml:trace contextRef="#ctx0" brushRef="#br3" timeOffset="1.06226E6">7770 7018 337 0,'0'0'7'15,"0"-12"4"-15,0 2 4 16,0-1 2-16,-2-1 1 0,0 0 2 15,0 1 0-15,-1-1 0 16,3 12-6-16,-2-7-6 16,2 7-2-16,0 7-2 0,0 8-2 15,5 7-2-15,-1 6 0 16,7 4 0-16,-4 5 1 16,3 6 0-16,3 1-1 15,-1-2 1-15,-3-3 0 0,5-4-1 16,-5-3 1-16,-2-1-1 15,2-7 0-15,-5-1 1 16,1-9-1-16,-2-2 1 16,-3-3 0-16,0-9 3 15,0 0-4-15,0 0 0 16,0 0 0-16,-3-5 0 0,-2-8 0 16,3-3 0-16,-3 1 0 15,3-2 0-15,2 1 0 16,0-5 0-16,0 9 0 0,5-2 0 15,2 1 0-15,5 2 0 16,6 2 0-16,4 1 0 16,6 4 0-16,4 1 0 15,0 3 0-15,5 0 0 16,-2 5 0-16,2 0 0 0,-10 7 0 16,1-2 0-16,-9 2 0 15,-1 1 0-15,-7 0 0 16,-4 2 0-16,-5-3 0 0,-2 2 0 15,-12-1 0-15,-1-1 0 16,-7 4 0-16,-4-4 0 16,-6-2 0-16,-2 0 0 15,-4-2 0-15,1-4 0 0,6-1 0 16,-1-1 0-16,6 0 0 16,1-2 0-16,5 0 0 15,4 0 0-15,9 0 0 16,5 0 0-16,-13-2 0 15,13 2 0-15,0 0 0 16,0 0 0-16,0 0-12 0,0 0-13 16,0 0-21-16,5-5-42 15,-5 5-2-15</inkml:trace>
  <inkml:trace contextRef="#ctx0" brushRef="#br3" timeOffset="1.06265E6">8478 7156 425 0,'0'0'5'0,"0"0"3"16,0 0 0-16,0 0 2 0,0 0 0 15,0 0 0-15,0 0 1 16,9-2 0-16,1 0-4 15,0-1-3-15,6 0-2 0,3 1-2 16,3 0 0-16,3-1 0 16,-3 3-4-16,1 0-10 15,0 0-20-15,5 3-51 0,-12 1-3 16</inkml:trace>
  <inkml:trace contextRef="#ctx0" brushRef="#br3" timeOffset="1.06296E6">8437 7325 365 0,'0'0'6'0,"0"0"4"15,0 0 3-15,0 0 2 16,0 0 2-16,0 0 3 0,13 0 1 16,4-2 0-16,6-1-5 15,4 0-9-15,5-1-7 16,5-2 0-16,1 2 0 15,-3-2 0-15,-3 2 0 0,-2-2 0 16,-11 4 0-16,2-1 0 16,-9 3 0-16,-4 0 0 15,-8 0 0-15,9 0 0 16,-9 0 0-16,0 0 0 16,0 0 0-16,0 0 0 0,0 0 0 15,0 0 0 1,0 0 0-16,-7 0-6 0,-13 3-83 15,20-3-2-15</inkml:trace>
  <inkml:trace contextRef="#ctx0" brushRef="#br3" timeOffset="1.09695E6">9337 7018 345 0,'0'0'7'16,"0"0"3"-16,5-12 4 15,-5 12 1-15,3-18 1 0,-3 11 1 16,0-4 0-16,-3 2 0 15,-4 1-7-15,-5 4-3 16,-8 1-2-16,-3 3-3 16,-2 3-1-16,-5 4-1 0,0 5 0 15,6 2-2-15,-1 3 1 16,3-1-1-16,7 1 0 16,7-2 0-16,3 0 0 15,5-3 1-15,9-1 1 0,7-7 0 16,7-1 1-16,2-3 2 15,4-7 0-15,1-4 1 16,-2-4 1-16,2-4 0 0,-6-1 2 16,-1 3 0-16,-10 2-2 15,1 0-5-15,-7 5 0 16,-2 0 0-16,-5 10 0 16,0 0 0-16,0 0 0 15,0 10 0-15,2 5 0 0,1 10 0 16,-3 3 0-16,2 3 0 15,2 4 0-15,-2 2 0 16,-2 0 0-16,2-1 0 16,1-7 0-16,-1-5 0 0,-2 1 0 15,0-5 0-15,0-5 0 16,0 0 0-16,-2-5 0 16,2-10 0-16,-5 15 0 15,5-15-14-15,0 0-17 0,-6 10-56 16,6-10 0-16</inkml:trace>
  <inkml:trace contextRef="#ctx0" brushRef="#br3" timeOffset="1.09723E6">9703 7177 474 0,'0'0'4'0,"0"0"2"16,0 0 1-16,0 0 1 16,0 0-1-16,0 0-2 15,0 0-5-15,-5-6 0 16,5 6 0-16,0 0 0 0,0 0 0 15,0 0-20-15,0 0-67 16,5 3-3-16</inkml:trace>
  <inkml:trace contextRef="#ctx0" brushRef="#br3" timeOffset="1.09774E6">10054 6978 443 0,'0'0'5'0,"0"0"3"16,2-10 0-16,-2 10 1 16,0 0 0-16,0 0-1 15,0 0 1-15,10-5 0 16,-10 10-6-16,-3 9-3 0,-1 4 0 16,-7 2 0-16,-4 5 0 15,1 0 0-15,-6 2 0 16,-5-4 0-16,2-1 0 15,-2-5 0-15,3-2 0 16,2-2 0-16,8-10 0 0,-3 6 0 16,5-7 0-16,10-2 0 15,0 0 0-15,0 0 0 16,19-5 0-16,4-1 0 0,2-3 0 16,10 2 0-16,2-1 0 15,6-2 0-15,1 3 0 16,-7 0 0-16,1 1 0 0,-6 4 0 15,-4 2 0-15,-9-2 0 16,1 2-31-16,12 4-55 16,-32-4-2-16</inkml:trace>
  <inkml:trace contextRef="#ctx0" brushRef="#br3" timeOffset="1.09801E6">10153 6950 439 0,'0'0'5'16,"0"0"3"-16,0 0 1 16,0 0 1-16,0 0-1 15,0 0 1-15,2 11 1 16,1 1-1-16,1 3-10 0,1 10 0 16,4 0 0-16,-5 7 0 15,4 5 0-15,1-2 0 16,-3 0 0-16,1-3 0 15,-2-3 0-15,-3-2 0 0,3-1 0 16,0-6 0-16,-5-6-18 16,2-1-68-16,4-6-3 15</inkml:trace>
  <inkml:trace contextRef="#ctx0" brushRef="#br3" timeOffset="1.09824E6">10379 6965 430 0,'0'0'8'0,"0"0"1"16,0 0 1-16,0 0 1 15,0 0 1-15,0 0 0 16,10 3 0-16,-3 10-5 0,1 6-7 16,2 4 0-16,-5 7 0 15,5-1 0-15,-1 6 0 16,0-3 0-16,-2 0 0 15,-5-4 0-15,8-1 0 16,-5-7-22-16,-13-1-65 0,13-3-2 16</inkml:trace>
  <inkml:trace contextRef="#ctx0" brushRef="#br3" timeOffset="1.09862E6">10635 6904 429 0,'0'0'6'0,"0"0"2"0,0 0 1 15,0 0 2-15,0 0 0 16,0 0 1-16,0 0 1 16,0 0-1-16,12 0-12 0,3-5 0 15,7 1 0-15,6-2 0 16,4-5 0-16,0 7 0 15,4-6 0-15,-5 5 0 16,-2 0 0-16,-5 5 0 0,-9 0 0 16,-3 5 0-16,-7 7 0 15,-5 6 0-15,0 2 0 16,-5 5 0-16,0 4 0 16,-2 1 0-16,-1 2 0 15,1 0 0-15,-1 0 0 16,3-4 0-16,3-1 0 15,0-5 0-15,2-1 0 0,0-5 0 16,0-6-16-16,2 1-71 16,5-1-3-16</inkml:trace>
  <inkml:trace contextRef="#ctx0" brushRef="#br3" timeOffset="1.09912E6">11398 6916 438 0,'0'0'5'16,"0"-9"2"-16,0 9 1 0,-5-15 2 15,1 5 0-15,-5 2 1 16,-3-2-1-16,-5 3 2 16,0 7-12-16,-6 0 0 15,-2 9 0-15,0 3 0 16,3 5 0-16,0-1 0 0,4 4 0 15,6-1 0-15,5 1 0 16,7 3 0-16,4-3 0 16,11-2 0-16,5-2 0 15,3 4 0-15,4-2 0 0,3 0 0 16,0-4 0-16,-6 1 0 16,3-5 0-16,-6 2 0 15,-1 0 0-15,-8-1 0 0,-2-1 0 16,-7-1 0-16,-3-9 0 15,0 15 0-15,-13-10 0 16,-1 3 0-16,-7-5 0 16,1-2 0-16,-7-1 0 15,3 0 0-15,-1-7 0 0,2-3 0 16,5-2 0-16,4-10 0 16,6-3 0-16,6-5 0 15,2 0 0-15,10-5 0 16,4 3 0-16,11 0 0 0,7 0 0 15,3-1 0-15,7 12 0 16,-4-8 0-16,-16 12-77 16,18-2-13-16</inkml:trace>
  <inkml:trace contextRef="#ctx0" brushRef="#br3" timeOffset="1.10232E6">21812 2616 306 0,'0'0'9'0,"0"0"5"15,0 0 3-15,0 0 2 16,0 0 5-16,0 0 0 0,-3-11 1 16,3 11-1-16,0 0-7 15,0 0-4-15,0 0-3 0,0 0-1 16,0 0-9-16,8 0 0 16,5 0 0-16,3 0 0 15,4 0 0-15,6 0 0 16,1 3 0-16,3-3 0 0,-1 0 0 15,4 0 0-15,-6-5 0 16,1 0 0-16,-2-3 0 16,-1 6 0-16,-2-5 0 15,-8 4 0-15,0-2 0 0,-5 1 0 16,-10 4 0-16,13-5 0 16,-13 5 0-16,0 0 0 15,0 0-78-15,-13 7-13 16</inkml:trace>
  <inkml:trace contextRef="#ctx0" brushRef="#br3" timeOffset="1.10271E6">21906 2816 440 0,'0'0'6'0,"0"0"2"16,0 0 2-16,0 0 2 15,0 0 1-15,0 0 1 16,10 0-6-16,-10 0-8 16,18 0 0-16,-6 0 0 15,5 0 0-15,8 0 0 0,1 0 0 16,6 0 0-16,-1-3 0 16,7 2 0-16,-3 1 0 15,4-3 0-15,-6 3 0 16,-4-3 0-16,1 1 0 15,-10 2 0-15,1-3 0 16,-9 3 0-16,-2-3 0 0,-10 3 0 16,14 0 0-16,-14 0 0 15,0 0 0-15,0 0 0 16,0 0 0-16,0 0 0 0,0 0 0 16,-2 6 0-16,2-6 0 15,-15 9 0-15,15-9 0 16,-10 11 0-16,-3-5-41 0,13-6-52 15</inkml:trace>
  <inkml:trace contextRef="#ctx0" brushRef="#br3" timeOffset="1.11301E6">22565 2445 361 0,'0'0'9'16,"0"0"4"-16,7-10 3 15,-7 10 1-15,8-9 1 0,-8 9 1 16,9-11 1-16,-9 11 0 15,0 0-7-15,10 0-8 16,-4 5-5-16,-3 10 0 16,3 12 0-16,-1 7 0 0,-1 7 0 15,2 3 0-15,-3 9 0 16,2-2 0-16,-3-1 0 16,1-4 0-16,-3-5 0 15,0-7 0-15,0-7 0 0,0-5 0 16,0-1 0-16,0-9 0 15,0-2 0-15,0-10 0 16,0 10 0-16,0-10 0 0,0 0-40 16,0-12-48-16,2 0 0 15</inkml:trace>
  <inkml:trace contextRef="#ctx0" brushRef="#br3" timeOffset="1.1135E6">22747 2499 340 0,'0'0'7'0,"0"0"3"0,0 0 3 16,0 0 2-16,0 0 0 15,0 0 0-15,5-7 2 16,-5 7 2-16,0 0-6 16,9 0-2-16,4 0-3 15,2 0 1-15,7-3-2 0,6 1 0 16,2-4-2-16,7-1-5 16,0 0 0-16,1-3 0 15,-9 0 0-15,0 3 0 16,-4 2 0-16,-12 3 0 0,-1-1 0 15,-12 3 0 1,10 3 0-16,-10 6 0 0,0 11 0 16,-5 7 0-16,0 1 0 15,3 9 0-15,-5 2 0 16,0 3 0-16,-2 5 0 16,2-2 0-16,0-3 0 0,0-2 0 15,-1-10 0-15,5-3 0 16,1-5 0-16,-1-5 0 0,1-2 0 15,2-5 0-15,0-10 0 16,0 13-33-16,0-13-54 16,0 0-3-16</inkml:trace>
  <inkml:trace contextRef="#ctx0" brushRef="#br3" timeOffset="1.11373E6">23248 2709 470 0,'0'0'5'15,"0"0"3"-15,0 0 2 16,3-9-1-16,-3 9 0 0,0 0-9 16,6-8 0-16,-6 8 0 15,0 0 0-15,0 0 0 16,0-10-29-16,0 10-58 15,9 0-3-15</inkml:trace>
  <inkml:trace contextRef="#ctx0" brushRef="#br3" timeOffset="1.11429E6">23604 2415 400 0,'0'0'8'0,"0"0"3"0,0-8 2 15,0 8 2-15,0 0 1 16,0 0 0-16,0 0 0 16,0 0 0-16,-11 6-16 0,11 8 0 15,0 9 0-15,-3 4 0 16,-1 8 0-16,2-1 0 16,2 5 0-16,-3-1 0 15,3-3 0-15,0-4 0 0,0 0 0 16,0-4 0-16,3-7 0 15,3-1 0-15,-6-7 0 16,2 2 0-16,-1-4 0 0,-1-10 0 16,0 8 0-16,0-8 0 15,0 0-5-15,0 0-46 16,0-6-38-16,4-2 0 16</inkml:trace>
  <inkml:trace contextRef="#ctx0" brushRef="#br3" timeOffset="1.11474E6">23733 2450 395 0,'0'0'6'15,"0"0"4"-15,0 0 1 16,0 0 0-16,-7-8 2 16,7 8 0-16,0 0 1 0,0 0 1 15,15-9-6-15,0 6-3 16,3-1-1-16,1 1-2 16,3 0-3-16,6-2 0 15,-3-1 0-15,-3 3 0 0,0 0 0 16,-4-3 0-16,-4 6 0 15,-4-2 0-15,-2 2 0 16,-8 0 0-16,2 18 0 16,-2-4 0-16,-2 9 0 15,-3 7 0-15,-3 2 0 0,1 7 0 16,-1-2 0-16,2 3 0 16,-5-5 0-16,4 2 0 15,7-7 0-15,-7-1 0 16,7-9 0-16,-3-3 0 0,3 0 0 15,0-6 0-15,0 1-2 16,3 6-65-16,-3-18-21 16,7 9-1-16</inkml:trace>
  <inkml:trace contextRef="#ctx0" brushRef="#br3" timeOffset="1.11537E6">24291 2510 408 0,'0'0'6'15,"0"0"3"-15,0-16 1 16,0 16 2-16,-6-20 0 0,1 10 1 16,-2-2 0-16,-3 0 0 15,3 5-5-15,-8 4-3 16,3 3-3-16,-6 0-2 15,0 8 0-15,-1 1 0 0,3 6 0 16,-1 3 0-16,2 1 0 16,4 1 0-16,8 0 0 15,3 5 0-15,0-4 0 0,7 8 0 16,5-8 0-16,6 2 0 16,-2-4 0-16,4-2 0 15,6-2 0-15,-4 1 0 16,-2-2 0-16,0-1 0 15,0-1 0-15,-6 3 0 0,2-5 0 16,-4 2 0-16,-5 3 0 16,-4-6 0-16,-3 2 0 15,0 2 0-15,-8-3 0 16,-4-3 0-16,-3 0 0 16,-4-2 0-16,-7 0 0 0,2-5 0 15,1 2 0-15,-2-2 0 16,3-2 0-16,2-3 0 15,0-4 0-15,4-4 0 0,4-7 0 16,5 3 0-16,5-8 0 16,2 0 0-16,5-5 0 15,5-2 0-15,5 2 0 16,5-4 0-16,-1 5 0 0,6-7 0 16,0 9 0-16,0 0 0 15,-5 4 0-15,2 3 0 16,-4 6 0-16,-4 2 0 0,2 4 0 15,-16 8 0-15,17-7-21 16,-14 14-45-16,-3-7-23 16,0 0-2-16</inkml:trace>
  <inkml:trace contextRef="#ctx0" brushRef="#br3" timeOffset="1.11577E6">24608 2180 400 0,'0'0'4'0,"0"0"3"0,0 0 2 16,0 0-1-16,-9-8 0 15,9 8 1-15,-13 0 0 16,13 0-1-16,-12 5-3 15,7 5-3-15,2 2-1 16,3 2 3-16,10 0 2 31,6-4-1-31,0-1-1 16,5-3 1-16,1-6 0 16,0 0 1-16,-2-13-2 0,-3 4-2 15,-11-11-2-15,-6 2 0 16,-3 3 0-16,-7-2 0 15,-7 9 0-15,-3 4-4 0,-5 4-1 16,0 4-5-16,-3 13-9 16,2-2-25-16,-4 20-40 31,7 0-2-31</inkml:trace>
  <inkml:trace contextRef="#ctx0" brushRef="#br3" timeOffset="1.11675E6">22377 3391 316 0,'0'0'8'0,"-16"0"2"0,6-2 4 16,-7 2 3-16,1 0 2 15,2 0 0-15,-3 0 1 0,2 0 1 16,3 0-5-16,12 0-3 16,0 0-3-16,16 5-1 0,14-5 0 15,20 0-1-15,17-3-6 16,20-4-2-16,21-6 0 15,21 1 0-15,20 2 0 16,10-5 0-16,13 0 0 0,2 2 0 16,2 1 0-16,-7 3 0 15,-3-1 0-15,-12 5 0 16,-15-2 0-16,-16 2 0 16,-22-1 0-16,-18 6 0 0,-21-4 0 15,-18 4 0-15,-17 0 0 16,-16 0 0-16,-11 0 0 15,-23 7 0-15,-9 1 0 16,-13 1 0-16,-15 4 0 16,-12 1 0-16,-17 1 0 0,-8 3 0 15,-17 2-10-15,-8-1 1 16,-7 1 2-16,-13-1 2 16,-5-1 2-16,3 0 1 0,-2-1 3 15,8 0-1-15,7-5 2 16,12 3 1-16,17-2 0 15,12-3 1-15,18-6 0 16,14 4 2-16,17-4-2 0,11-1 1 16,15-3-1-16,15 0-4 15,10 0 0-15,27-7 0 16,20-1 0-16,26 1 0 16,21-3 0-16,22 0 0 0,16 1 0 15,15-1 0-15,7 2 0 16,0 1 0-16,-5 5 0 15,-10-3 0-15,-15-1 0 16,-15 2 0-16,-14 1 0 0,-20-4 0 16,-16 3 0-1,-19 3 0-15,-13-2 0 0,-14 0 0 16,-6 1 0-16,-17 2 0 16,11-3 0-16,-11 3 0 15,0 0 0-15,0 0 0 16,0 0 0-16,-6 0 0 0,6 0 0 15,-15 8 0-15,6-4 0 16,-2 7 0-16,-2-8 0 0,-11 7-65 16,14-3-30-16</inkml:trace>
  <inkml:trace contextRef="#ctx0" brushRef="#br3" timeOffset="1.13476E6">13763 12980 115 0,'0'0'5'0,"0"0"1"16,0 0 3-16,0 0 2 15,7-2 1-15,-7 2 2 16,0 0 1-16,9-10 2 0,-9 10-2 16,13-10-4-16,-3 3 1 15,-3-1-1-15,6-1-1 16,-1-3-2-16,8-1 0 0,3-5-1 15,-1 3-1-15,3-2 0 16,0 0-2-16,5 0 0 16,-4 1-1-16,4 2 0 15,-2-4 0-15,0 3-1 0,-1 1 0 16,0-4 1-16,3 2-1 16,-5-5 0-16,4 6 0 15,-3-2 0-15,1 2 0 16,-4 0 0-16,-2 1 0 15,2 1 0-15,-3 0 0 16,-1 3-1-16,4 1 0 0,0-1 0 16,-1 0 0-16,8-2 0 15,-6 2-1-15,9-2 1 16,-6-3 0-16,6 4-1 0,-3-4 1 16,-1 3-1-16,-2 2 1 15,-4 1-1-15,0-4 1 16,2 3 0-16,-7 1-1 0,5-2 1 15,0 1 0-15,-4-3 1 16,4 1-1-16,0 3 0 16,2-4 1-16,-4 4-1 15,4-6 0-15,0 3 0 16,-1-4 2-16,2 1-3 0,-1 3 1 16,2-5 1-16,-2 4 0 15,0-2-1-15,-2 1 1 16,4 1 0-16,-8-2 0 15,5 6 0-15,0-4 0 0,-4-2 2 16,-1 3-2-16,6-3-1 16,0 0 0-16,-2 2 0 15,5-4 0-15,-2 2-1 16,4-2 1-16,0 3-1 0,0-1 1 16,-1-1-1-16,-1-2 1 15,-4 6-1-15,4 0 1 16,-5 0-1-16,-4 0 1 0,1 0 0 15,-2 1 0-15,1 4 0 16,-1-5 0-16,-1 2 0 16,-1 0 1-16,-2 2 0 15,-1 3 0-15,-1-2 1 16,-1 1-1-16,-2 2 1 16,-9 4-1-16,7-7 1 0,-7 7 0 15,0 0-1-15,10-10 0 16,-10 10 0-16,0 0 0 15,0 0-1-15,0 0-1 0,0 0-1 16,0 0-4-16,0 0-6 16,0 0-13-16,4 10-51 15,-4 1-2-15</inkml:trace>
  <inkml:trace contextRef="#ctx0" brushRef="#br3" timeOffset="1.13575E6">14276 12723 185 0,'0'0'5'0,"0"0"6"16,0 0 2-16,0 0 4 0,0 0 3 16,0 0 2-16,0 0 3 15,0 0 0-15,0 0-6 16,0 0-3-16,0 0-3 0,0 0-5 15,0 0-3-15,0 0-5 16,0 0-1-16,0 0-3 16,0 0 2-16,0 0 0 15,6 15 1-15,1-5 1 16,0 7 1-16,6-2 2 16,-3 5 0-16,1 1 1 0,1 3-1 15,-3 0-1-15,-2 0 0 16,2-1 0-16,-2 0 0 15,-2 1 0-15,-3 1-1 0,3-4 0 16,-3-1 0-16,2 4 0 16,-4-5 0-16,0 3 0 15,0-7 0-15,0 2-1 16,0 1 1-16,-4-3 0 0,2 0-1 16,0-3 1-16,-1 0 0 15,1-2 0-15,-3 3 1 16,0-4-1-16,0 1 1 0,3-2-1 15,2-8 1-15,-11 15-1 16,11-15 0-16,-5 8-1 16,5-8 1-16,0 0-1 15,0 0 0-15,0 0 1 16,-4 9-1-16,4-9 1 0,0 0-1 16,0 0 1-16,0 0-1 15,0 0 1-15,0 0-1 16,0 0 0-16,0 0-2 15,0 0-1-15,0 0-6 16,0 0-10-16,0-7-34 0,0 7-24 16,9-19-5-16</inkml:trace>
  <inkml:trace contextRef="#ctx0" brushRef="#br3" timeOffset="1.13651E6">14434 12676 270 0,'0'0'7'0,"0"0"1"0,0 0 2 16,0 0 0-16,7 0-1 15,-7 0 1-15,0 0-2 16,0 0-1-16,0 0-4 0,7 7-2 15,-7-7 0-15,6 17 0 16,-1-3 2-16,2 0 1 16,0 4 2-16,11-2 2 15,-8 4-1-15,5 2 0 16,-5 4 1-16,4-2-2 0,-7-2-1 16,6 6 0-16,-10-7-1 15,-1 8 1-15,-2-3-1 16,0 2-1-16,0-3 0 15,0-3-1-15,-2 3 0 16,-4-4 0-16,4 2-1 0,-2-3 0 16,-1 0 0-16,2-3 0 15,-3 0-1-15,2-5 1 16,-2 3-1-16,2-3 0 0,2 2 0 16,-2-4 1-16,1 0-1 15,-4-3 1-15,7-7 1 16,-2 12-2-16,2-12 1 0,0 0 1 15,-4 12-1-15,4-12 1 16,0 0-1-16,0 0 0 16,0 0 1-16,-5 10-2 15,5-10 1-15,0 0 0 0,0 0-1 16,0 0 0-16,0 0 0 16,0 0 1-16,0 0-1 15,0 0 1-15,0 0 0 16,0 0 0-16,0 0 1 15,0 0-1-15,0 0 0 0,0 0 0 16,0 0-4-16,0 0-4 16,0 0-15-16,0 0-39 15,0 0-19-15</inkml:trace>
  <inkml:trace contextRef="#ctx0" brushRef="#br3" timeOffset="1.14528E6">8057 4739 260 0,'0'0'4'16,"0"0"-1"-16,0 0 0 0,0 0-2 15,3 7 2-15,-3-7 2 16,9 7 2-16,2-1 3 15,8-6-3-15,6 0 2 16,10-3 2-16,15-2 2 0,4 0-1 16,9-2 0-16,6-3-2 15,3 1-3-15,5 3 2 16,0 1-4-16,-2-2 0 16,-1 1-1-16,4 1-1 0,-4 0-1 15,3 1 1-15,-1-2-1 16,5 1 0-16,-1-2-1 15,-4 2 1-15,4-2-1 16,-3 4 0-16,0-1 0 16,-7-1 0-16,0 0 0 0,-8 2 0 15,-2 1-1-15,-4 0 1 16,-6-1 0-16,0 1-1 16,-1 2 1-16,-2-6 0 0,1 6-1 15,2-4 1-15,-3 1 0 16,0 1 0-16,6-4-1 15,-3 4 1-15,1-2 0 0,-1-2-1 16,5 3 0-16,-6-2 0 16,3 3 1-16,-2-3-1 15,0 0 0-15,2 1 0 16,-4 1 0-16,1 0 1 0,3-2-1 16,1 3 0-1,-4-3 0-15,4 2 0 0,-1-1 1 16,1 1-1-16,-2-4 0 15,4 1 1-15,0 2-1 16,0-1 1-16,-4 0-1 16,6 0 1-16,-2 0-1 0,-1 0 2 15,0-3-2-15,-3 6 0 16,-1-6 0-16,3 1 0 16,-2 2 0-16,-1-2 0 0,0 2 0 15,-3 0 0-15,-2-3 1 16,0 6-1-16,-3-3 0 15,0-2 0-15,-5 1 0 16,0 2 1-16,-1-4-1 0,1 4 0 16,-1-1 0-16,2-1 0 15,-1 1 0-15,-1-2 0 16,1 4 1-16,0-5-1 0,0 7 0 16,0-7 1-1,1 5-1-15,-4-1 0 0,2-1 0 16,-2 0 0-16,3-1 1 15,-7 4-2-15,2-3 2 16,4 3-1-16,-4-3 0 16,2 0 0-16,-1 2 0 0,2-1 0 15,-5 2 0-15,4 2 1 16,1-3-1-16,0 0 0 16,-3 1 0-16,-2-1 0 0,-3 3 0 15,-2 0 0-15,0 0 0 16,-4-2 0-16,-5 2 1 15,-3 0-1-15,-1 0 0 16,-2 0 1-16,1 0-1 0,-3-2 1 16,3 2-1-16,-3 0 1 15,3-3-1-15,0 3 0 16,-2 0 0-16,1 0 0 16,-10 0 0-16,15 0 0 0,-15 0 0 15,11 0 0-15,-11 0 0 16,12 3 0-16,-12-3 0 15,13 7 0-15,-13-7 0 16,17 8 0-16,-17-8 1 16,15 5-1-16,-5-1 1 0,-3-1 0 15,1-1 0-15,4-2 0 16,-2 3 0-16,1-3 0 16,-2 2 0-16,1 0-1 0,1-2 1 15,-2 3 0-15,-2-3 0 16,3 0 0-16,-10 0 0 15,14 4-1-15,-14-4 1 16,16 6 0-16,-16-6-1 0,14 5 0 16,-14-5 0-16,16 9 0 15,-16-9 0-15,13 12 0 16,-13-12 0-16,9 17-1 16,-9-17 1-16,13 12 0 0,-13-12 0 15,9 17 0 1,-9-17 0-16,10 17 0 0,-5-10 0 15,-2 6 0-15,0-1 0 16,0 3 0-16,-1 0 0 16,-2 0 1-16,0 5-1 0,0-3 0 15,0 2 0-15,0 4 0 16,0-3 0-16,0 2 0 16,0 1 0-16,0-2 0 0,-2 3 1 15,2 0 1-15,-3-2-1 16,0 3 0-16,0 0 0 15,-2 0 0-15,1-1 0 16,-2 1 0-16,2-3-1 0,2 3 1 16,-3 0-2-16,-1 0 2 15,1-1-1-15,0-1 0 16,1 1 0-16,-1 1 0 16,0 0 0-16,2-3 0 15,0 1 0-15,-2-3 0 0,3-1 0 16,-4 1 1-16,6-3-1 15,-1-1 0-15,-2-4 0 16,1 0 0-16,2 0 1 16,-2-4-1-16,2 2 0 0,0-10 0 15,0 12 1-15,0-12-1 16,0 12 1-16,0-12 0 16,-3 14 0-16,3-14 0 0,-8 9 1 15,8-9 0-15,-12 15 0 16,2-10-1-16,-3 2 1 15,-1 1 0-15,1-3-1 0,-4 2 0 16,-1-2 0-16,1 2 0 16,-3 0 1-16,-2-2-1 15,-4 1 1-15,5 0-1 16,-4 0 0-16,-3 2 1 16,2-4-1-16,-5-1-1 0,4 2 0 15,-1-2 1-15,-2 0-2 16,1-2 1-16,-4 2 0 15,3-1-1-15,-4 1 1 16,-1 0-1-16,-2-2 0 16,1 5 0-16,-6-1 0 0,1 0 0 15,-8-1 0-15,3 1 0 16,-4 0 0-16,-5 0 0 16,3-2 1-16,-8 1-1 0,4 1 1 15,-4-2 0-15,3 0 0 16,-3-1 0-16,4 0 0 15,0-2 0-15,1 0 0 16,0 0 0-16,0-2 0 0,1 0-1 16,0-1 1-16,-4 0-1 15,3-2 1-15,-1 3-1 16,-1-3 0-16,-1 3 0 16,-2-1 0-16,6 1 1 15,-3-1-1-15,-1 1 1 0,1-1 0 16,1 3 0-16,6-2-1 15,0 2 1-15,-3-2 0 16,4 2 0-16,1-3 0 16,4 1 0-16,-6 2-1 0,6-3 1 15,-4 3 0-15,3-2 0 16,3-1 0-16,-6 3 0 16,4-3 0-16,0 3 1 0,1-1-1 15,1 1 0-15,0-3 0 16,-3 3-1-16,0 0 2 15,0 0-1-15,-1 0 0 16,-2 0 0-16,-2 3 0 0,1-2 0 16,-1 2 0-16,0 0 0 15,5-1-1-15,-5 1 1 16,5-1 0-16,-2-2 1 0,-2 5-1 16,-1-5 0-16,2 5 0 15,-1-3 0-15,-1 3 1 16,6 0-1-16,-6-2 0 15,3 1 0-15,2-1 0 16,1-1 0-16,-4 4 0 16,6-4 0-16,-8 2 0 0,2 2 0 15,4 0 0-15,-8 0 0 16,3 2 1-16,-2-1-1 16,3 4 0-16,-1-4 1 0,2 0 0 15,-2 0-1-15,6-1 1 16,1-4-1-16,1 0 1 15,0 1 0-15,3-3-1 16,-2 0 1-16,3 0-1 0,0 0 1 16,0 0 0-16,0-3 0 15,2 1 0-15,2-3-1 16,1 0 1-16,2 0 0 16,4-2 0-16,-2 2 0 15,3-3 0-15,-2 3-1 0,2-2 1 16,-3 2-1-16,2 2 1 15,3-1-1-15,1 2 0 16,-4-4 1-16,6 3-1 16,1-2 1-16,4 1 0 0,0 1 0 15,2-2 1-15,6 2-2 16,7 3 0-16,-15-7 0 16,15 7 0-16,-10-5 0 0,10 5 0 15,0 0 0-15,-12-12 0 16,12 12 0-16,-11-18 0 15,6 6 0-15,1-3 0 0,-1-5 0 16,2-2 0-16,1-5 0 16,-1-5 0-16,3-3 0 15,0-2 0-15,0-1 0 16,3-1 0-16,-1 3 0 16,3-7 0-16,0 6 0 0,-1 2 0 15,5 0 0 1,-4 3 0-16,0 5 0 0,-3 3 0 15,0 0 0-15,-2 10 0 16,0-1 0-16,0 5 0 0,0 10 0 16,0-9 0-16,0 9 0 15,0 0-16-15,0 0-38 16,0 14-35-16,3-4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0-02-15T14:40:09.68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5870 6304 104 0,'0'0'5'16,"0"0"3"-16,0 0-1 15,0 0 0-15,0 0 3 0,0 0 1 16,0 0 3-16,12 0 2 16,-2 5-4-16,5 5-3 15,5 3 1-15,2-1 0 16,2 2-1-16,9 2-3 0,-3-4-2 16,10 1-1-16,-5-3-1 15,7-3 0-15,-5-2 0 16,8-5 1-16,-3 0 1 15,-5 0 1-15,6-3 1 0,-6-4 2 16,4-1-1-16,-5-1 1 16,4-1-1-16,-5 0 0 15,-3 0-2-15,3-1-2 16,-3 4 0-16,3-1-1 0,-2 4 0 16,-3 2-2-16,-4 2 1 15,4 2-1-15,-5 5 0 16,0 4 1-16,-2 1-1 15,-1 3 0-15,0-3 1 16,3 6-1-16,5-4 1 0,-3-1 0 16,3-7 0-16,-3 5 0 15,6-8 1-15,-6-2 1 16,5-1 0-16,-4 0 1 16,-1-4 1-16,0-4 1 0,1 1-1 15,2-3 1-15,-1 0 0 16,7 1-2-16,-2-1 0 15,1 2-2-15,2 6 1 0,8-3-1 16,-1 5 0-16,4 0-1 16,6 2 0-16,1 3 1 15,9 0-3-15,12 2-7 16,6 1-31-16,17-1-31 0,16-7-4 16</inkml:trace>
  <inkml:trace contextRef="#ctx0" brushRef="#br0" timeOffset="1180.8297">5705 5184 107 0,'6'0'1'0,"8"0"0"15,7-2 1-15,6-1 0 16,8 1 0-16,6 0 0 16,7-3 1-16,9 0 0 0,-3 0 0 15,1-2-2-15,6-1 0 16,-2 1 0-16,5-1 0 16,-4 3 2-16,2 1 0 15,-7 4 3-15,-5 0 1 16,-1 4 1-16,-11 7 1 0,4-2 1 15,-12 6 0-15,-3-3-1 16,8 5-1-16,-5-2-2 0,4-3-2 16,1 1 2-16,13-5-3 15,-3-3 0-15,5-1 0 16,4-4-1-16,-3 0 0 16,7-4 0-16,-6-4-1 0,5-1 0 15,-4-3 2-15,-4 1 0 16,4-4 0-16,-7 3 2 15,3 2 0-15,5 0 0 16,-8 5 2-16,5 0-2 16,1 5 1-16,1 0-2 0,0 0 0 15,7 0-2-15,8 5 0 16,-2-2 0-16,13-3 1 16,11 0-2-16,5-5 1 15,2-2 0-15,10-6-1 0,5 0 0 16,7-4-8-16,8 7-38 15,7-10-20-15</inkml:trace>
  <inkml:trace contextRef="#ctx0" brushRef="#br0" timeOffset="1991.5138">5611 7828 213 0,'0'0'3'0,"13"0"2"0,19 8 1 16,7-8 0-16,26 4 2 16,15-1 1-16,34-1 0 0,25-2 2 15,33-2-2-15,28-3-2 16,20-5-1-16,19-3 3 15,29-2-1-15,20 1 2 16,16-8 0-16,6 4-1 0,11-7 0 16,4 3 0-16,10 5-5 15,-1 2-27-15,-3 8-43 16,-8 4-5-16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34:20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5711 6403 170 0,'0'0'7'15,"0"0"4"-15,-13-4 6 0,13 4 1 16,0 0 3-16,0 0 0 15,-10-3-1-15,10 3 1 16,0 0-5-16,0 0-5 0,0 0-1 16,5 0 1-16,7 0 0 15,6-2 2-15,9-1 0 16,6 1 1-16,14-1 0 0,6-1-1 16,16-2-1-16,5 1-3 15,6 0-3-15,4 3 0 16,3 2-1-16,3-2-2 15,4 2 0-15,0 0-1 16,6 0 1-16,-3-4-2 0,7 2 1 16,-2-1 0-16,5-1 0 15,5-1-1-15,-2-1 1 16,-1 4-1-16,3-2 0 16,-6 1 0-16,4 0 0 15,-6 1 0-15,3 2 0 16,-5 0 0-16,-2 0-1 0,-4 0 1 15,2-3 0-15,-2 3-1 16,0-4 0-16,2-2 1 16,-4-1 0-16,4 2-1 0,-6-2 1 15,-1 2-1-15,2-3 0 16,-4 4 1-16,-4-1-1 16,-8 2 0-16,-2-3 1 0,-6 5-1 15,-7-5 0-15,-4 1 0 16,-6 1 1-16,-10 1-1 15,-3-2 0-15,-4 0 0 16,-5 1 1-16,-4-4-1 0,-2 1 1 16,-4-1-1-1,-3-2 1-15,-4 3 1 0,-1-3-2 16,0 0 0-16,-4-1 0 16,0-1 0-16,-4 0 0 15,1-3 0-15,0 1 0 16,-2-6 0-16,0 3 0 0,-1-6 0 15,1 0 0-15,-3-1 0 16,0 2 0-16,0-6 0 16,0 1 0-16,0 3 0 0,-3-6 0 15,3 3 0-15,-2-3 0 16,-4 3 0-16,4-2 0 16,-1-3 0-16,-2 6 0 0,3-3 0 15,-3 1 0-15,0 3 0 16,-3 0 0-16,3-2 0 15,0 5 0-15,1 2 0 16,-1 2 0-16,0 4 0 0,-3-1 0 16,3 3 0-1,0-1 0-15,0 1 0 16,1 4 0-16,-5-4 0 0,9 12 0 16,-14-18 0-16,14 18 0 15,-13-14 0-15,6 6 0 16,-3 1-2-16,1 0 1 0,-7-1 1 15,2 1-1-15,-7 2 0 16,1 0 1-16,-4 3-1 0,-8-3 1 16,-4 2 0-16,-1 3 0 15,-5-3 0-15,-2 3 0 16,-1-3 0-16,-8 1 0 16,3 2 0-16,-6 0 0 0,-1 0-1 15,-3 0 1-15,3 0 0 16,-6 0 0-16,-1 0 0 15,0 0-1-15,-4 0 1 16,-2 0 0-16,1 0 0 0,-6 2 0 16,3 1 0-16,-3 0 0 15,-1 0 0 1,-2-1 0-16,-1 1 0 0,-1-1 0 16,1 0 0-16,2 3 0 15,-3-2 0-15,1 0 0 16,4-2 0-16,-2 5 0 0,2-4 0 15,3 3-1-15,0-2 1 16,0-1 0-16,3 3 0 0,4 0 0 16,-2-3 0-16,-2 3-1 15,11-2 2-15,-2 1 0 16,0-1 0-16,4-1 0 16,1 1 1-16,0 0-1 15,3-3 0-15,-1 0 1 0,9 0-2 16,-6 0 0-16,8 0 0 15,-2 0 0-15,3 0 0 16,2 0 0-16,-1-6-2 0,2 4 1 16,6-1 0-16,-3-1 0 15,3-1 0-15,2 0 0 16,-4 0-1-16,4 0 2 16,-5 0 0-16,5 0 0 15,-2 0 0-15,4 1 0 16,-1-2 0-16,-1-1 0 0,5 0 0 15,-5-2 0-15,7 2 0 16,1 2 0-16,0-3 0 0,2 4 0 16,3-1-1-16,-1 2 1 15,4 1 0-15,-2 2 0 16,2 0-1-16,1 0 1 16,1 0-1-16,-4 0 0 0,2 5 0 15,1 0 1-15,1 5-1 16,-4-3 0-16,4 6 0 15,0 2 0-15,-1 2 0 16,4 3 2-16,-3 5-1 0,1-1 1 16,4 6 0-16,-3 5 0 15,4 1 1-15,2 5-1 16,1 1 2-16,3 2-3 16,-2 3 2-16,2 5-2 15,0-2 2-15,0 5-2 16,0-4 0-16,0 2 1 0,0-2-2 15,-4-1 2-15,4-3-1 16,-1-1 0-16,-1-3-1 16,2-6 2-16,0-4-1 0,0-4 0 15,0-2 1-15,0-7-1 16,2-2 0-16,-1-3-1 16,-1-5 2-16,0-10-1 15,4 12 0-15,-4-12 1 0,0 0 1 16,0 0-2-16,0 0 0 15,0 0 0-15,0 0-4 16,0 0-11-16,0 0-39 0,0 0-32 16,13-12-1-16</inkml:trace>
  <inkml:trace contextRef="#ctx0" brushRef="#br0" timeOffset="2879.1697">5233 8081 231 0,'0'0'7'15,"0"0"2"-15,-5-10 4 16,5 10 0-16,0 0-1 15,-8-7-1-15,8 7 0 16,0 0 1-16,11-6-4 16,12 6-3-16,9 0-3 0,13 3 1 15,23-3 1-15,19 0 1 16,18-8 1-16,11-1-3 16,24-3 0-16,12-2 0 15,2-4-1-15,7 1 0 16,6 3 2-16,-3-1-1 0,8 3 0 15,-3 2 0-15,3 0 2 16,4 5-1-16,5 2 0 16,3 0 0-16,7 2-1 0,1-2 1 15,4 0-2-15,4 3 1 16,-7-2-1-16,-2-3 0 16,-4 3-1-16,-5-1 0 0,-14-2 0 15,-6 3 1-15,-13-1-1 16,-12-2 0-16,-13 5 0 15,-5-2 0-15,-21-1 0 16,-9 1 0-16,-9-3 0 16,-16 3 0-16,-12-1 0 0,-14-1 0 15,-7 4 0-15,-10-3 1 16,-6 3 0-16,-8-3 0 16,-7 3 0-16,0 0 1 15,0 0-2-15,-7 0 1 16,-5 0-1-16,-6 3 0 0,-2 0-1 15,-2-2 0-15,-8 7-1 16,3-1-2-16,-3 3-12 16,5 7-62-16,2-9-1 0</inkml:trace>
  <inkml:trace contextRef="#ctx0" brushRef="#br0" timeOffset="22075.6581">5316 7572 197 0,'0'0'8'0,"0"0"6"0,-11 3 0 16,11-3 4-16,-10 4-1 15,10-4 1-15,-9 0 0 16,9 0 2-16,0 11-5 0,0-11-1 16,19 12-1-16,7-1 1 15,18-7 1-15,8 4 0 16,15-1 1-16,13-4-1 0,4-1-3 16,6-2-2-1,2 0-1-15,-5 0-2 0,-6 3-2 16,-8-3-1-16,-13 3-1 15,-11-1-1-15,-9 0-1 16,-12 0 0-16,-9 1 0 16,-6-1 0-16,-13-2 0 0,-11 3 0 15,-13 0 0-15,-11-1 0 16,-10 0 0-16,-14 4 0 16,-13-2-1-16,-10 4 0 0,-10-4 0 15,-7 4 0-15,-2 0 0 16,0-1-1-16,4-1 1 15,5 3 0-15,15-4 0 16,12 2-1-16,15-4 0 0,15-1 0 16,16 3 1-16,19-5 0 15,10 6 0-15,22-5 1 16,16-1 0-16,14 0 1 0,13 0 1 16,23-1 0-16,7-5-1 15,3-4-2-15,7 3 0 16,-5-2 0-16,-6 0 0 15,-14 7 0-15,-16-4 0 16,-14 6 0-16,-15 0 0 16,-13 0 0-16,-14 0 0 0,-18 0 0 15,0 0 0-15,-23 12 0 16,-9-6 0-16,-16 5 0 16,-11 1 0-16,-18-3 0 0,-12 6 0 15,-11-2 0-15,-2-1 0 16,3 1 0-16,2-4 0 15,15 1 0-15,10-2 0 16,19-3 0-16,14 0 0 0,16-5 0 16,23 0 0-16,15 0 0 15,23 0 0-15,11 0 0 16,13-7 0-16,13 4 0 0,12-2 0 16,-1-3 0-16,4 8-18 15,-1 0-68-15,-4 0-3 16</inkml:trace>
  <inkml:trace contextRef="#ctx0" brushRef="#br0" timeOffset="24618.064">798 8189 263 0,'0'0'1'15,"0"0"2"-15,0 0 2 16,0 0 5-16,12 3 1 16,2 0 3-16,12 1 3 0,10-1-1 15,12 3 2-15,15-3 0 16,12 2-2-16,17-2-3 15,9 0-2-15,14-3-1 16,7 0-2-16,12 0 0 0,5-3-1 16,6-2-2-16,9 2 0 15,0 0 0-15,7-1-1 16,6 2-1-16,4 2 0 16,1-3 0-16,9 1-1 0,1 0 0 15,7-1 0-15,2-2 0 16,2 0 0-16,7 0-1 15,-4 0 0-15,9-2 0 0,-7-1 1 16,1 4-2 0,-3-4 1-16,3 3 0 0,-6 1 0 15,1 0-1-15,3 2 1 16,-8-3-1-16,5 0 1 16,-2 0-1-16,1 0 1 0,-1-2-1 15,2-1 1-15,-2 1-1 16,-1 0 0-16,-7 1 1 15,0-1-1-15,-5 0 0 16,-6 2 1-16,-3-2-1 0,-9-1 0 16,-8 3 0-16,-3 1 1 15,-8 0-1-15,-5-1 0 16,-5 0 0-16,-5 2 0 16,-6-1 0-16,-6 1 0 15,-5 1 1-15,-4-4-1 0,-4 6 0 16,-8-1 0-16,-7 1 0 15,-7-3 1-15,-3 3-1 0,-10-2 0 16,-8 2 0 0,-4 0 0-16,-5 0 0 0,-8 0 0 15,-1 2 1-15,-7 1-1 16,-3-2 0-16,-1 5 0 16,-1-1 0-16,-4-2 0 0,-4 1 0 15,0-1 1-15,-7-3-1 16,1 2 1-16,-2-2 0 15,-1 0 0-15,3-2 1 16,-4-4-2-16,1-6 0 0,2 3 0 16,-1-6 0-16,1-3 0 15,2-6 0-15,-2-2 0 16,-2-6 0-16,1-2 0 0,0-5 0 16,-1-6 0-16,-2-5 0 15,2 1 0-15,-2-3 0 16,0-5 0-16,-2 3 0 15,0-3 0-15,-4-3 0 16,6 3 0-16,-5-1 0 16,0 2 0-16,1-1 0 0,-2 6 0 15,1-7 0-15,0 6 0 16,-3 5 0-16,4-3 0 16,-6 6 0-16,3-1 0 0,-3 6 0 15,0 4 0-15,0 1 0 16,0 5 0-16,-3 5 0 15,0 4 0-15,0 3 0 16,3 5 0-16,-2-1 0 0,2 6 0 16,0 7 0-16,-2-11 0 15,2 11 0-15,0 0 0 16,0 0 0-16,0 0 0 0,0 0 0 16,0 0 0-16,0 0 0 15,0 0 0-15,0 0 0 16,0 0 0-16,0 0 0 15,-15-5 0-15,5 5 0 16,-5 0 0-16,0 0 0 16,-8 0 0-16,-7 0 0 0,-1 0 0 15,-12-1 0-15,1-5 0 16,-8 4 0-16,1-4 0 16,-8 2 0-16,-3-4 0 0,0 3 0 15,-4 1 0-15,-4-4 0 16,-4 4 0-16,1-4 0 15,-7 1 0-15,0-3 0 16,2 2 0-16,-9 0 0 0,0 2 0 16,-1 0 0-16,-1-1 0 15,0 2 0-15,-5 2 0 16,0-1 0-16,-1-1 0 16,0 2 0-16,-2 0 0 0,-2 1 0 15,0 2 0-15,0-3 0 16,0 3 0-16,-5 0 0 15,3 0 0-15,-5 0 0 16,-1 0 0-16,3 3 0 16,-6-1 0-16,2 1 0 0,-1 0 0 15,-2-1 0-15,2 1 0 16,3-2 0-16,-11 2 0 16,3 0 0-16,0 2 0 0,-2-5 0 15,-4 4 0-15,2-1 0 16,-3-1 0-16,-5 2 0 15,4 0 0-15,-1 1 0 16,-2 0 0-16,2 1 0 0,-3-2 0 16,2 4 0-16,-2-3 0 15,2-1 0-15,0 2 0 16,-2-4 0-16,0 3 0 0,0-3 0 16,-1 3 0-16,-2-3 0 15,0 1 0-15,-3 2 0 16,5 0 0-16,-4-5 0 15,-1 4 0-15,1-1 0 16,0 0 0-16,2-1 0 16,-3 1 0-16,1 1 0 0,5-1 0 15,-5-1 0-15,2 6 0 16,2-3 0-16,3 0-2 16,4 3 2-16,1-1-1 0,5-2 1 15,2 0 0-15,6 0-1 16,2 0 1-16,0 0 0 15,3 0 0-15,2 0 0 16,5-1 0-16,-3 4-1 0,4-4 1 16,3 2 0-16,1-1-1 15,4-1 1-15,2 1-1 16,4 1 1-16,5-3 0 16,2 2 0-16,6-1 0 0,9-1-1 15,3 2 1-15,4-2 0 16,9-2-1-16,7 5 1 15,4-4-2-15,8 5-6 16,6 1-15-16,8 4-60 16,9 0-4-16</inkml:trace>
  <inkml:trace contextRef="#ctx0" brushRef="#br0" timeOffset="25623.8338">6802 10193 254 0,'0'0'8'0,"-6"-7"3"0,6 7 5 15,-9-15 3-15,2 3 3 16,-1 2 1-16,0 0 1 16,1 1 1-16,7 9-8 0,-7-13-6 15,7 13-3-15,0 0-2 16,9 2-4-16,14 11-1 16,7-1-1-16,14 8 0 15,13 5 2-15,14 0 1 16,8 9 0-16,10 5 0 15,7 2 1-15,8 5 0 16,2 1 0-16,4 10 1 0,1 0-2 16,6 5 1-16,5 5-1 15,1-1 0-15,2 4 0 16,5 5 1-16,4-1 1 0,0 5 0 16,3 0 1-16,3 3-6 15,1-2 0-15,3 4 0 16,3-2 0-16,-5-3 0 0,-1-1 0 15,-1-6 0-15,-8-1 0 16,-6-9 0-16,-9-4 0 16,-10-5 0-16,-8-9 0 0,-12-2 0 15,-15-7 0-15,-10-10 0 16,-12 0 0-16,-13-10 0 16,-7-3 0-16,-13-4 0 15,-7-6 0-15,-10-2 0 16,0 0 0-16,0-7 0 0,-7-8 0 15,-3 6 0 1,-7-12-48-16,-3 1-40 0,-2-7-2 16</inkml:trace>
  <inkml:trace contextRef="#ctx0" brushRef="#br0" timeOffset="28190.7367">7804 9334 249 0,'0'0'5'0,"0"0"3"15,0 0 0-15,0 0 1 0,0 0-2 16,0 0 3-16,0 0-1 16,10 0 2-16,2 5-2 15,8 7-3-15,7 1 2 16,8 5 2-16,7 6 0 0,13 3 1 16,2 5-1-16,5 6 1 15,5 1-1-15,8 3 0 16,-3 5-1-16,8 0-1 15,1 3 0-15,2-1-1 16,1 6 0-16,5-3-2 0,-1 5-1 16,4 2-1-16,-1 1 0 15,-1 2-1-15,2 2 0 16,-5-2 0-16,1-3 0 0,-7 3 0 16,-4-4 0-16,-5-2 0 15,-2-4-1-15,-5-2 1 0,-4-3-1 16,-8-3 0-16,-1-2 0 15,-2 1-1-15,-1-6 1 16,-3-2-1-16,-2-3 1 16,-4-5-1-16,-3 0 1 15,-2-2-1-15,-3-5 3 0,-2 2-1 16,2-5 1-16,-2 3 0 16,-2-2 0-16,1 0 0 15,1-4 0-15,-2 1 0 16,-1 0-3-16,-2 0 0 15,-1-1 0-15,1 1 0 0,3 1 0 16,-3-2 0-16,-1 3 0 16,2-2 0-16,0 2 0 15,2 0 0-15,-1 0 0 16,1-1 0-16,-3 1 0 0,0-2 0 16,-3 0 0-16,0 0 0 15,-2-3 0-15,0-2 0 16,-3 3 0-16,-2-3 0 0,0 0 0 15,1-3 0-15,-4 3 0 16,-3-3 0-16,2 1 0 16,-4-3 0-16,-7-5 0 15,18 9 0-15,-18-9 0 0,12 5 0 16,-12-5 0-16,7 6 0 16,-7-6 0-16,11 4 0 15,-11-4 0-15,0 0 0 16,7 6 0-16,-7-6 0 0,0 0 0 15,10 4 0 1,-10-4 0-16,0 0 0 0,9 5 0 16,-9-5 0-16,0 0 0 15,13 5 0-15,-13-5 0 16,10 6 0-16,-10-6 0 0,13 5 0 16,-6-5 0-16,3 0 0 15,-1 0 0-15,4 0 0 16,-1 0 0-16,-2 0 0 0,3-3 0 15,-3 1 0-15,0-1 0 16,-3 0 0-16,3 1 0 16,-10 2 0-16,15-8 0 15,-15 8 0-15,12-4 0 0,-12 4 0 16,10-6 0-16,-10 6 0 16,0 0 0-16,0 0 0 15,0 0 0-15,0 10 0 16,-2 6 0-16,-8 1 0 0,-4 7 0 15,-9 9 0-15,-2 6 0 16,-8 3 0-16,-3 8 0 16,-7 4 0-16,-4 1 0 15,-1 4 0-15,-1-2 0 16,4 3 0-16,-2-1 0 0,2-3 0 16,3-3 0-16,2-2 0 15,5-5 0-15,5-6 0 16,4-5 0-16,7-6 0 0,2-7 0 15,8-4 0-15,1-6 0 16,6-5 0-16,2-7 0 16,0 0 0-16,0 0 0 15,0 0 0-15,0 0 0 0,5-5 0 16,4-8 0-16,2-3 0 16,6-7 0-16,3-8 0 15,4-4 0-15,1-7 0 16,7-8 0-16,3-7 0 0,3-5 0 15,2-8 0-15,4 1 0 16,3-1 0-16,4-3 0 16,-5 1 0-16,2 5 0 15,-4 5 0-15,-2 2 0 16,-4 7 0-16,-8 4 0 0,-3 10 0 16,-7 9 0-16,-5 8 0 15,-3 5 0-15,-4 4 0 16,-8 13 0-16,8-9 0 0,-8 9 0 15,0 0 0-15,0 0 0 16,0 0 0-16,0 4 0 16,0-4 0-16,0 0 0 0,-3 13 0 15,3-13 0-15,0 0 0 16,-2 9 0-16,2-9 0 16,0 0 0-16,0 0 0 15,0 0 0-15,0 0 0 16,2-7 0-16,-2 7 0 0,12-15 0 15,-7 3 0-15,6 0 0 16,-3-3 0-16,5 0 0 16,0 2 0-16,-6 1 0 15,5 0 0-15,-3 2 0 16,-9 10 0-16,12-12 0 0,-12 12 0 16,9-8 0-16,-9 8 0 15,0 0 0-15,0 0 0 0,11-9 0 16,-11 9 0-16,0 0 0 15,7-3 0-15,-7 3 0 16,0 0 0-16,12-3 0 16,-12 3 0-16,11 3 0 0,-11-3 0 15,9 15 0-15,-1-1 0 16,0 1 0-16,-1 3 0 16,5 2 0-16,-2-1 0 15,0 1 0-15,5 3 0 0,-2-4 0 16,-1-2 0-16,3 1 0 15,0-3 0-15,-2-3 0 16,-1-1 0-16,-3-4 0 16,-9-7 0-16,13 12 0 15,-13-12 0-15,0 0 0 16,0 0 0-16,4 12 0 0,-5-3 0 16,-10 5 0-16,-1 5 0 15,-8 6 0-15,-8 7 0 0,-4 10 0 16,-10 1 0-16,0 8 0 15,-8 2 0-15,0 0 0 16,1 5 0-16,-1-1 0 16,2-3 0-16,6-1 0 15,3-4 0-15,2-2 0 0,1-2 0 16,4-5 0-16,2-3 0 16,6-5 0-16,-1 0 0 15,2-5 0-15,6-4 0 0,2-4 0 16,3-4 0-16,2 0 0 15,0-1 0-15,3-1 0 16,-4 0 0-16,4-1 0 16,-5 3 0-16,-1 2 0 15,-3-4 0-15,2 2 0 16,-3-1 0-16,-1-2-6 0,4 4-7 16,-6-6-14-16,-5 0-58 15,10-3-2-15</inkml:trace>
  <inkml:trace contextRef="#ctx0" brushRef="#br0" timeOffset="29921.6628">7796 9339 107 0,'0'0'7'16,"0"0"7"-16,0 0 5 15,0 0 5-15,4-10 3 0,-4 10 3 16,0 0-2-16,0 0 2 15,4-7-7-15,-4 7-4 16,0 0-7-16,-13-8-2 16,6 6-3-16,-7-3-1 15,3 0 1-15,-4 0-1 16,-2-2-1-16,-6-2 2 0,-2 3-2 16,3-2 1-16,-3 1-2 15,0-4 0-15,-2 2-1 16,-3-3 0-16,2 2-1 0,1 0 0 15,-3 0-1-15,0 2 0 16,-2 4 0-16,0-1 0 16,-3 1 0-16,3 4-1 15,-3 0 1-15,3 0-1 0,-6 6 1 16,7 1-1-16,-7 1 1 16,0 2-1-16,1 2 0 0,3 3 0 15,-3 2 0-15,0 0 0 16,6 1 0-16,-1 0 0 15,2-1 0-15,2 2 0 16,1 4 0-16,3-4 0 16,-1 4 0-16,2-1-1 15,2 3 1-15,2-1 0 0,-2 5 0 16,8-5-1-16,0 3 0 16,1 3 1-16,5 0-1 15,1-3 1-15,1 2 0 16,3 4 0-16,2 1 0 0,0 0 0 15,0 2 1-15,0-2 0 16,2 0-1-16,3 4 1 16,1-3 0-16,1-4 0 0,5 2 0 15,1-3 0-15,0-6 0 16,8 1 1-16,-2-4 1 16,5-4-1-16,-2-5 1 0,1 1-1 15,-2-4 1-15,0-1-1 16,-4-1 0-16,-2-2 0 15,-2-2-1-15,-3-2 0 16,-10-1 0-16,14 8-1 16,-14-8-1-16,0 0-2 15,11 6-2-15,-11-6-6 0,0 0-10 16,0 0-29-16,0 0-30 16,-11 4-5-16</inkml:trace>
  <inkml:trace contextRef="#ctx0" brushRef="#br0" timeOffset="30577.6168">6743 9448 194 0,'0'0'3'0,"0"0"3"16,0 0 0-16,0 0-2 16,0 0 2-16,-11 0-2 15,4 5 2-15,-12 10-1 0,0 5-3 16,-10 5 0-16,-3 6 0 16,-7 4 0-16,-5 12 1 15,-8 5 2-15,-4 3-1 16,-4 4 1-16,-3 0 3 0,-4 9-1 15,-5-5 2 1,-3 10 0-16,-4-1 0 0,-3-3 1 16,-6 8 0-16,-1 0-3 15,-3 2 0-15,0 2-2 16,-2-1-1-16,2 2-1 0,2-3-2 16,3 3 2-16,8-8 0 15,-1 0-1-15,11-2 1 0,-1 0 0 16,4-5 0-16,5 1 1 15,6-7-1-15,1-6-1 16,2-4-1-16,3-4 1 16,6 0-2-16,0-4 1 0,6-6-2 15,7-5 1-15,2-3-2 16,7-3-2-16,2-6-2 16,2-3-4-16,8 0-4 15,-6-8-8-15,5-1-22 0,5 5-24 16,-2-9-6-16</inkml:trace>
  <inkml:trace contextRef="#ctx0" brushRef="#br0" timeOffset="31630.9762">4898 12562 207 0,'2'-8'5'0,"15"-9"2"16,1-7 1-16,12-9 0 15,7-4 3-15,10-13 1 16,11-6 2-16,4-12 2 15,7 2-4-15,0-1-3 0,2-1 0 16,0 0-1-16,-4-2-1 16,6 0-2-16,0 2-2 15,2-7 0-15,0 5 0 16,0-1 1-16,2-4 1 0,-5 1 0 16,8 2 0-16,-6 3 0 15,1 2 0-15,-8 3-2 16,0-1 1-16,-3 8-3 0,2 0 1 15,-8 5-2-15,0 3 1 16,-1-1 0-16,-7 1 0 16,7 2 1-16,-2 2 0 0,-3 4 0 15,-2 3 0-15,-9 3 0 16,-2 8 0-16,-9 3 2 16,-4 8 0-16,-13 3 1 15,-3 6-1-15,-10 7-1 16,0 0 0-16,0 0-2 0,0 0-1 15,0 0-2-15,0 0-2 16,0 7-6-16,0-7-11 16,-10 8-50-16,3 4-7 15</inkml:trace>
  <inkml:trace contextRef="#ctx0" brushRef="#br0" timeOffset="33605.7218">7306 9572 209 0,'0'0'7'0,"0"0"4"16,0 0 2-16,0 0 2 15,0 0 2 1,0 0 0-16,0-11 1 0,10-3 2 16,8-8-5-16,7-10-3 15,9-11-1-15,13-8 1 0,16-16-1 16,9-5-1-16,10-14 0 16,10-3-2-16,5-9-1 15,4 0-2-15,4-5 1 0,-1 7-2 16,-8-1-1-16,3 5-1 15,-13 11 0-15,-4 5-1 16,-10 11 0-16,-6 5 1 16,-15 11-2-16,-6 7 0 0,-13 12 2 15,-4 10 0-15,-11 3 0 16,-6 7 1-16,-11 10-2 16,9-7 1-16,-9 7-2 15,0 0 0-15,0 0-1 16,0 5-2-16,-2 7-3 15,-3-2-5-15,0 4-14 0,-3 13-51 16,3-9-4-16</inkml:trace>
  <inkml:trace contextRef="#ctx0" brushRef="#br0" timeOffset="34354.7205">7311 9617 187 0,'0'0'-2'0,"0"0"1"16,0 0 4-16,5 2 5 0,8 5 3 15,7 8 5-15,7-3 3 16,18 11 0-16,12 4 6 16,12 3-3-16,11 6-3 0,10 2-5 15,4 4-2-15,5 2-4 16,2 4-3-16,-2 1 0 16,-6 1-2-16,-5 2-1 15,-4-2-2-15,-9 4-4 0,-3-2-6 16,-10-3-18-16,-10 1-15 15,-7-8-31-15,-5-2-5 16</inkml:trace>
  <inkml:trace contextRef="#ctx0" brushRef="#br0" timeOffset="34505.3167">8761 10510 332 0,'0'0'4'15,"0"0"2"-15,0 0 1 16,0 0 1-16,0 0 0 15,0 0 2-15,0 0-1 0,0-9-4 16,0 9-18-16,0 0-39 16,0 0-21-16</inkml:trace>
  <inkml:trace contextRef="#ctx0" brushRef="#br0" timeOffset="35354.9015">8099 8754 197 0,'0'0'8'0,"0"0"6"16,0 0 0-16,0 0 6 16,0-10 0-16,0 10-1 15,0 0-1-15,0 0 0 0,0 0-5 16,0 0-2-16,13 15-2 16,-1 0-1-16,4 8 0 15,3 4 3-15,6 6 0 0,7 0 0 16,0 12-1-1,5-2-1-15,-1 3-3 0,4 4-1 16,-3 2-1 0,0 3 0-16,-7 1-1 0,-5 4 0 15,-5-1-2-15,-7 3 0 16,1 0 1-16,-9 2-1 16,-5-1 0-16,0-6 0 0,-10 2 0 15,-3-8-1-15,-2 0 1 16,-2-10-1-16,-5-3 1 15,0-3-1-15,-1-6 1 0,1-4-1 16,-1-6 1-16,6 0-1 16,-3-5 0-16,8-2 0 15,-2-4 0-15,8-1 0 0,6-7 0 16,-10 7 0-16,10-7 0 16,0 0 0-16,0 0 0 15,0 0 0-15,0 0-3 0,0 0-2 16,0 0-10-16,0 0-29 15,0 0-37-15,12 0-3 16</inkml:trace>
  <inkml:trace contextRef="#ctx0" brushRef="#br0" timeOffset="37606.7302">8312 9244 289 0,'0'0'7'15,"0"0"2"-15,0 0 2 16,0 0 4-16,0 0-1 16,0 0 0-16,0 0 1 0,0 0-1 15,0 0-5-15,0 0-3 16,0 0-2-16,0 0 0 0,9 11 1 15,1-2 0-15,4 2 1 16,4 1 0-16,2 3 1 16,-1 2-1-16,4 0-1 0,0 0-1 15,-4 1-1-15,1 0-1 16,-3-1 0-16,-2 0-1 16,-2-2 0-16,-3 3 0 15,-3-5-1-15,0-2 0 0,-1-2 0 16,-1 2 1-1,-5-11-1-15,2 13 0 0,-2-13 2 16,0 0 0-16,0 0 3 16,0 0 1-16,0 0 1 15,0 0 0-15,0 0 0 16,5-18 0-16,0 0-5 0,-2-3-2 16,4-9 0-16,1-2 0 15,4-6 0-15,3-1 0 16,2 0 0-16,-1 1 0 0,-2 4 0 15,-1 3 0-15,-3 7 0 16,-3 4 0-16,0 7 0 16,-4 1 0-16,-3 12 0 0,0 0 0 15,3-7 0-15,-3 7 0 16,0 0 0-16,0 0 0 16,0 0 0-16,-3 5 0 15,3-5 0-15,-5 14 0 0,5-14 0 16,-5 18 0-16,5-18-27 15,-10 17-60-15,10-17-4 16</inkml:trace>
  <inkml:trace contextRef="#ctx0" brushRef="#br0" timeOffset="38755.4727">9069 9267 212 0,'0'0'8'0,"0"0"4"15,0 0 5-15,0 0 2 16,-10 8 3-16,10-8 3 0,-14 4 1 15,14-4 2-15,-9 8-6 16,9-8-3-16,0 0-3 16,0 0 0-16,0 0 0 0,0 0-2 15,18 0 0-15,7-12-1 16,10-3-1-16,7-10-12 16,8 3 0-16,7-2 0 15,3-5 0-15,-4 5 0 16,-8-1 0-16,-4 8 0 0,-8 2 0 15,-9 5 0-15,-10 2 0 16,-4 3 0-16,-13 5 0 16,0 0 0-16,0 0 0 15,0 0 0-15,0 0 0 16,0 0 0-16,0 0 0 16,0 0 0-16,0 0 0 0,0 0 0 15,0 0 0-15,0 0 0 16,-7 5 0-16,7-5 0 0,-11 10 0 15,11-10 0-15,-12 11 0 16,9-4 0-16,3-7-32 16,-7 10-59-16,7-10-2 0</inkml:trace>
  <inkml:trace contextRef="#ctx0" brushRef="#br0" timeOffset="40077.9857">5199 7907 274 0,'0'0'5'15,"0"0"-2"-15,0 0-1 0,0 0 1 16,0 0 2-16,0 0 5 16,14 7 2-16,16-2 2 0,25-2-2 15,18 3-1-15,23-6 4 16,18 0 2-16,25-6-4 16,11-5-3-16,11 2 0 15,6-3-3-15,-1-1 0 16,-1 4-1-16,-9-2 0 0,-4 4-1 15,-16 2-1-15,-14 0-2 16,-15 3 0-16,-20 0 0 16,-22-1 0-16,-16 3 1 15,-19-5-1-15,-15 5 0 16,-15 0-1-16,-19-4 0 16,-9 4 0-16,-17-4-1 0,-10 4-2 15,-19 0-1-15,-19 0 0 16,-11 4 0-16,-13 0 0 0,-14 4 0 15,-13-1 0-15,-8 0 1 16,-7 0 0-16,-22 8 1 16,13-2 1-1,20-1-1-15,23 1 1 16,28-4 0-16,40 1 0 16,38-5 0-16,38 1-3 0,71-6-17 15,19 0-59-15,48 0 1 16</inkml:trace>
  <inkml:trace contextRef="#ctx0" brushRef="#br0" timeOffset="42193.7045">10702 6136 308 0,'0'0'9'0,"0"0"4"0,0-11 2 16,0 11 3-16,0-14 4 16,0 4 0-16,0 3 3 15,0-5 1-15,0 12-8 16,-7-12-3-16,7 12-3 15,0 0-4-15,0 0-8 0,0 0 0 16,5 14 0-16,7 3 0 16,6 6 0-16,-2 4 0 15,7 0 0-15,2 0 0 16,0 2 0-16,-1-9 0 16,2-2 0-16,-4-8 0 0,0-7 0 15,8-9 0-15,3-13 0 16,8-9 0-16,10-18 0 15,13-12 0-15,5-13 0 0,11-8 0 16,7-6 0-16,3 1 0 16,0 2 0-16,-3 8 0 15,-8 9 0-15,-7 8 0 0,-12 13 0 16,-11 11 0-16,-8 9 0 16,-12 3 0-16,-9 9 0 15,-5 7 0-15,-15 5 0 16,10-4 0-16,-10 4 0 0,0 0 0 15,0 0 0-15,0 0 0 16,0 0 0-16,0 0 0 16,0 0 0-16,0 4 0 15,0-4 0-15,-5 12 0 16,5-12 0-16,-18 17 0 16,13-8 0-16,-7-1 0 0,5 7 0 15,-6-6-91-15,0 1-2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36:59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2962 8049 234 0,'0'0'5'0,"0"0"0"16,0 0 1-16,0 0-2 0,0 0 0 15,0 7 2-15,0 5 1 16,0 5 3-16,4 13-4 16,-4 5 2-16,5 12 1 15,-1 10 2-15,2 17 3 0,-1 8 0 16,0 9 1-16,2 9-1 15,-3 4-1-15,3 2-3 16,-5 1 0-16,3-1-1 16,-3-2-3-16,1 0-1 0,-3-4-1 15,1 1 0-15,-1 1 1 16,0-1-1-16,-1 1 0 16,-4-3 0-16,0 3 1 15,-1-3 0-15,3-1 1 16,-1 2-2-16,2-6 0 15,2-3 0-15,0-2 0 0,0-2 0 16,0-5-1-16,4 0 0 16,1-8-2-16,2-5 2 15,2 3 0-15,-2-5 0 0,0 0 0 16,1-5 0-16,-3 0 0 16,2-3-3-16,-2-5 0 15,0 2 0-15,-5-9 0 0,6 0 0 16,-1-5 0-16,-3-5 0 15,0-2 0-15,0-8 0 16,1 3 0-16,0-8 0 16,-3-2 0-16,0-3 0 15,0-2 0-15,0-6 0 0,0 2 0 16,0-11-5-16,0 10 0 16,0-10-1-16,0 0-4 15,0 0-3-15,0 0-5 16,0 0-3-16,0 0 0 15,-10 0 1-15,10 0 0 0,0 0 2 16,0 0 5-16,0 0 4 16,0 0 7-16,0 0 3 15,0 0 2-15,0 0-1 0,0 0 2 16,0 0-1-16,0 0-2 16,0 0-7-16,-7-13-30 15,7 13-33-15,2-12-3 0</inkml:trace>
  <inkml:trace contextRef="#ctx0" brushRef="#br0" timeOffset="1398.4748">4542 8098 223 0,'0'0'7'15,"0"0"4"-15,0 0 4 16,0-13 2-16,0 13 2 16,0-7 1-16,0 7 1 0,-2-7-3 15,2 7-6-15,0 0-4 16,0 4-3-16,0 11-2 16,0 10-1-16,0 10 1 0,0 10-1 15,2 9 2-15,3 10-1 16,3 6 2-16,-3 4-1 15,2 5 0-15,-2 0 0 16,1 1 0-16,5-1 0 16,-6-2 0-16,3 0 1 15,-4-3 0-15,1 1-1 0,1-1-1 16,-4-3 0-16,1 4 1 16,-3-1 0-16,0-2-1 15,0 0 1-15,-3 3 1 0,-2-7-1 16,5 2 1-16,-6 0 0 15,4-4-1-15,0 1-1 16,2-2 0-16,0-1 0 16,0-2-1-16,0-1 0 15,2-1 1-15,0-6-1 16,4 4 0-16,-1-7 1 0,0 2-1 16,-2-2-1-16,2-3 1 15,-1 1-1-15,1-1 1 0,1-2-2 16,-4 2 0-16,3-1 0 15,0 0 0-15,0 0 0 16,-3-2 0-16,0-4 0 0,1-2 0 16,3-3 0-16,-4 3 0 15,1-7 0-15,-1 1 0 16,-2-3 0-16,2-1 0 16,-2 0 0-16,0 1 0 15,0 1 0-15,0-5 0 16,0 2 0-16,0-3 0 15,0 4 0-15,0-5 0 0,0 4 0 16,0-5 0-16,0-1 0 16,0-2 0-16,0-6 0 15,0 1 0-15,0-1 0 0,3-5 0 16,-3-9 0-16,0 11-3 16,0-11-14-16,0 0-5 15,0 0-3-15,0 0-2 0,0 0-1 16,0 0 1-16,0 9 4 15,0-9 3-15,-5 14 6 16,5-14 9-16,-5 20 4 0,5-20 4 16,-6 15 3-16,6-15 1 15,-2 14 3-15,2-14 0 16,0 0-1-16,0 0-2 16,0 0 0-16,0 12-2 15,0-12-2-15,0 0-7 16,0 0-23-16,0 0-42 0,0 0-4 15</inkml:trace>
  <inkml:trace contextRef="#ctx0" brushRef="#br0" timeOffset="3863.9325">2678 11860 67 0,'0'0'4'0,"0"0"2"0,0 0 1 16,0 0-1-16,0 0 0 16,0 0 0-16,0 0 3 15,0 0 2-15,12 0-3 16,0 0 0-16,6 0 2 0,2 0 0 15,10 0 3-15,5 0 0 16,6-2-2-16,7-3-2 16,9 0-1-16,3 0-1 15,9-2-3-15,8 0 1 0,3-1-2 16,5 4-1-16,2-1 0 16,0 2-1-16,2-2 2 15,6 5-2-15,-6 0 0 16,1 0 0-16,-4 0-1 15,-5 0 0-15,3 0 1 0,3-3-1 16,-2 3 1-16,-4-1-1 16,4-5 0-16,-5 4 1 15,0-4-1-15,1 2 1 16,-7-2-1-16,-4 4 1 16,-5-4-1-16,-10 2 2 0,-4 4-2 15,-3-2 0-15,-6-1 0 16,-10 3-2-16,-5 0 2 0,-4 0-1 15,-11 0 0-15,1 0 1 16,-13 0 0-16,0 0 1 16,0 0 2-16,0 0 0 15,0 0-1-15,0 0 0 0,0 0-4 16,0 0-7-16,-7 5-12 16,7-5-19-16,-20 4-22 15</inkml:trace>
  <inkml:trace contextRef="#ctx0" brushRef="#br0" timeOffset="6351.1812">2643 11898 130 0,'0'0'5'0,"0"0"1"16,0 0 1-16,0 0 1 16,-15-9 1-16,15 9 0 15,-18-3 2-15,18 3-1 16,-19-6-3-16,19 6 0 0,-21 0-2 15,21 0 0-15,-11 0-2 16,11 0 0-16,-13 0 1 16,13 0-2-16,-13 3-1 15,13-3-1-15,0 0-1 0,-12 13 0 16,12-13 0-16,-5 12 0 16,2 1 1-16,3 1 0 15,0 1 0-15,0 2 1 0,0 3 1 16,0 5 0-16,0-5 1 15,0 7 1-15,3-6 0 16,-1 8 1-16,4-7 0 16,-6 7 0-16,2-4 1 15,-2 5 0-15,3 0 1 16,-3-3-1-16,0 3-1 0,0-6 1 16,-3 4-3-16,1-6 0 15,2 3 0-15,-3-10-2 16,0-1 0-16,1-3 0 0,2-2-1 15,0-9 0-15,-3 10 1 16,3-10-1-16,0 0 0 16,0 0 0-16,0 0 0 15,0 8 1-15,0-8-1 0,0 0 0 16,0 0 0-16,0 0 0 16,0 0 0-16,0 0 0 15,0 0 0-15,0 0 0 0,0 0 1 16,0 0-1-16,0 0 1 15,8 9 1-15,-8-9-1 16,0 0 2-16,17 3-1 16,-5-3 2-16,6 0-2 15,0 0 1-15,6 0-1 16,3-3 1-16,6 1-2 0,-1-1 1 16,11 1-2-16,-7 0 1 15,4-1 0-15,6 1-1 16,4 2 1-16,1 0-1 0,-1-3 0 15,8 3 0-15,-1 0 0 16,5 0 1-16,-2 0-1 16,2 0 0-16,5 3 1 15,0-3-1-15,2 2 1 0,4-2 0 16,1 0 0-16,3-2 1 16,2-3 0-16,1 2 0 15,-2-2 0-15,-4 1 0 0,1-1 0 16,-11 2-1-16,-6 1 1 15,-3-1-1-15,-5 3 0 16,6 0 0-16,-12 0 0 16,1 0 1-16,-5 0-2 15,-4 3 0-15,0-1 1 16,-3-2-1-16,-7 0 0 0,-5 3 2 16,-1-3-1-16,-6 0-1 15,-1 0 0-15,-1 0 1 16,-2 0-1-16,-10 0 1 0,13 0-1 15,-13 0 1-15,10 0-1 16,-10 0 0-16,0 0-1 16,0 0-1-16,0 0-2 0,7-3-4 15,-7 3-3-15,0 0-7 16,0 0-12-16,0 0-26 16,0 0-17-16</inkml:trace>
  <inkml:trace contextRef="#ctx0" brushRef="#br0" timeOffset="7333.4089">5009 11886 90 0,'0'0'5'0,"0"0"2"0,0 0 5 16,0 0 2-16,13-6 2 16,4 6 3-16,3-2 0 0,5 2 3 15,5-2-3-15,-3-2-2 16,8 3-3-16,-10-2-2 0,10 1-1 15,-13-1-3-15,2 0-1 16,-3 1-1-16,-6 2-3 16,-3-3-2-16,-1 3-1 15,1 0-2-15,-12 0-1 16,8 5 1-16,-8 6-1 0,0-2 3 16,0 9-2-16,0 2 4 15,0 5-2-15,-1 4 4 16,-2 4-1-16,1-1 1 15,0 2-1-15,-1 4 1 16,1-9 0-16,2 5 0 0,0 2 1 16,0-4-1-16,2 0-2 15,1-5 1-15,-1 6-1 16,-2-11 0-16,2 4-1 16,-2-5-1-16,3-1 1 0,-3-3-1 15,0-2 1-15,0-3-1 16,0-2 0-16,0 0 0 0,0-10 0 15,0 15 0-15,0-15 0 16,0 9 1-16,0-9 1 16,0 0 1-16,-7 13 1 15,7-13 1-15,-18 13 0 16,3-11-1-16,-2 6 2 0,-8-3-3 16,-5-1-2-16,-3-1-2 15,-8 2-1-15,-5-3 0 16,0-2-1-16,-7 2-1 0,4 1 2 15,-3 0-1-15,2-1 2 16,2-2-1-16,6 0 2 16,2 2-1-16,6 1 0 15,4-1-2-15,0 1-3 16,8-3-5-16,4 3-8 0,2-1-9 16,7-2-7-16,9 0-7 15,-11 4-1-15,11-4 1 16,0 0 2-16,0 0 6 0,0 0 9 15,9 6 10-15,-9-6 14 16,0 0 10-16,10 0 1 16,-10 0 2-16,0 0-1 15,0 0-4-15,0 0-18 16,0 0-18-16</inkml:trace>
  <inkml:trace contextRef="#ctx0" brushRef="#br0" timeOffset="12660.4385">2929 8056 187 0,'0'0'6'15,"0"0"2"-15,0 0 4 16,0 0 3-16,0 0 1 0,0 0 4 16,0 0 1-16,0 0 3 15,0 0-4-15,0 0-1 16,0 0-2-16,0 0-1 16,0 0-2-16,0 0-2 0,0 0-1 15,-5-12-3-15,5 12-1 16,-2-11-2-16,2 11 0 15,-5-12-1-15,5 5-1 16,0-7 0-16,-4 5-1 16,4-1 0-16,0-2 0 0,0-3 1 15,0 3-1-15,0-1 0 16,0-2 1-16,0 3-1 16,0 0 0-16,0-3 0 0,-2 3 0 15,2-1 0-15,0-1 0 16,0-2 0-16,0 2-1 15,0-2 1-15,0 1-1 16,0 1 1-16,0-1-1 0,0-2 0 16,0-1 1-16,0 1-1 15,0 0 0-15,0-3 0 16,2 3 0-16,-2 0 0 16,0-1 0-16,0 3 0 0,0-3 0 15,0 4 0-15,0 1 0 16,0-1 0-16,0-2 0 15,0 2 0-15,4-1 0 16,-4-3 0-16,5 4 0 16,-3-1-1-16,-2 0 2 0,5 0-2 15,-3 1 0-15,-2-2 0 16,3 1 0-16,-1 3 0 16,-2 0 0-16,5 0 0 15,-5-1 0-15,6 3 0 16,-4 0 0-16,0-4 0 0,1 3 0 15,-1-1 0-15,3 0 0 16,-4 0 0-16,3-1 0 0,1 1 0 16,-3-4 0-16,4 1 0 15,-4 3 0-15,3 0 0 16,0-3 0-16,0 0 0 16,-1 3 0-16,1-1 0 0,2-4 0 15,2 2 0-15,-2 2 0 16,0-3 0-16,4 3 0 15,-5 1 0-15,7-2 0 16,-5 0 0-16,1-1 0 16,1 6 0-16,1-3 0 15,-2 1 0-15,-1 0 0 0,2 0 0 16,-2-1 0-16,4 3 0 16,-5-4 0-16,6 2 0 15,-3 1 0-15,3-2 0 0,1 2 0 16,1 0 0-16,0 1 0 15,0-1 0-15,0 3 0 16,0-4 0-16,0 2 0 0,2 0 0 16,-5 3 0-16,4 0 0 15,-2 1 0-15,2 1 0 16,-2-2 0-16,4 1 0 16,-1 1 0-16,3-1 0 0,-6 0 0 15,7 2 0-15,-4 1 0 16,3-3 0-16,-2 2 0 15,-2 3 0-15,1-2 0 16,1 2 0-16,0 0 0 16,0 0 0-16,-2 0 0 15,5 0 0-15,-1 0 0 0,-1 0 0 16,4 0 0-16,-3 2 0 16,2 1 0-16,-2 0 0 15,0-1 0-15,-1 0 0 0,2 6 0 16,-1-3 0-16,-6-1 0 15,4 4 0-15,-4-1 0 16,2 1 0-16,1-1 0 0,-2 4 0 16,0-2 0-16,0 2 0 15,-2-2 0-15,4 1 0 16,-5 2 0-16,3 0 0 16,0-1 0-16,-4 1 0 0,5 1 0 15,-4-3 0-15,-1 5 0 16,0-6 0-16,3 3 0 15,-2-2 0-15,-5 1 0 16,3 1 0-16,3 0 0 16,-4 0 0-16,2 2 0 0,1 0 0 15,0-2 0-15,-1 3 0 16,1 2 0-16,-3-2 0 16,7-1 0-16,-4 3 0 15,1-3 0-15,-5 1 0 0,2-3 0 16,4 3 0-16,-2 0 0 15,-5-2 0-15,4 1 0 16,-5-2 0-16,4 3 0 0,-1 3 0 16,-2-6 0-16,3 5 0 15,-3 1 0-15,1 0 0 16,2-1 0-16,-3 2 0 16,0 1 0-16,1-1 0 15,2 2 0-15,-5-1 0 0,5 2 0 16,0 0 0-16,-3 0 0 15,0 0 0-15,2 3 0 16,-2 0 0-16,0 2 0 0,-1 4 0 16,4-2 0-16,-3 2 0 15,-2 6 0-15,2-5 0 16,-2 2 0-16,0-2 0 16,-2 3 0-16,4-3 0 0,-6-3 0 15,3 4 0-15,-2-6 0 16,1 2 0-16,-3-4 0 15,1 3 0-15,-1-6 0 16,0-2 0-16,0 0 0 0,0-6 0 16,0-1 0-16,0-1 0 15,0 1 0-15,0-13 0 16,0 12 0-16,0-12 0 16,0 0 0-16,0 0 0 0,0 0 0 15,0 0 0-15,0 0 0 16,0 0-3-16,0-5-64 15,0-12-24-15,3-3-1 16</inkml:trace>
  <inkml:trace contextRef="#ctx0" brushRef="#br0" timeOffset="15197.9032">3680 7617 354 0,'0'0'5'0,"0"0"4"0,0 0 1 16,0-10 3-16,0 10-1 15,0 0 0-15,-3-10-1 16,3 10 1-16,0 0-5 0,-2 20-2 15,-1 0-3-15,3 5 0 16,0 4-2-16,0 4 1 16,0 4 1-16,0 0-1 15,0-5 0-15,3-2 1 16,-1-3-1-16,1-4 0 16,-1-4 1-16,-2-6-1 15,3-3 0-15,-3-10 0 16,0 0-1-16,0 0-1 15,0-15 0-15,0-8 0 0,-3-1 0 16,1-6 1-16,-1-5-1 16,1-2 0-16,-4 2 2 15,4-3-1-15,-1 5 1 16,-1 5 1-16,-1 6 0 0,2 3 1 16,1 3 0-16,0 6-1 15,2 10-1-15,0 0 1 16,0 0-1-16,0 0 0 0,0 20-1 15,2 2 0-15,0 3 0 16,1 7 0-16,2 3 0 16,-3 0 1-16,3-1-1 15,-3 0 0-15,1-8 1 16,0-6 0-16,2-3 0 16,-5-7 2-16,0-10-1 15,0 0 0-15,0 0 0 16,2-5 1-16,-2-12-2 0,0-8 1 15,0-7-1-15,0-5-1 16,0 0 1-16,0-4-1 16,0 8 0-16,0 3 1 15,0 7-1-15,-2 3-1 0,2 13 0 16,0 7 0-16,0 0 0 16,0 17 0-16,0 4 0 15,2 3 0-15,3 6 0 16,0 2 1-16,2 3 0 0,-1-3-1 15,1-3-1-15,-2 1-2 16,0-7-5-16,-2-1-14 16,-3-5-24-16,0-5-39 15,4-4-3-15</inkml:trace>
  <inkml:trace contextRef="#ctx0" brushRef="#br0" timeOffset="15551.6837">3503 7778 357 0,'0'0'5'0,"0"0"2"16,0 0 1-16,0 0 0 0,0 0 0 16,0 0 1-16,0 0 2 15,0 0 2-15,14-3-3 16,3 3-2-16,7 0 0 15,3 0 0-15,6 0 0 0,1 0-1 16,1 0-2-16,2 0-2 16,-7 0 0-16,-3 0-2 15,-4 0 0-15,-9 3 0 16,-1-3 0-16,-3 3 0 16,-10-3 0-16,10 0 1 15,-10 0-1-15,0 0 1 0,0 0 0 16,0 0-1-16,0 0 0 15,0 0-3-15,-6 9-6 16,6 1-33-16,0 0-46 0,-2 0 1 16</inkml:trace>
  <inkml:trace contextRef="#ctx0" brushRef="#br0" timeOffset="19565.2717">2992 7224 58 0,'0'0'5'0,"0"0"2"16,0 0 4-16,0 0 2 0,-6-5 2 15,6 5 0-15,0 0 1 16,0 0 1-16,0 0-2 16,0 0 0-16,-11 5 4 15,11-5 4-15,0 0 1 0,0 0 1 16,0 0-1-16,0 0 0 15,0-5-1-15,0-5-1 16,0 0-4-16,0-8-7 0,0 0-2 16,0-3 0-16,0-1-1 15,0-6 0-15,0-5-1 16,0 2-1-16,-2-4 0 16,0-2-1-16,-1 0 0 0,-3-5 0 15,3 2 0-15,-2-5-1 16,0 3-1-16,-3-2 1 15,3-1-1-15,0-5-1 16,3 0 1-16,-3 2-1 0,3-8 0 16,-3 2 0-16,5 0 0 15,-4 0 0-15,4 1-1 16,0 2 1-16,0-2 0 16,0 4-1-16,0 1 2 15,0 2-3-15,0-2 0 16,0 4 0-16,-2 0 0 0,2 1 0 15,-5 1 0-15,5 3 0 16,-2-1 0-16,-1 3 0 16,1 2 0-16,2 0 0 0,-3 4 0 15,3 1 0-15,-2-3 0 16,0 1 0-16,-3 5 0 16,1-4 0-16,0 2 0 0,1 0 0 15,1 0 0-15,-3-4 0 16,3 6 0-16,-1-3 0 15,1-1 0-15,2 5 0 16,-5-3 0-16,5 3 0 16,-2-1 0-16,-2 0 0 0,2 2 0 15,-1 0 0-15,1 0 0 16,-1-2 0-16,3 5 0 16,0-5 0-16,0-1 0 15,0 1 0-15,0 2 0 16,0-1 0-16,0-3 0 0,0 3 0 15,0-2 0-15,0 1 0 16,0 0 0-16,0 0 0 16,0 0 0-16,0 1 0 0,0-3 0 15,0 7 0-15,0-8 0 16,3 7 0-16,-1-1 0 16,-2-1 0-16,3 0 0 0,-3 4 0 15,0-3 0-15,0 2 0 16,0 0 0-16,0-2 0 15,0 3 0-15,0-1 0 16,-3-3 0-16,3 4 0 0,-2-3 0 16,2 0 0-16,0-1 0 15,0 0 0-15,0-1 0 16,0-2 0-16,2-2 0 16,1 4 0-16,3-7 0 15,-4 5 0-15,3-1 0 16,0 4 0-16,-1-4 0 0,-1 4 0 15,2-3 0-15,3 1 0 16,-6 2 0-16,3 0 0 0,0 3 0 16,-3-2 0-16,1-2 0 15,2 4 0-15,-1 0 0 16,2-3 0-16,-1 5 0 16,0-5 0-16,2 8 0 0,-2-7 0 15,5 6 0-15,0-3 0 16,-3 0 0-16,0 4 0 15,4-3 0-15,-1-2 0 16,3 2 0-16,-1 3 0 0,-1-4 0 16,3 5 0-16,-2-4 0 15,3 2 0-15,-3 1 0 16,1 1 0-16,1-1 0 16,-1 2 0-16,2 1 0 15,-3-1 0-15,6 4 0 16,-4-3 0-16,4 2 0 0,0 0 0 15,-1-2 0-15,3 2 0 16,-1 3 0-16,2-1 0 16,-1-2 0-16,-1 2 0 0,1-3 0 15,3 3 0-15,-4 6 0 16,1-5 0-16,3 2 0 16,-4 2 0-16,1-2 0 0,-2 5 0 15,-2-1 0-15,4 3 0 16,1-3 0-16,-4 3 0 15,5 0 0-15,-1 0 0 16,1 3 0-16,-2 0 0 0,3-1 0 16,-4 2 0-16,1 2 0 15,-2-1 0-15,-1 2 0 16,-2-1 0-16,1 1 0 16,1 3 0-16,-5 2 0 15,3-4 0-15,-1 2 0 16,2 0 0-16,-4 1 0 0,2 4 0 15,-1 2 0-15,-1 4 0 16,-1-1 0-16,3 2 0 0,-4 2 0 16,1 1 0-16,-2 0 0 15,1 0 0-15,3 0 0 16,-1 0 0-16,-2 0 0 16,3 2 0-16,-1 0 0 0,1 0 0 15,-1 3 0-15,-2-1 0 16,0-2 0-16,2 6 0 15,-4-4 0-15,2 6 0 16,-1-2 0-16,2 2 0 16,-1-1 0-16,-6-2 0 15,1 5 0-15,2 0 0 0,-1 1 0 16,-1-1 0-16,0-1 0 16,-3 5 0-16,3-2 0 15,0 1 0-15,3-5 0 16,-1 2 0-16,0 1 0 0,1-5 0 15,0 2 0-15,-1 1 0 16,0-3 0-16,0 2 0 16,2 2 0-16,-5-2 0 0,1 2 0 15,0 0 0-15,0 3 0 16,0-3 0-16,3 4 0 16,-6-5 0-16,6 1 0 0,-6 0 0 15,5-2 0-15,-3 0 0 16,5-6 0-16,-4 6 0 15,1-5 0-15,0 2 0 16,-2-2 0-16,3 2 0 16,-3-2 0-16,-1 2 0 0,2 2 0 15,-4-2 0-15,5 4 0 16,-6-2 0-16,2 0 0 16,0 2 0-16,1-2 0 15,0-2 0-15,0 0 0 16,-1-2 0-16,1-3 0 0,-1 4 0 15,2-7 0-15,-1 3 0 16,0 0 0-16,1-1 0 0,-1 3 0 16,3-2 0-16,-4 0 0 15,1 3 0-15,-1-3 0 16,0 0 0-16,1 2 0 16,2-2 0-16,-3 0 0 0,0 0 0 15,1-1 0-15,-3 0 0 16,6-1 0-16,-4-4 0 15,0 8 0-15,1-5 0 16,-1 3 0-16,1-3 0 16,-1 5 0-16,0-2 0 15,1 0 0-15,2-1 0 0,0 1 0 16,-2 2 0-16,4 0 0 16,-2-2 0-16,0 1 0 15,-1-1 0-15,2 5 0 16,-1-5 0-16,0 1 0 0,0 4 0 15,-3-3 0-15,3-2 0 16,-4 4 0-16,-1-5 0 16,4 5 0-16,-4-4 0 0,3 0 0 15,0 0 0-15,-3 0 0 16,2 4 0-16,-2-2 0 16,0 3 0-16,0 3 0 15,0-1 0-15,-2 3 0 0,-1 1 0 16,0-1 0-16,3-3 0 15,-4 4 0-15,4-6 0 16,-1 2 0-16,1-3 0 0,0 1 0 16,0-5 0-16,-2 5 0 15,2-5 0-15,-3 1 0 16,3-2 0-16,-2-1 0 16,-1 3 0-16,3-6 0 15,-2 6 0-15,2-11 0 16,-5 5 0-16,5-4 0 0,-5-4 0 15,2-4 0-15,3-10 0 16,-3 12 0-16,3-12 0 16,-4-7 0-16,4-22-71 0,0 4-21 15</inkml:trace>
  <inkml:trace contextRef="#ctx0" brushRef="#br0" timeOffset="20711.112">3471 3862 280 0,'0'0'7'0,"0"0"6"16,0-13 4-16,0 3 3 16,-3 1 1-16,1-7 4 15,0 4 0-15,-2-2 2 16,2 1-7-16,-3 3-5 0,5 10-4 15,0-10-4-15,0 10-1 16,-7 18-2-16,7 4-1 16,0 5-2-16,0 8-1 15,0 7 1-15,0 2 0 16,5 4 0-16,-3-7 0 16,3 2 0-16,1-4 0 0,-2-7 0 15,-1-4 1-15,2-6-2 16,-3-7 0-16,0-2 0 15,-2-6 0-15,0-7 0 0,0 0 0 16,0 0 0-16,0-18 0 16,0 1 0-16,0-10 0 0,-2-10 0 15,0-7 0-15,-3-6 0 16,0 0 0-16,3-3 0 16,-4 10 0-16,1-3 0 15,3 14 0-15,-1 9 0 0,1 3 0 16,2 9 0-16,0 11 0 15,0 0 0-15,0 20 0 16,5 5 0-16,-1 4 0 16,5 6 0-16,-2 8 0 15,0 4 0-15,3-3 0 16,-2 0 0-16,-3-3 0 0,2-12 0 16,-5-3 0-16,1 0 0 15,-3-14 0-15,0 0 0 16,0-12 0-16,0 0 0 15,-9 3 0-15,3-7 0 0,-4-8 0 16,0-9 0-16,-2-1 0 16,1-6 0-16,2-2 0 0,-3 3 0 15,4 0 0-15,-2 8 0 16,5 1 0-16,3 3 0 16,2 15 0-16,0 0 0 15,0 0 0-15,0 0 0 16,9 18 0-16,-1-6 0 15,0 3 0-15,4-1 0 0,-5 1 0 16,0 3-3-16,4-6-5 16,-4 0-6-16,-2 2-12 15,0-3-30-15,-3-1-31 16,-2-10-1-16</inkml:trace>
  <inkml:trace contextRef="#ctx0" brushRef="#br0" timeOffset="21197.3393">3319 4025 337 0,'0'0'6'15,"0"0"3"-15,0 0 2 16,-7 0 2-16,7 0 2 16,0 0-1-16,0 0 2 15,0 0 1-15,14 0-5 16,7 0-3-16,4-2-1 16,7-3-1-16,3 0 0 0,2-2-1 15,1 1-2-15,0 2 0 16,-2-1-1-16,-6-1-1 15,-6 5 0-15,-4-2-1 16,-7 3 0-16,-13 0 1 0,0 0-2 16,0 0 1-16,-15 7 0 15,-6 1-1-15,-3 2 1 16,-1-3-1-16,-5 3 0 0,1-5 0 16,1 2 0-16,5 0 0 15,7-2 0-15,3 0 0 16,3-5 0-16,10 0-1 0,0 0 1 15,12-5 0-15,8 0-2 16,8-5-4-16,5 6-17 16,5-6-61-16,8-2-3 15</inkml:trace>
  <inkml:trace contextRef="#ctx0" brushRef="#br0" timeOffset="23196.9057">3667 3017 43 0,'0'0'3'0,"0"0"3"16,0 0 5-16,0 0 3 0,-10 0 4 15,10 0 2-15,0 0 0 16,0 0 2-16,0 0-1 15,-7-8-2-15,7 8-4 16,0 0-2-16,0 0-2 0,0 0-1 16,0 0 0-16,0 0-1 15,0 0-1-15,0 0 0 16,0 0 0-16,0 0 0 16,0 0-1-16,0 0 0 15,0 0-1-15,0 0 2 0,0 0-1 16,0 0-1-16,0 0 0 15,0 0-1-15,0 0 0 16,0 0 1-16,0 0-1 16,0 0 1-16,0 0-2 0,0 0 1 15,5-9 1-15,-5 9-1 16,0 0 0-16,9-6-1 16,-9 6 0-16,11-5 0 0,-11 5 0 15,7-2-1-15,-7 2 0 16,10-5 0-16,-10 5-1 15,13 0 0-15,-13 0 0 16,9 0 0-16,-9 0-1 0,15 0 1 16,-15 0 0-16,13 0 0 15,-13 0 0-15,13 0 0 16,-1 0 0-16,-2 0-1 16,-3 0 1-16,2 0 0 0,2 5-1 15,0-3 1-15,5-2 0 16,-2 0 0-16,5 3-1 15,0-3 1-15,-1 0 0 16,2 0-1-16,2 0 1 16,-2 0 0-16,2 5-1 0,-2-5 0 15,0 3 1-15,0-1-2 16,1 1 1-16,-1 1 0 16,4-1 0-16,3 2-1 15,-5-2 1-15,5-2-1 16,3 2 0-16,0-1 1 0,0 2-1 15,1-4 1-15,2 0-1 16,3 2 1-16,-1 0-1 16,-1-2 1-16,6 3 0 0,-3-3-1 15,6 0 1-15,0 0 0 16,1 2-1-16,2-2 1 16,2 0-1-16,-1 0 0 15,-1 0 1-15,2 0-1 0,0 0 0 16,-1 0 0-16,3 0 0 15,-5 0 0-15,2 0 0 16,3 0 0-16,0 0 0 16,-4 0 0-16,7 0 0 15,2 0 0-15,-2 0 0 0,5 0 0 16,-1 0 0-16,3 0 0 16,0 3 0-16,2-1 0 15,-5-2 0-15,3 0 0 16,-3 6 0-16,5-6 0 0,-2 2 1 15,-1 1-1-15,4-3 0 16,-1 0 1-16,2 0-1 16,1 0 0-16,-1-3 1 0,4 3-1 15,1-2 0-15,1-4 0 16,2 4 1-16,-2-1-1 16,1 1 0-16,-1-1 0 15,5 3 0-15,-3-2 1 0,0 0-1 16,2-2 0-16,1 2 0 15,0-2 0-15,1-2 0 16,2-2 0-16,-1 4 0 16,0-1 0-16,0 0 0 0,0 0 1 15,-2 3-1-15,-1-3 0 16,1 2 0-16,-1 1 0 16,1-3 0-16,0 2 0 15,-7-1-1-15,3 1 1 16,-4-2 0-16,-3 0 0 15,-1 3 0-15,-4 0 0 0,-1-1 0 16,-3 0 0-16,-4 1 0 16,-1 2 0-16,-2 0 0 0,-6 0 0 15,-3 0 0-15,2 0 0 16,-9 0 0-16,-5 0 0 16,-3 0 0-16,-3 0 0 15,-4 0 0-15,-5 0 1 0,-2 0-1 16,-10 0 1-16,0 0-1 15,8 0 1-15,-8 0 0 16,0 0-1-16,0 0-2 0,0 0-4 16,-8 5-12-16,3-10-48 15,5 5-17-15</inkml:trace>
  <inkml:trace contextRef="#ctx0" brushRef="#br0" timeOffset="24432.2665">4301 4531 184 0,'0'0'3'0,"0"0"3"15,0 0 2-15,0 0 1 16,0 0 2-16,0 0 1 16,0 7 4-16,0-7 0 15,0 0-1-15,5 10-2 0,-5-10 1 16,17 7 0-16,-3-4-1 16,6-1-1-16,4 1-1 15,8 0 0-15,3-3-2 16,6 1 1-16,5-1-2 0,8 0-1 15,4 0-1-15,4-1-1 16,5-2 0-16,0 0-1 16,7-2 0-16,3 0-2 15,0 0 1-15,8 1-2 16,-1-1 1-16,4 0 0 16,1 2 0-16,6-4-2 0,-5 4 1 15,3-2 0-15,4 3 0 16,0-3 0-16,3 0 0 15,-3 0-1-15,1 2 1 0,2-2 0 16,-2 3 0-16,-4-6 0 16,3 5 1-16,-5-1-1 15,2-1 0-15,-2 0 1 0,-2 0 0 16,2 0-1-16,0-3 1 16,0 4-1-16,-3-3 1 15,3-1-1-15,-2 1 0 16,2-3 0-16,0 3 0 15,-3-4-1-15,3 4 1 0,-2-4 0 16,-1 2 0-16,1-1-1 16,-3 0 1-16,0 3 0 15,-2 0-1-15,-1-1 0 16,-5 1 1-16,-2 2-1 0,1 0 0 16,-4-2 0-16,-4 4 0 15,2 1 0-15,-5-4 0 16,-4 5 1-16,4 1-1 15,-8 0 0-15,-5-4 0 0,1 4 0 16,-8 0 0-16,-2 0 0 16,-10 0 0-16,-1 0 0 15,-6 0 1-15,-8 0-1 16,-2 4 1-16,-9-4-1 0,-9 0 1 16,15 0 1-16,-15 0-1 15,0 0 1-15,0 0-2 16,0 0 1-16,-5 0-3 15,-5 0-3-15,1 0-5 0,-4-6-9 16,1 3-18-16,-1-2-45 16,1-5-3-16</inkml:trace>
  <inkml:trace contextRef="#ctx0" brushRef="#br0" timeOffset="25210.7391">9178 3021 214 0,'0'0'8'16,"0"0"3"-16,0 0 3 0,0 0 1 15,0 0-2-15,0 0 4 16,-7 11 0-16,5 9 2 0,-2 7-6 16,4 15-3-16,0 5-1 15,0 13 1-15,0 1-1 16,4 12 0-16,-2 0-1 16,3 5-1-16,0-4 0 15,2-5 0-15,-2 2-2 0,3-6 0 16,-3-2 1-16,2-9-1 15,-4-8-1-15,-1 2-1 16,3-9 0-16,-3-6 0 0,-2-1 0 16,0-7-1-16,0-3 0 15,0-2 0-15,0-7 0 16,-2-1 0-16,-1-2 0 16,3-10 0-16,-4 7-1 15,4-7 0-15,0 0 0 0,0 0 0 16,0 0-2-16,0 0 1 15,0 0-1-15,0 0 0 16,0 0-1-16,0 0 0 0,0 0 0 16,0 0 0-16,0 0 0 15,0 0 0-15,0 0 1 16,-3 12 0-16,3-12-1 16,0 13 2-16,0-13-1 0,-5 17 0 15,3-5 1-15,2-2-1 16,-2 3 1-16,-1-3-1 15,3 3 1-15,-3-1-1 16,0-5-1-16,3 3-3 0,0-10-5 16,0 10-6-16,0-10-9 15,0 0-34-15,0 0-22 16</inkml:trace>
  <inkml:trace contextRef="#ctx0" brushRef="#br0" timeOffset="26026.3551">9188 3037 52 0,'0'0'5'0,"0"0"2"0,0 0 3 15,0 0-2-15,0 0 0 16,0 0 0-16,0 0 2 16,0 0-2-16,0 0-4 0,0 0-3 15,0 0-1-15,0 0 0 16,0 0-4-16,0 0-28 15,0 7-10-15</inkml:trace>
  <inkml:trace contextRef="#ctx0" brushRef="#br0" timeOffset="26882.2513">9241 3234 165 0,'0'0'6'0,"0"0"3"16,0 0 3-16,0 0-1 15,0 0 0-15,0 0 2 16,0 0 1-16,2 8 1 0,-2-8-4 16,18 3-4-16,1 0 1 15,4 1 0-15,11-4 2 16,14 0-1-16,6 0-1 0,8-2 0 16,11-6 0-16,6 4-2 15,3-4 0-15,5 0-1 16,0-1-1-16,5 1 0 0,0 1-1 15,0 0 1-15,10-1-1 16,-2 0 0-16,6 4 0 16,3-4-1-16,3 4 0 15,0-1 0-15,3-1 1 16,0 2-2-16,2 1 1 0,-1-2-1 16,-4-1 0-1,-3 4 0-15,0-2 1 0,-6 1-1 16,-6-2 0-16,-3 2 1 15,-7-1-1-15,-10-1 0 0,-7 2 1 16,-9-2-1-16,-3 3 0 16,-9-3 0-16,-12 3 1 15,-7-1-1-15,-5 0 0 16,-7 1 0-16,-6 2 0 0,-12 0-1 16,7 0-4-16,-7 0-6 15,-7 5-19-15,2 5-41 16,-9 0-6-16</inkml:trace>
  <inkml:trace contextRef="#ctx0" brushRef="#br0" timeOffset="27695.3512">9208 3968 137 0,'0'0'5'0,"0"0"0"15,0 0 0-15,0 0 4 16,0 5 1-16,0-5 4 0,0 0 2 16,8 8 2-16,7-5-2 15,2-2 1-15,10-1 0 16,5 0-1-16,16 0-1 16,9 0-2-16,9 0-1 0,12 0-2 15,4-4-1-15,8 2-2 16,4-2-1-16,5 2 0 15,0 0 0-15,1-3-1 0,5 2-1 16,0 1-1-16,1-4 2 16,4 4-2-16,-2-1 0 15,5-1 0-15,-1 1-1 16,2-2 0-16,0 2-1 16,1 2 0-16,-6-2 0 0,0 0 1 15,-4 1-2-15,-4 0 2 16,-4-4-1-16,-2 4 0 15,-8-5 1-15,-5 2-1 16,-4-3 1-16,-9 1-1 0,-2 2 1 16,-7-4-1-16,-8 3 1 15,-10 1-1-15,-2 0 0 16,-11 3 1-16,-4 0-1 16,-5-2 1-16,-7 2 0 0,-3-1 0 15,-10 3 0-15,10 0 0 16,-10 0 0-16,0 0 0 15,0 0-2-15,0 0 0 16,0 0-3-16,-10-7-3 0,10 7-9 16,-18-2-12-16,4-5-48 15,6 7-4-15</inkml:trace>
  <inkml:trace contextRef="#ctx0" brushRef="#br0" timeOffset="28729.5714">12375 3104 236 0,'0'0'5'0,"0"0"0"15,0 0 2-15,0 0 2 0,0 0 1 16,0 0 4-16,7 5 0 16,6 2 1-16,-1 1-1 0,4 4-3 15,3 0 1-15,1 3-1 16,3 3-2-16,2 1-2 16,-6-2 1-16,4 4-2 15,-3-1-1-15,-3-1 0 0,3 1-1 16,-8 0 1-16,1 0-2 15,-1-1 1-15,-5-1-1 16,2-1-1-16,-5-2 1 16,-1-3-1-16,-2-2 0 0,-1 0 0 15,0-10 0-15,0 18 1 16,0-18 0-16,0 10 0 16,0-10 0-16,0 0 1 15,0 0 0-15,0 0 0 16,0 0 0-16,-8 5 0 15,8-5 0-15,0 0-1 0,0 0 0 16,0 0 0-16,-6-5-1 16,6 5-1-16,0 0 1 0,0 0-1 15,0-10 0-15,0 10-1 16,0 0 1-16,0 0-1 16,0 0 0-16,0-10 0 15,0 10 0-15,0 0 0 16,0 0-1-16,0 0 1 0,0 0-1 15,0 0 1-15,0 0 0 16,-3 7-1-16,3-7 1 16,0 10 0-16,0-10 0 0,0 17 0 15,0-6-2-15,0 3 1 16,0 3 0-16,0 3-1 16,0 2 1-16,0 3 0 15,0 0 0-15,0-1 0 16,-2 5 1-16,2-3 0 0,-5 4-1 15,5-8 1-15,-2 0 0 16,-2 3 1-16,0-5-1 16,0-1 0-16,0-4 0 0,-3-2 1 15,5-1-1-15,-3 1 1 16,0-2-1-16,5-11 0 16,-7 14 1-16,7-14-1 15,-11 9 0-15,11-9 1 0,-7 10 0 16,7-10-1-16,0 0 1 15,-10 7-1-15,10-7 1 16,-8 6 0-16,8-6 0 16,-12 0-1-16,12 0-1 0,-14 0-2 15,14 0-2 1,-13 0-6-16,3-7-12 0,8-6-43 16,2 13-17-16</inkml:trace>
  <inkml:trace contextRef="#ctx0" brushRef="#br0" timeOffset="30993.9323">14326 4434 255 0,'0'0'-3'0,"0"5"-54"15,0-5-4-15</inkml:trace>
  <inkml:trace contextRef="#ctx0" brushRef="#br0" timeOffset="35915.2878">12077 3198 116 0,'0'0'8'0,"0"0"4"0,0 0 3 15,0 0 5-15,-8-7 3 16,8 7 2-16,0 0 0 0,-7-10 0 16,7 10-7-16,0 0-4 15,0 0-3-15,-9-6-5 16,9 6-3-16,0 0-3 0,0 0 0 15,0 0 2-15,0 0 3 16,12 0 2-16,4 3 1 16,12 0 1-16,7-3 1 15,12 2 2-15,13-2 0 0,9 0-3 16,18-2-2-16,5-4-2 16,11-1 0-16,3 1-2 15,11 0 0-15,-2-4 0 16,4 5-1-16,1-2 0 15,-4-2-1-15,-2 5 1 16,-2-1-1-16,-3-1 0 0,-9 2 1 16,-6-1-1-16,-11 2 0 15,-9 1 0-15,-12 0 0 0,-9 2-1 16,-14 0 2-16,-11 0-2 16,-8 0 0-16,-8 0 1 15,-12 0-1-15,7 0 0 0,-7 0-3 16,0 0-4-16,-6 2-11 15,-5 3-28-15,-2 0-30 16,-1 2-3-16</inkml:trace>
  <inkml:trace contextRef="#ctx0" brushRef="#br0" timeOffset="36583.6628">12278 3968 267 0,'0'0'5'0,"0"0"4"15,0 0 0-15,0 0 2 16,-12 0 0-16,12 0 0 16,0 0 0-16,0 0-1 0,0 0-4 15,0 0 0-15,0 0-1 16,17 11-1-16,8-11 3 0,12 0 0 16,16 0 3-16,11 0-1 15,19-6 0-15,6-1-1 16,15-4-1-16,8 2 1 0,5-2-2 15,3 2-1-15,-2-3 0 16,-1 2-2-16,-2 1 0 16,-3-2 0-16,-6 2-1 15,-6 3-1-15,-5-1 0 16,-8 2 0-16,-11 3-1 0,-6-2 1 16,-11 4 0-16,-6 0-1 15,-14 0 1-15,-9 0 0 16,-8 0 0-16,-6 0 0 15,-6 0 0-15,-10 0-1 16,0 0-1-16,0 0-1 16,-10 0-4-16,-3 0-2 0,0 0-7 15,-1 0-12-15,-2-2-36 16,2-1-17-16</inkml:trace>
  <inkml:trace contextRef="#ctx0" brushRef="#br0" timeOffset="36942.8701">14252 3148 330 0,'0'0'4'16,"0"0"1"-16,0 0-1 0,0 0 1 15,0 8 0-15,-2 7 1 16,-2 5 1-16,4 11 1 16,0 5-5-16,0 11-1 0,0 7 2 15,0 3-2-15,6 2-1 16,1-4 0-16,0-3-1 15,-1-5 0-15,-2-2-4 16,0-11-9-16,-2 0-29 0,-2-5-29 16,0-8-5-16</inkml:trace>
  <inkml:trace contextRef="#ctx0" brushRef="#br0" timeOffset="37077.5129">14250 3783 371 0,'0'0'1'0,"0"0"1"15,0 0 3-15,0 0 1 16,0 0-1-16,0 0-1 16,0 0-4-16,-4 8-31 15,4-8-36-15,6 4-7 16</inkml:trace>
  <inkml:trace contextRef="#ctx0" brushRef="#br0" timeOffset="40226.2069">572 13756 101 0,'0'0'8'0,"0"0"5"15,18 3 5-15,9-3 3 0,8 0 2 16,16 0 4-16,10 0 1 15,18-5 1-15,18-3-5 16,15-2-7-16,17 0-2 16,10-2-3-16,7-1-1 0,19-1-3 15,14 2-2-15,14-4 1 16,16 3 0-16,13-1-1 16,9-1 0-16,21 0-1 15,13 0 0-15,17 0-1 16,8 1 0-16,18-4-1 0,3 3 0 15,14 0-1-15,11 1 1 16,10-1-1-16,2 0 1 16,35 0-1-16,-20-3 2 0,0 6-1 15,5-3 1-15,2 0 0 16,2 3 0-16,7 3-1 16,1-2 1-16,15 4-1 15,-14-1-1-15,9 4 0 0,-3 2-1 16,1 2 1-1,-5-4-2-15,-3 4 1 0,-4 0 0 16,-45 0-1-16,26 4 1 16,-6-4-1-16,-10 2 1 15,-16-2-1-15,-9 0 0 0,-18 0 1 16,-15-2-1-16,-12-4 1 16,-14 2-1-16,-18-4 1 15,-21 0-1-15,-20 1 1 16,-16-3 0-16,-24 2-1 0,-22 1 1 15,-26 0 0-15,-21 2 0 16,-27 0 0-16,-16 0 0 16,-13 2-1-16,-15 2-1 0,-11 1-4 15,-7 0-7-15,0 0-14 16,-20 4-54-16,-2-4-3 16</inkml:trace>
  <inkml:trace contextRef="#ctx0" brushRef="#br0" timeOffset="41803.6543">1104 2006 71 0,'0'0'6'0,"17"3"2"15,6-1 3-15,2-2 2 16,17 6-1-16,12-4 1 0,13 0 1 16,13 1 0-16,12-1-5 15,0-2-2-15,16 3-1 0,11-1-2 16,-1-2 1-16,8 0-2 15,6 0 1-15,11 0-1 16,3 0 0-16,9-5 1 16,4-2-1-16,10-3 0 15,7-2 1-15,3-6-2 0,12 0 1 16,6 1 1-16,10-2-2 16,7-4-1-16,7 2 1 15,-3 0 0-15,9-1 0 16,1 0-1-16,4 2 1 15,1 1-1-15,5-5 1 16,1 2-1-16,-117 12-2 0,15-5 0 16,7 3 1-16,13-6-1 15,4 4 1-15,9-4-1 16,8 4 0-16,17-6 1 0,-4 3 1 16,13-1 1-16,7-2-1 15,12 0 1-15,-2 1-1 16,13 1 1-16,5-3 0 0,12 0-1 15,-4-1 1-15,4 2-1 16,-3-2 0-16,-4 3 1 16,2-2-1-16,2 1 2 15,-4 1-1-15,-3-1-1 0,-5-3 1 16,1 6-1-16,-9-3 0 16,-1 3 1-16,-6-3-1 15,-8 5 0-15,-4-2-1 16,0 2 1-16,-13 0 0 0,-4 0-1 15,-8 3 0-15,-11 0 0 16,-5 2 0-16,-10 2 0 16,-12-1 0-16,-3 3 0 15,-11 0-1-15,-8 0 1 16,-9 1 0-16,-9 0 0 0,-6 3 0 16,-7-1 0-16,-10 3 0 15,-6 0 0-15,-10 3 1 16,-5-1-1-16,-7 3 0 0,-5 2 0 15,-6-1 2-15,-6-2-2 16,-6 4 0-16,-2-2 0 16,-6 1 0-16,2-2 1 15,-6-1-1-15,-6 1 0 0,-1-2 0 16,2 2 0-16,-6-1-1 16,2-1 2-16,-11-3-2 15,13 7 1-15,-13-7-2 16,12 11 1-16,-12-11-2 15,12 9-3-15,-12-9-6 16,12 15-8-16,-12-15-20 16,18 15-24-16</inkml:trace>
  <inkml:trace contextRef="#ctx0" brushRef="#br0" timeOffset="42428.8441">15577 1320 71 0,'0'0'5'0,"0"10"4"16,0 4 7-16,0 4 4 16,3 27 3-16,-3 22 2 15,1 23-1-15,-1 19-1 0,4 16-1 16,-4 26-4-16,2 9-4 15,-2-3-1-15,0 7-6 16,0 2 1-16,2 2 0 16,0 3 0-16,1 7 0 0,2 6-3 15,-3 4 1-15,2 11-1 16,-2 6 1-16,3-2 1 16,0 10-2-16,2 10 2 15,-2-2 1-15,6 14 1 16,-2-3 0-16,-2 9-1 0,4 2-1 15,-4 6-1-15,-2 7 0 16,0-1-1-16,0 6-1 16,-3-1-2-16,0 5 1 0,2-3 0 15,-2 5-1-15,1 2 1 16,1 0 0-16,1 2-1 16,2 2 1-16,4-4-2 15,1-4-1-15,0 2-1 0,1-3-1 16,-1 0-3-16,4-3-2 15,-2-7-5-15,0 6-11 16,-1-10-21-16,-6-4-31 16,7-6-8-16</inkml:trace>
  <inkml:trace contextRef="#ctx0" brushRef="#br0" timeOffset="42590.9646">15975 13926 190 0,'0'0'-52'16,"-11"5"-2"-16</inkml:trace>
  <inkml:trace contextRef="#ctx0" brushRef="#br0" timeOffset="43860.2005">924 13714 381 0,'0'0'0'0,"-10"9"-3"0,-2-2-1 16,-2 1-9-16,-1-3-23 16,6 0-37-16,-7-5-6 0</inkml:trace>
  <inkml:trace contextRef="#ctx0" brushRef="#br0" timeOffset="44577.1253">22 2225 173 0,'0'0'1'0,"0"0"-3"0,8 5 1 0,-8-5 1 16,20 2 1-16,5-2 0 15,11 2 3 1,20-2 0-16,16-4 1 0,22-7 2 16,28 2 1-16,25-5-5 15,22-7-40-15,17 8-19 0</inkml:trace>
  <inkml:trace contextRef="#ctx0" brushRef="#br0" timeOffset="47390.7414">3299 7940 292 0,'0'0'1'16,"0"0"1"-16,0 0-4 0,0 0-2 15,0 0-12-15,0 0-46 16,4 0-6-16</inkml:trace>
  <inkml:trace contextRef="#ctx0" brushRef="#br0" timeOffset="51141.6455">1509 7795 130 0,'0'0'0'0,"0"0"-2"15,-3 5-11-15,3-5-20 16,0 0-14-16</inkml:trace>
  <inkml:trace contextRef="#ctx0" brushRef="#br0" timeOffset="61536.2002">20069 9951 277 0,'0'0'3'0,"0"0"0"0,0 0 0 16,0 0 3-16,-11 2 1 15,11-2 1-15,-6 22 1 16,3-4 1-16,3 7-1 16,-4 10 1-16,4 9 1 0,0 8 2 15,0 9-1-15,0 10 0 16,2 3-1-16,0 10 0 16,3-2-1-16,-2 7 0 15,-2 2-2-15,-1 4 2 0,0-1-1 16,-4 2-1-16,-1 3 0 15,-2 1 0-15,-1 4-1 16,1 3 0-16,2-6-1 16,0 3-3-16,3 3-1 0,-1-6-2 15,0-2 0-15,1-5 0 16,-1-5 0-16,-3-2 0 16,2-8 0-16,-3-4 0 15,2-11 0-15,-3-7 0 16,2-7 0-16,3-3 0 15,0-8 0-15,-2-5 0 0,3-3 0 16,0-7 0-16,2 1 0 16,0-5 0-16,-4-2 0 0,4-4 0 15,-1-4 0-15,-3 2 0 16,2-5 0-16,2-7 0 16,-5 11 0-16,5-11 0 15,0 0 0-15,0 0 0 0,-9 0-15 16,9 0-14-16,-5-13-33 15,5-1-26-15,0-6-2 16</inkml:trace>
  <inkml:trace contextRef="#ctx0" brushRef="#br0" timeOffset="63238.9459">19997 10285 147 0,'0'0'4'0,"0"0"6"15,0 0 1-15,0 0 5 16,0 0 2-16,5 2 4 16,-5-2 1-16,0 0 1 0,0 0-1 15,0 0-4-15,0 0-1 16,0 0-4-16,0 0-2 16,0 0 1-16,0 0-3 0,0-5-2 15,0 5-2-15,0 0 0 16,0 0 0-16,-4-9-1 15,4 9-1-15,-1-10 1 16,1 10-1-16,-3-17 0 16,3 7 2-16,0-2-3 0,0-4 1 15,0-2 0-15,0 4 0 16,3-3 1-16,-2 0-1 16,3-3 0-16,-2-1 0 15,1-1 0-15,-1 3 0 0,1-3 0 16,2 2-1-16,-3-2 0 15,6-1 0-15,-1 1-1 16,1 0 1-16,-1-1-1 16,5-2 0-16,1 3 0 0,-1 0 0 15,4-3-1-15,-2 2 1 16,2-1-1-16,0 4 0 16,0-2 1-16,1 2-2 15,-2 2 0-15,0 1 0 0,-2 0 0 16,1 5 0-16,1-1 0 15,1-2 0-15,1 3 0 16,2 0 0-16,4-1 0 16,2 0 0-16,0 4 0 15,2-1 0-15,1 3 0 16,-2 2 0-16,4 0 0 0,-5 2 0 16,1 3 0-16,3 0 0 15,-4 8 0-15,2-1 0 16,1 3 0-16,-3 3 0 15,4 1 0-15,-2 5 0 0,0 2 0 16,1 4 0-16,-3 0 0 16,2 5 0-16,-4 4 0 0,1 3 0 15,-4 8 0-15,-2 4 0 16,-3 3 0-16,2 5 0 16,-5 6 0-16,1 0 0 0,-3 4 0 15,-3 0 0-15,-2-2 0 16,-4-1 0-16,6-3 0 15,-7 2 0-15,0-5 0 16,0 0 0-16,0 0 0 0,-3-4 0 16,-1 4 0-16,1 0 0 15,-2-1 0-15,2 0 0 16,1 3 0-16,0 0 0 16,-1-1 0-16,1 0 0 15,-1 0 0-15,0 1 0 16,-2-3 0-16,3 0 0 0,-1 1 0 15,1-5 0-15,0 2 0 16,2-6 0-16,-3 4 0 16,3-6 0-16,0 4 0 0,0-6 0 15,0 2 0-15,0 3 0 16,0-1 0-16,0-2 0 16,-2 5 0-16,-1-7 0 0,-1 2 0 15,1-2 0-15,-3-3 0 16,4-3 0-16,0 2 0 15,-1-5 0-15,1-1 0 16,2-2 0-16,0-2 0 0,0-4 0 16,0-1 0-16,0-2 0 15,2-4 0-15,-2-3 0 16,0-2 0-16,0-3 0 16,0 0 0-16,0-3 0 15,0-9 0-15,0 15 0 0,0-15 0 16,0 0 0-16,0 0 0 15,0 7 0-15,0-7 0 16,0 0 0-16,0 0 0 16,0 0 0-16,0 0 0 0,0 0 0 15,-2 10 0-15,2-10 0 16,0 0 0-16,0 0 0 16,0 0-25-16,0 0-62 0,0 0-3 15</inkml:trace>
  <inkml:trace contextRef="#ctx0" brushRef="#br0" timeOffset="64513.6237">19848 12966 242 0,'0'0'7'0,"0"0"2"0,0 0 4 16,0 0 4-16,0 0 2 16,-8-11 2-16,8 11 1 15,0 0 3-15,0 0-4 0,-4-9-5 16,4 9-1-16,0 0-4 15,0 0-2-15,0 0-1 16,4-10-2-16,8 5-1 16,6 5 0-16,10-2-1 0,6-2 1 15,16 2 0-15,7 1 0 16,8-5 0-16,7 3 0 16,2 1 0-16,6 2-1 0,-2-2-2 15,0 2-2-15,0-4 0 16,-6 4 0-16,-2 0 0 15,-6 0 0-15,-6 4 0 16,-4-2 0-16,-7 0 0 16,-2 1 0-16,-13 0 0 0,-2 0 0 15,-5-3 0-15,-7 1 0 16,-5-1 0-16,-4 0 0 16,-9 0 0-16,12 0 0 15,-12 0 0-15,0 0 0 16,0 0 0-16,0 0 0 0,0 0 0 15,0 0 0-15,0 0 0 16,-5 2 0-16,5-2 0 16,-17 4-6-16,7-2-9 0,0 1-4 15,-3-1-3-15,-2 1-2 16,3-3 0-16,-3 0 1 16,5 0 2-16,3-5 4 0,7 5 3 15,-12-12 5-15,7-1 5 16,5 2 3-16,0-1 2 15,0 2 2-15,0-2 0 16,0 12 2-16,5-14-2 16,-5 14 0-16,0 0-1 0,4-11 1 15,-4 11-2-15,0 0-1 16,0 0-1-16,0 0-2 16,10-12-1-16,-10 12-3 15,1-9-2-15,6 0 0 16,-4 0-1-16,1-4 4 0,-1 3 4 15,-1-2 6-15,-2 12 7 16,5-17 2-16,-5 17 3 16,0 0 1-16,0 0 0 0,0 0 1 15,3 14-3-15,-3 1-5 16,0 5-4-16,0 4-1 16,-3 2 0-16,3 1-2 15,-2-5-11-15,2-2-30 0,0 3-38 16,2-11-3-16</inkml:trace>
  <inkml:trace contextRef="#ctx0" brushRef="#br0" timeOffset="67520.8799">19990 10006 95 0,'0'0'6'0,"0"0"4"16,0 0 5-16,0 0 3 16,0 0 5-16,0 0 3 0,0 0 2 15,2 12 2-15,-2-12-4 16,0 0-3-16,0 8-5 16,0-8-1-16,0 0-4 0,0 0-1 15,0 0 0-15,0 0 1 16,0 0-1-16,0 0 0 15,0 0 0-15,0 0-1 16,0 0 1-16,2-14-2 16,-2 2-1-16,3-6-1 0,-3 1-2 15,1-5-1-15,-1-2 0 16,4-3 0-16,-4-6-1 16,2-1-1-16,1-4 0 15,-3-4-1-15,5 0-1 16,0 0 2-16,-3 0 0 0,3-1-3 15,-2 2 0-15,-3-1 0 16,1 5 0-16,-1-1 0 16,0 2 0-16,0-2 0 0,-1-1 0 15,1 1 0-15,-5 1 0 16,2 0 0-16,-1-3 0 16,1 1 0-16,-2 2 0 15,2-4 0-15,1 2 0 0,-3 2 0 16,2-3 0-16,3 1 0 15,-2 3 0-15,2 2 0 16,0 2 0-16,0 0 0 16,0 2 0-16,0-2 0 0,0 2 0 15,0-7 0-15,0 3 0 16,2-2 0-16,2-1 0 16,2-2 0-16,-3 2 0 15,2-3 0-15,2 3 0 0,-4 2 0 16,3 1 0-16,0-1 0 15,-1 3 0-15,3-1 0 16,-3 1 0-16,0 3 0 16,-1-4 0-16,-1 6 0 0,0-5 0 15,2 4 0-15,-5-1 0 16,2 2 0-16,-2-3 0 16,3 3 0-16,-3 2 0 15,2 0 0-15,1-2 0 0,-3 4 0 16,2-1 0-16,0 2 0 15,-2-6 0-15,3 3 0 16,-1 0 0-16,1 1 0 0,-3 0 0 16,2-7 0-16,-2 6 0 15,3-2 0-15,-3 2 0 16,3 0 0-16,-1 3 0 16,-2 0 0-16,0 0 0 15,3 0 0-15,-3-1 0 16,0 4 0-16,0-1 0 0,2 0 0 15,-2 3 0-15,2 1 0 16,-2-4 0-16,3 3 0 16,-3 3 0-16,2-3 0 0,1-1 0 15,-3-2 0-15,2 0 0 16,0 1 0-16,1-1 0 16,0-3 0-16,0 3 0 0,-1-2 0 15,0 3 0-15,1 1 0 16,-1-2 0-16,1 5 0 15,-1-5 0-15,0 5 0 16,1 1 0-16,2-1 0 16,-2 1 0-16,0-1 0 0,1 1 0 15,-4 0 0-15,5-1 0 16,-2-2 0-16,1 5 0 16,-4-4 0-16,5 4 0 15,-2-2 0-15,0 1 0 16,-2 1 0-16,3-1 0 0,1 3 0 15,-3 1 0-15,0-1 0 16,1 2 0-16,-1-1 0 16,3-4 0-16,-3 2 0 0,3 2 0 15,-1 1 0-15,-2-4 0 16,0 0 0-16,1 2 0 16,2 2 0-16,-3-1 0 15,-1-1 0-15,5 0 0 0,-1-2 0 16,1 2 0-16,1-1 0 15,-1 2 0-15,2-2 0 16,1-1 0-16,-5 5 0 16,5-3 0-16,-1 3 0 0,3-3 0 15,-1 2 0 1,2 1 0-16,-2-4 0 0,0 4 0 16,3-1 0-16,1 2 0 15,2-2 0-15,-2 1 0 16,-4 2 0-16,3-2 0 0,1 1 0 15,-1 4 0-15,-1 2 0 16,-1-2 0-16,3-1 0 16,-4 3 0-16,3 0 0 0,-1 0 0 15,-2 0 0-15,2 0 0 16,1 3 0-16,0 1 0 16,-1 2 0-16,5 1 0 15,0 0 0-15,1 0 0 0,1 1 0 16,2 4 0-16,1-2 0 15,-4 2 0-15,4 2 0 16,3 3 0-16,-7-5 0 16,-2 5 0-16,2 3 0 0,-1-2 0 15,-2 4 0-15,-3-3 0 16,4 6 0-16,-4 3 0 16,0-1 0-16,-1 0 0 15,-2 2 0-15,-2 7 0 0,4-4 0 16,-1 2 0-16,-3 1 0 15,-2 5 0-15,3-3 0 16,-1 2 0-16,0 3 0 16,-2-2 0-16,0 0 0 0,-2-1 0 15,0 3 0-15,-2-5 0 16,2 4 0-16,-3-5 0 16,0 4 0-16,0 2 0 15,-3 1 0-15,2-2 0 0,-2 7 0 16,0 0 0-16,3 1 0 15,-4 0 0-15,4-2 0 16,0 0 0-16,0 6 0 16,0-7 0-16,0-2 0 15,4 3 0-15,-1 0 0 16,-3-4 0-16,3 1 0 16,-3 1 0-16,0-3 0 15,0 0 0-15,0-2 0 0,0 2 0 16,0 1 0-16,0-2 0 15,0 1 0-15,0-2 0 16,0-1 0-16,0 1 0 0,0-2 0 16,0 1 0-16,0-2 0 15,1 0 0-15,-1-3 0 16,3 4 0-16,-3-1 0 0,0-3 0 16,0-1 0-16,0 4 0 15,0-8 0-15,-3 8 0 16,2-11 0-16,-2 3 0 15,-4 2 0-15,6-4 0 0,-1 0 0 16,-3 0 0-16,2 0 0 16,1-4 0-16,0 4 0 15,-3 0 0-15,2-4 0 16,0 1 0-16,1 1 0 16,-1 0 0-16,1-3 0 15,-1 3 0-15,3-3 0 0,-2 3 0 16,0-3 0-16,2 1 0 15,0-1 0-15,0 0 0 16,-3-2 0-16,3 2 0 0,-2-4 0 16,2 1 0-16,0 1 0 15,0-5 0-15,0 0 0 16,0 2 0-16,0-7 0 0,0 3 0 16,0 0 0-16,0-13-3 15,0 17-17-15,0-17-18 16,-10 4-49-16,10-4-1 15</inkml:trace>
  <inkml:trace contextRef="#ctx0" brushRef="#br0" timeOffset="70585.9464">20261 6525 171 0,'0'0'7'0,"0"0"4"0,0 0 7 16,0 0 4-16,-5 7 3 16,5-7 2-16,0 0 1 15,0 0 2-15,0 0-4 16,0 13-3-16,0-13-6 0,0 0-4 16,0 0-2-16,0 0-2 15,-3-11-3-15,3 11 0 16,0-17-2-16,0 3-1 15,0-3 1-15,0-3-2 16,3-4 1-16,-1-2 0 0,1-4 0 16,-1-4 0-16,0-1-1 15,1-4 1-15,-2-2-2 16,-1-1 2-16,0 1 0 16,0-4 0-16,-4-2 0 0,0 5-1 15,1-3 1-15,-2 5 0 16,1-2 0-16,-2 0 0 15,2 2-1-15,3 3 0 0,-1 1-2 16,2-2 0-16,-3 1 0 16,3-1 0-16,0 6 0 15,0-4 0-15,0-2 0 16,3 3 0-16,-1 4 0 16,-1-5 0-16,-1 4 0 0,0-3 0 15,0 3 0-15,0 0 0 16,0 0 0-16,0-3 0 15,4 0 0-15,-2 1 0 16,2-1 0-16,-3 0 0 0,2 1 0 16,0 2 0-16,-1 2 0 15,1-2 0-15,-3 5 0 16,0-2 0-16,2 3 0 16,-2 1 0-16,0 1 0 0,0-1 0 15,0 0 0-15,0 3 0 16,0-3 0-16,0 1 0 15,0-2 0-15,0 1 0 0,0-1 0 16,0-5 0-16,0 2 0 16,0 2 0-16,0-5 0 15,0 2 0-15,0 2 0 16,0-1 0-16,0 1 0 0,0 3 0 16,0 3 0-1,2-3 0-15,-2 4 0 0,3 0 0 16,-2 1 0-16,3-1 0 15,-4-2 0-15,0 4 0 16,2-2 0-16,-2-1 0 16,0 0 0-16,2 2 0 0,-2 1 0 15,0 1 0-15,3-2 0 16,0 0 0-16,0 6 0 16,-3-3 0-16,2 2 0 0,0-3 0 15,-2 5 0-15,0-5 0 16,3 7 0-16,-3-7 0 15,0 7 0-15,0-4 0 0,0-6 0 16,2 8 0-16,-2-2 0 16,0 1 0-16,0 2 0 15,0-1 0-15,0 1 0 16,0-1 0-16,0 1 0 16,0 2 0-16,0 10 0 15,0-15 0-15,0 6 0 0,0 9 0 16,0-15 0-16,0 15 0 15,0-13 0-15,0 13 0 16,-2-17 0-16,2 17 0 0,-5-15 0 16,5 3 0-16,-2 1 0 15,2 2 0-15,0-2 0 16,-3 2 0-16,3-1 0 16,-3 0 0-16,3 1 0 0,0 9 0 15,-3-17 0-15,3 3 0 16,0 4 0-16,0 1 0 15,0-4 0-15,0 3 0 0,0-5 0 16,0 3 0-16,0 3 0 16,3-3 0-16,-3-1 0 15,3 0 0-15,0 3 0 16,-3-3 0-16,0-1 0 16,0 5 0-16,2-2 0 15,-2 2 0-15,0 9 0 0,2-18 0 16,-2 7 0-16,0 5 0 15,0 6 0-15,3-18 0 16,-3 9 0-16,2-2 0 0,-2 2 0 16,0 1 0-16,0-2 0 15,0 10 0-15,0-15 0 16,0 15 0-16,0-18 0 0,0 18 0 16,0-6 0-16,0 6 0 15,0-14 0-15,0 14 0 16,0 0 0-16,0-9 0 15,0 9 0-15,0 0 0 0,4-10 0 16,-4 10 0-16,14-4 0 16,-14 4 0-16,15-8 0 15,-3 6 0-15,3-4 0 16,-1 4 0-16,2 2 0 16,2-2 0-16,1 2 0 0,-1-3 0 15,1 1 0-15,1 2 0 16,0-3 0-16,1 3 0 15,-1-1 0-15,6 1 0 16,-3-3 0-16,2 0 0 0,-3 3 0 16,0-2 0-16,-1-4 0 15,0 4 0-15,-1 0 0 16,-2 2 0-16,-3-3 0 0,2 3 0 16,-4-3 0-16,-5 1 0 15,3 2 0-15,-1 0 0 16,-2 0 0-16,-8 0 0 15,17 0 0-15,-17 0 0 0,0 0 0 16,10-6 0-16,-10 6 0 16,0 0 0-16,0 0 0 15,0 0 0-15,0 0 0 16,0 0 0-16,0 0 0 16,4 8 0-16,-4 0 0 15,0 2 0-15,0 2 0 0,0 3 0 16,-2 4 0-16,2 1 0 15,-2 6 0-15,2-2 0 16,0 3 0-16,0 3 0 0,2-3 0 16,0 4 0-16,5 3 0 15,-3-7 0-15,-1 5 0 16,2 1 0-16,-1-4 0 0,-1 4 0 16,2-4 0-16,0 4 0 15,-2-3 0-15,2 3 0 16,-3 2-2-16,1 3 2 15,-3-1-1-15,2-1 0 16,-2 5 1-16,0-2 0 0,0-2 0 16,0 6-1-16,0-7 0 15,0 5 0-15,0-4 1 16,-2 5 0-16,-1-5 0 16,1 2 0-16,-3 3-1 15,-1 1 1-15,4-2-1 0,-6 2 1 16,4 1-1-16,-1-2 0 15,2-2 1-15,-1 2-1 16,-3-4 1-16,5 1 0 16,-2 0 0-16,4-1 1 0,-5 1-1 15,2 2 0-15,1-5 0 16,-1 6 1-16,1 3-1 0,-4-1 0 16,3 4-1-16,2-1 1 15,-7 0 0-15,4 5 0 16,1 0 1-16,-4-3-2 15,0 3 3-15,6-2 0 16,-4 0 0-16,0-1 1 16,3 4-1-16,2-2-2 0,-6 4 0 15,6-4 0-15,-2 2 0 16,2 1 0-16,0 0 0 16,-2 3 0-16,0-4 0 15,-4 1 0-15,3-4 0 16,-1 2 0-16,1-4 0 0,-2 3 0 15,1-7 0-15,-1 1 0 16,0-4 0-16,4 0 0 16,-1-4 0-16,-1-8 0 0,1 1 0 15,2 0 0-15,-3-6 0 16,3 1 0-16,0-5 0 16,0 3 0-16,0-9 0 0,0 4 0 15,0-4 0-15,0-4 0 16,0-2 0-16,0-8 0 15,0 13 0-15,0-13 0 0,0 0 0 16,0 0 0-16,0 0 0 16,0 0-3-16,0 0-16 15,-4-6-16-15,-12-4-49 16,14-5-2-16</inkml:trace>
  <inkml:trace contextRef="#ctx0" brushRef="#br0" timeOffset="71651.8055">19721 3352 241 0,'0'0'6'0,"0"0"3"16,0 0 4-16,0 0 1 15,0-10 1-15,0 10 1 0,0 0 1 16,0 0 1-16,10-10-5 15,3 10-1-15,0-3-2 16,13 3-2-16,2 0 0 16,11-5 0-16,6 2 0 0,13-1-1 15,8 1 1-15,9-5-1 16,7 1 0-16,5 2-1 16,3-2 0-16,-3 0-1 15,2-1 0-15,-8 3 0 0,0-2-2 16,-6 2 0-16,-9-2-1 15,-1-1 0-15,-10 2 0 16,-5 2-1-16,-3-1 0 16,-10 0 0-16,-5 2 0 0,-9 0 0 15,-6 2 1-15,-7 1-1 16,-10 0 1-16,0 0-1 16,0 0-1-16,0 0-1 15,0 0-2-15,0 0-3 16,-7 0-8-16,7 0-14 15,-18 19-46-15,3-13-9 0</inkml:trace>
  <inkml:trace contextRef="#ctx0" brushRef="#br0" timeOffset="73139.3026">19727 3384 157 0,'0'0'8'16,"0"0"4"-16,0 0 1 0,-4 3 1 15,4-3 2-15,0 0 2 16,-2 9 1-16,2-9 4 16,0 0-7-16,0 0-3 15,0 0 3-15,0 0 0 16,6 10 1-16,-6-10 0 0,0 0-2 16,0 0-2-16,9-5-1 15,-9 5-1-15,5-14-2 16,-2 1-3-16,0-2 0 15,3-2-1-15,1-6 0 16,-1 1-1-16,1-5 0 0,1-1-1 16,-3 0 1-16,3 2-1 15,-4 0 0-15,1 0 0 0,-2 0-1 16,2 7 1-16,-3 2-1 16,0 2 0-16,-2 3-1 15,0 12 0-15,0-13 0 16,0 13 0-16,0 0-1 0,0-8 0 15,0 8 0-15,0 0-1 16,0 0 1-16,0 0-1 16,0 0 1-16,0 0-1 15,11-2 2-15,-11 2-2 0,17 0 1 16,-2 0 0-16,4 0 1 16,6-3-1-16,3 2 0 15,7 1 1-15,2-3-1 16,3 0 0-16,4-2 1 15,6 2-1-15,0-1 0 16,3 2 0-16,3-1 1 0,2-2-1 16,1 2 0-16,-1-1 1 15,3 1-1-15,-1 3 1 0,3-2-1 16,-1-1 1-16,-6 3 0 16,2-2-1-16,-4 2 1 15,-4-2-1-15,0 2 1 16,-5-3 0-16,-3 3 0 0,-2-3-1 15,-5 1 0-15,-6 2 1 16,-1-2 0-16,-3-1 0 16,-8 1 0-16,0-1 0 15,-7 1 0-15,1 2 1 16,-11 0-2-16,12-5 0 0,-12 5 0 16,0 0 0-16,8-8 0 15,-8 8 0-15,0 0 0 16,0 0 0-16,0 0 0 15,0-10 0-15,0 10 0 16,0 0 0-16,0 0 0 0,-6-4 0 16,6 4 0-16,0 0 0 15,-13 0 0-15,13 0 0 16,-5 9 0-16,5-9 0 0,-4 20 0 16,4-2 0-16,0-4 0 15,0 5 0-15,0 5-2 16,4-2 2-16,0 3 0 15,-3-1 0-15,3 0 0 0,0-1 0 16,-1 2 2-16,-3-5-2 16,2 0 0-16,-2-3 0 15,0-2 0-15,0-2 0 0,0-4 0 16,0-9 0-16,-9 13-3 16,9-13-1-1,-13 7-3-15,5-7-2 0,-1 0-4 16,-4 0-3-16,3 0-4 15,-4-2 1-15,-4-1 0 16,0 1 1-16,-1-3 1 0,-1 2 6 16,-1 1 4-16,-1 2 4 15,0 0 5-15,2 0 3 0,1-3 1 16,-2 3 1-16,6 0 1 16,3 0-2-16,5 0 0 15,7 0-1-15,-13 0-1 16,13 0-1-16,0 0-1 15,8 0 0-15,1 0-1 0,2-3 0 16,3 3 0-16,1-1-2 16,3 1-1-16,-1-3-1 15,-4 3-1-15,-1 0 0 16,-2 0 0-16,-10 0-2 0,17 0 1 16,-17 0 2-16,0 0 0 15,10 7-7-15,-10-7-32 16,8 5-26-16,-8-5-4 15</inkml:trace>
  <inkml:trace contextRef="#ctx0" brushRef="#br0" timeOffset="74822.3189">19813 12931 209 0,'0'0'7'0,"0"0"7"15,0 0 2-15,11-6 4 16,-11 6 2-16,0 0 2 0,7-6 3 15,-7 6 0-15,0 0-3 16,0 0-7-16,0 0-4 16,0 0-2-16,-5 0-3 0,-8 3-3 15,-2-2-2-15,-2 5-1 16,-8-4-1-16,-4 6-1 0,-1-6 1 16,2 0 0-16,-2-2 0 15,-3 0 0-15,3 0 0 16,3 0 0-16,1-4 1 15,0 1 0-15,5-2 1 0,6 3-1 16,4-2 0-16,1 4 0 16,10 0-1-16,-7-2 0 15,7 2-1-15,0 0-1 16,0 0 0-16,-7 16 0 16,7-4 1-16,0 8-1 15,0 2 0-15,7 8 1 16,-2 2 1-16,5 7 0 0,-3 0-1 15,3 7 0-15,-2-4 0 16,-1 0 1-16,-1 0-1 16,1-4 0-16,-5-2 0 0,-2-4 1 15,0-1 0-15,-2-7 0 16,-1-4 0-16,-1-5 0 0,0-3 1 16,4-12 0-16,-6 9 1 15,6-9-1-15,0 0 1 16,0 0-1-16,0 0 0 15,0 0 0-15,0 0-1 0,0 0-1 16,0 0 0-16,0 0-1 16,0 0 0-16,-3-4 0 15,3 4-1-15,3-5 0 16,7 2 1-16,4 1 0 16,5-3-1-16,6 3 2 15,7-1 0-15,11-4 0 16,9 5 0-16,11-4 1 15,6 2-1-15,10-1 1 0,6-3 0 16,5 4 0-16,1-2 0 16,0 1 0-16,0 2-1 0,-1 2 0 15,-3 1 1-15,-5 0-1 16,-3 0 0-16,-2 1 0 16,-2 2 0-16,-5 0-1 0,-6-1 1 15,-6-2 0-15,-8 3 0 16,-9 0 0-16,-8-3-1 15,-8 0 1-15,-8 0-1 0,-4 0 0 16,-13 0-3-16,9 0-5 16,-9-8-11-16,0-10-48 15,0 18-16-15</inkml:trace>
  <inkml:trace contextRef="#ctx0" brushRef="#br0" timeOffset="75348.0005">21083 12839 334 0,'0'0'5'0,"0"0"3"15,0 0 2-15,0 0 2 0,0 0 0 16,0 0 3-16,8 0 0 15,2 3 0-15,7 2-3 16,6 0-5-16,2 0-1 0,9 0-1 16,6-1-1-16,4 2-2 15,1-2-1-15,0 4 0 16,-2-3 0-16,-6-1-1 16,-5 1 0-16,-7 2 0 15,-2 4 0-15,-11 4 1 0,-5 5-1 16,-5 2 0-16,-2 5 1 15,0 8 0-15,0 2 1 16,-2 5 0-16,-1 6-1 16,3-2 1-16,0 0-1 0,0-3 0 15,3-2 0-15,-1-4 0 16,2-3-1-16,0-7 0 16,1 1 1-16,-2-6 0 15,-1-3-1-15,-2-2 1 0,-2-2 0 16,-6-1-1-16,-5-5 0 15,-6-1 1-15,-11-1-2 16,-7-4 0-16,-8-3 0 0,-8 0-2 16,0 0 1-16,-11-3-2 15,6-1-5-15,3-1-14 16,2-3-60-16,9-2-1 16</inkml:trace>
  <inkml:trace contextRef="#ctx0" brushRef="#br0" timeOffset="76235.2547">20509 10062 371 0,'0'0'6'0,"0"0"4"0,0-9 2 16,0 9 1-16,0 0 1 16,-2-10 1-16,2 10 0 0,-5-10 0 15,5 10-5-15,-12 0-4 16,12 0-2-16,-13 10-2 15,6 0-1-15,2 4-1 16,-1 4 0-16,4 1 1 0,2 1-1 16,0 0 0-16,8-5 0 15,6 2 1-15,2-7-1 16,3-6 1-16,4-4 0 16,1 0 0-16,2-4 1 15,-5-8 0-15,-1-3 0 16,-4-2 1-16,-6-3 0 0,-8-2-3 15,-2 1 0-15,-10-1 0 16,-8 5 0-16,-4 3 0 16,-4 6 0-16,-4 1 0 0,7 7 0 15,-2 4 0-15,7 7 0 16,4-2-26-16,-7 3-60 16,21 3-2-16</inkml:trace>
  <inkml:trace contextRef="#ctx0" brushRef="#br0" timeOffset="77090.4194">20531 6993 400 0,'0'0'5'16,"0"0"2"-16,0 0 0 15,0 0 0-15,-7-5 0 16,7 5 0-16,-10 3 1 0,10-3 0 15,-7 15-5-15,2-6-2 16,2 1 1-16,1 3-1 16,2-1 1-16,2 0 0 15,8-7 1-15,1 0 0 0,8-3 0 16,1-2 1-16,-1-2 1 16,4-5 1-16,-3-4 0 15,-3-3 0-15,-4-1 0 0,-6-2-4 16,-7 0-2-16,0 1 0 15,-12-1 0-15,-6 5 0 16,-2 7 0-16,-4 0 0 16,-1 5 0-16,0 5 0 0,5 7 0 15,1 3-29-15,-6 5-56 16,22 3-4-16</inkml:trace>
  <inkml:trace contextRef="#ctx0" brushRef="#br0" timeOffset="79437.7784">19284 12368 360 0,'0'0'5'16,"0"0"5"-16,0 0 2 0,0 0 0 15,-9-7 0-15,9 7 0 16,0 0-1-16,0 0 1 16,0 0-5-16,-2 5-4 15,2 8-2-15,6 4 0 16,4 1-1-16,-1 6 2 15,12 3-1-15,4 0 1 0,4 2 0 16,8-5-1-16,5 0 1 16,6-4-1-16,7 0 1 15,2-6-1-15,5 2 1 0,0-6-1 16,5-3 1-16,0-2-1 16,3-5 0-16,5 3 1 15,-4-3-1-15,2-3 0 0,1 0 0 16,3-1 0-16,-2-1-1 15,-1 0 1-15,4 0 0 16,1 0 0-16,-2-3 0 16,0 4 0-16,-2-5 0 0,-3 3 0 15,0-2 0-15,-5 0 0 16,-3 1 0-16,-1-3 0 16,-4 0 0-16,-1-2-1 15,-8 0 1-15,-4-1 0 16,-5-1-1-16,-4-2 1 15,-7-1 1-15,0 0-1 0,-11 2 1 16,-1-4 0-16,-4-1 0 16,-1 2 0-16,-3-5-2 15,-3 6 0-15,1-2 0 0,-6-1 0 16,1 2 0-16,-1 0 0 16,-2 2 0-16,0 1 0 0,-2 0 0 15,-1 3 0-15,-1 2 0 16,-2-3 0-16,1 3 0 15,0 0 0-15,-2 0 0 16,2 3 0-16,5 7 0 0,-13-17 0 16,13 17 0-16,-12-10 0 15,12 10 0-15,-9-8 0 16,9 8 0-16,0 0 0 16,0 0 0-16,-9-7 0 15,9 7 0-15,0 0 0 16,0 0 0-16,0 0 0 15,0 0 0-15,0 0 0 0,0 0 0 16,-9-5 0-16,9 5 0 16,0 0 0-16,0 0 0 15,-12-10 0-15,12 10 0 0,-11-7 0 16,11 7 0-16,-12-8 0 16,12 8 0-16,-12-6 0 15,12 6 0-15,-13-6 0 0,13 6 0 16,-10-6 0-16,10 6 0 15,0 0 0-15,-13-4 0 16,13 4 0-16,0 0 0 0,0 0 0 16,0 0 0-16,-7-8 0 15,7 8 0-15,0 0 0 16,0 0 0-16,0 0 0 16,0 0 0-16,0 0 0 15,0 0 0-15,0 0 0 0,0 0 0 16,0 0 0-16,0 0 0 15,0 0 0-15,0 0 0 16,0 0 0-16,0 0 0 16,0 0 0-16,0 0 0 0,0 0 0 15,0 0 0-15,0 0 0 16,0 0 0-16,0 10 0 16,0 0 0-16,0 0 0 15,0 2 0-15,0 4 0 0,0-1 0 16,0-1 0-16,0 3 0 15,-5-5 0-15,3 5 0 16,-5-5 0-16,1 0 0 0,1-3 0 16,0-1 0-16,5-8 0 15,-14 15 0-15,14-15 0 16,-11 10 0-16,11-10 0 16,0 0 0-16,-9 5 0 15,9-5 0-15,0 0 0 0,0 0 0 16,0 0 0-16,0 0 0 15,0 0 0-15,0 0 0 16,0-8 0-16,0 8 0 16,0-15 0-16,0 3 0 0,0 0 0 15,5-3 0-15,-3 0 0 16,3-3 0-16,3 1 0 16,-6 0 0-16,6 2 0 15,-4 0 0-15,1 5 0 0,0-1 0 16,-5 11 0-16,6-14 0 15,-6 14 0-15,7-10 0 16,-7 10 0-16,0 0 0 0,0 0 0 16,12-9 0-16,-12 9 0 15,11 0 0-15,-11 0 0 16,14 0 0-16,-14 0 0 16,20 4 0-16,-13 1 0 0,6 0 0 15,4 0 0 1,0 0 0-16,2 0 0 0,5-1 0 15,1 2 0-15,3-6 0 16,6 8-21-16,1-5-67 16,-3-3-3-16</inkml:trace>
  <inkml:trace contextRef="#ctx0" brushRef="#br0" timeOffset="83098.0983">19331 9592 292 0,'0'0'8'15,"0"0"4"-15,0 0 6 16,0-11 1-16,0 11 2 0,0 0 0 16,0 0 0-16,0-9-2 15,0 9-6-15,-5 7-5 0,-2 7-5 16,-7 12 0-16,3 6-2 15,-2 7 0-15,-3 11 1 16,3 10 2-16,-5 4-1 16,3 6 2-16,7 2 0 0,1 1-1 15,2 2 2-15,5-1-1 16,0-5 0-16,5 1-1 16,6-5-1-16,5-7-1 0,5-5 1 15,0-4-3 1,4-9 0-16,0 0 0 0,0-9 0 15,-2-4 0-15,-1-1 0 16,-5-6 0-16,-4-6 0 16,0-4 0-16,-6-3 0 15,-7-7 0-15,9 11 0 16,-9-11 0-16,0 0 0 0,0 0 0 16,0 0 0-16,0 0 0 15,0 0 0-15,0 0 0 0,0 0 0 16,0 0 0-16,0 0 0 15,0 0 0-15,0 0 0 16,0 0 0-16,-7-5 0 0,7 5 0 16,0 0 0-16,-9-13 0 15,9 13-8-15,-11-12-19 16,1 12-53-16,5-14-9 16</inkml:trace>
  <inkml:trace contextRef="#ctx0" brushRef="#br0" timeOffset="83839.6124">19256 9610 249 0,'0'0'7'0,"0"0"6"0,0 0 3 16,0-11 3-16,0 11 2 15,0 0 1-15,0-9 2 0,0 9 0 16,0 0-8-16,0 0-4 16,0 0-4-16,0 0-3 15,-11 0-1-15,1 9-2 0,-1 3-1 16,-2 6 0-16,-4-3 0 15,-3 5 0-15,0 1 1 16,1 0-1-16,1-1 0 0,1-3 0 16,2-5 0-16,3 2 0 15,4-6-1-15,8-8 1 16,-13 12 1-16,13-12 1 16,0 0 0-16,0 0 1 15,0 0 0-15,3-12 0 0,7 0 0 16,2 0-1-1,3-6 0-15,3-2-1 0,4-1-1 16,-3-3 1-16,7 0 0 16,-6 2-1-16,-3 0 2 15,0 4 0-15,-5 0 0 0,1 9 0 16,-5-1 0-16,-8 10-1 16,0 0 0-16,0 0-2 15,0 0 0-15,9 0 0 0,-9 10-2 16,0 2 2-16,2 3-1 15,4 5 1-15,2 2 0 16,1 1 0-16,2 1-1 0,6 4-1 16,-2-1-5-16,4 2-10 15,-1 8-36-15,0-4-32 16,4 1-3-16</inkml:trace>
  <inkml:trace contextRef="#ctx0" brushRef="#br0" timeOffset="84467.9167">19075 10759 371 0,'0'0'4'16,"0"0"1"-16,0 0 2 15,0 0 0-15,0 0 2 16,0 0 1-16,14 0 1 0,-1 5-1 15,7-1-2-15,-3 6-2 16,8 2 0-16,3 1-1 16,-1-1-2-16,6 0-1 15,-6-2 0-15,-1 1-1 0,2-2 0 16,-3-1 0-16,-5-5 0 16,-3 1 0-16,-4-4 1 15,-1 0 1-15,-12 0 0 0,16-7 1 16,-12-3 0-1,4-8 0-15,-4 0 0 0,-1-5-1 16,3-5-1-16,-2 1 0 16,1 0-2-16,-2-1-2 15,0 6-7-15,-3 1-17 0,-3 1-58 16,5 4-1-16</inkml:trace>
  <inkml:trace contextRef="#ctx0" brushRef="#br0" timeOffset="85351.9959">19576 6374 321 0,'0'0'7'16,"0"0"4"-16,0 0 3 16,0 0 2-16,0 0 0 15,-4-10-1-15,4 10 0 0,-10 2 0 16,-3 11-5-16,1 7-3 16,-6 6-3-16,-1 11 0 15,-5 14 0-15,0 0 1 0,-3 11 0 16,3 8 0-16,-1-1-1 15,0 5-1-15,2 1 0 16,4-1 0-16,1 0-1 16,2-2 1-16,5 1 0 15,1-7-1-15,1 1 1 16,9-5-1-16,0-6 0 0,7-1 0 16,5-5 0-16,-1-8 1 15,5-4-3-15,2-7 0 16,-1-3 0-16,-2-6 0 0,0-5 0 15,-6-5 0-15,2-1 0 16,-11-11 0-16,9 9 0 16,-9-9 0-16,0 0 0 0,0 0-3 15,0 0-6-15,0 0-9 16,0 0-28-16,0-5-40 16,0 5-1-16</inkml:trace>
  <inkml:trace contextRef="#ctx0" brushRef="#br0" timeOffset="86093.2154">19473 6358 353 0,'0'0'6'15,"0"0"4"-15,0 0 1 16,0 0 1-16,0 0-1 0,0 0 0 16,-8 0 0-16,8 0 0 15,-15 21-6-15,1-1-2 16,-2-1-2-16,-3 1 0 0,-4 4 1 15,1 0-1-15,-1-3 0 16,4-3 0-16,3-1 0 16,4-7-1-16,1-1 1 15,11-9 0-15,-11 11 2 0,11-11 1 16,0 0 0-16,0 0 0 16,0-8 0-16,0 1 1 15,1-5-2-15,7-6 1 16,0 1-3-16,2-7 0 15,4 4 0-15,2-4 0 0,-2 5 1 16,-1-1-1-16,2 3 1 16,-2 2-1-16,-4 2 1 15,1 7-1-15,-2-2 0 16,-8 8-1-16,15-8 0 0,-15 8 0 16,8-2 0-16,-8 2 0 15,10 0-1-15,-10 0 1 16,9 10 0-16,-4-1 0 0,1 2 0 15,3 4 0-15,-1 0 0 16,-5 4 1-16,6 1-2 16,-1 0 0-16,-1 2-3 0,3 6-4 15,-4-9-12-15,5 1-58 16,-1 10-6-16</inkml:trace>
  <inkml:trace contextRef="#ctx0" brushRef="#br0" timeOffset="86727.5399">19000 7674 414 0,'0'0'5'0,"0"0"2"16,0 0 2-16,-3-10 0 0,3 10-1 15,0 0 2-15,0 0 0 16,0 0 0-16,8-2-4 0,5 2-2 15,-1 9-2-15,8 2-1 16,0 1 1-16,4 3 0 16,1 0-2-16,3 2 1 15,-3-2-1-15,2 0 0 16,-2 0 1-16,0-3-1 0,-6-3 0 16,-1-1 1-16,-6-3 0 15,-1 0 1-15,-11-5 1 16,14 0 0-16,-14 0-3 15,3-10 0-15,-1-5 0 16,1-4 0-16,5-4 0 16,-1-3 0-16,0-3 0 0,3 0 0 15,0 4 0-15,2-4 0 16,6 4-39-16,-3 5-48 0,0 1-3 16</inkml:trace>
  <inkml:trace contextRef="#ctx0" brushRef="#br0" timeOffset="95496.5531">11229 7199 394 0,'0'0'5'16,"0"0"4"-16,0 0 1 0,0-10 2 15,0 10 0-15,0 0 0 16,0 0 2-16,10 0 0 15,-5 18-4-15,0 3-3 0,0 9-3 16,0 9 0-16,-3 4 0 16,4 6-4-16,-1 1 0 15,-5-1 0-15,0-4 0 16,0-3-2-16,-3-2-8 0,3-6-14 16,-8-1-42-16,3-13-21 15</inkml:trace>
  <inkml:trace contextRef="#ctx0" brushRef="#br0" timeOffset="95702.0053">11582 7144 425 0,'0'0'2'16,"0"0"1"-16,0 0 1 15,0 10 2-15,0 7 1 0,0 8 1 16,0 7-1-16,0 5 0 15,-2 5-1-15,2 5 0 16,0 6-4-16,0-4-6 16,0-6-8-16,2-3-28 15,5-7-43-15,-4-3-2 0</inkml:trace>
  <inkml:trace contextRef="#ctx0" brushRef="#br0" timeOffset="95882.522">11348 7508 392 0,'0'0'6'16,"0"0"1"-16,3-7 0 15,-3 7 0-15,13-13 0 0,1 3 1 16,9 0 0-16,7-2-1 16,4 5-8-16,3-3-16 15,6-8-59-15,4 12-2 16</inkml:trace>
  <inkml:trace contextRef="#ctx0" brushRef="#br0" timeOffset="96182.7104">11863 7371 386 0,'0'0'5'0,"0"0"2"16,-10 14 2-16,-2-8 1 0,-1 5 1 15,4 4 1-15,-4 3 0 16,-2-1-1-16,6 2-3 15,3 3-3-15,6-4-1 0,10-1-2 16,7-5 0-16,3-2-1 16,8-7 1-16,4-3-1 15,2 0 0-15,1-8 1 16,-5-4-1-16,-2-2 1 0,-6-6-1 16,-10-1 1-16,-3-1-1 15,-9 1 1-15,-11 1-1 16,-6 2 0-16,-6 0 0 15,-4 9-3-15,2 1-2 0,-5 8-5 16,3 2-14-16,7-2-54 16,5 10-9-16</inkml:trace>
  <inkml:trace contextRef="#ctx0" brushRef="#br0" timeOffset="96943.5527">12186 7354 414 0,'0'0'4'0,"0"0"2"0,0 0 1 16,0 0 1-16,-2 13 0 15,0-1 0-15,2 4 1 16,0 4-1-16,0 0-3 16,4 1-2-16,1 4-2 0,0-5 0 15,2-2 0-15,1-4-1 16,-3-2 1-16,-5-12 0 15,7 11 0-15,-7-11 0 16,0 0 0-16,5-13 0 16,-5-2 0-16,3-2 0 0,2-8 0 15,0-3 0-15,2-1-1 16,3-3 1-16,1 5-1 16,1 2 0-16,-3 3-1 0,2 6 1 15,-1 9-1-15,-1 7 0 16,4 3 0-16,-6 9 1 15,3 4-1-15,-2 0 0 0,2 7 1 16,-1-2 0-16,2-1-1 16,-6-2 1-16,1-5-1 15,0-3 0-15,-6-10 1 16,7 6 0-16,-7-6 0 16,11-2 0-16,-11 2 0 0,12-17 0 15,-3 2 1-15,2-2-1 16,1 1 0-16,1-4 0 15,-1 6 0-15,0 2-1 16,1 5-1-16,-1 0 1 0,-1 4 0 16,-11 3 0-16,14 7-1 15,-9 3 1-15,2 2 0 16,1 2 1-16,-3 1 0 16,7-2 0-16,1-1 0 15,2-3 0-15,5-8 1 0,3 2-1 16,1-3 1-16,0-4-1 15,4-7 1-15,-3-1 0 0,-2-6 0 16,-6-1 0-16,-2 1 0 16,-8 1-1-16,-4-1 0 15,-3 6 0-15,-8 2 0 16,-5 6 0-16,-4 4 0 16,0 6-1-16,0 7 0 0,-1 4 1 15,6 4 0-15,4 1 0 16,5 3-1-16,3-3 1 15,11-2 0-15,8-5 0 16,6-5-4-16,5-6-11 0,7-4-37 16,6-4-30-16,-2-4-2 15</inkml:trace>
  <inkml:trace contextRef="#ctx0" brushRef="#br0" timeOffset="97433.0103">13188 7203 402 0,'0'0'4'16,"0"0"4"-16,-6 6 2 0,6 4 2 16,-1 5 1-16,-1 4 1 15,2 10 0-15,0 6 1 16,3 8-4-16,7 8-3 16,1 6-8-16,4 11 0 0,2-2 0 15,-2 6 0-15,-3 3 0 16,-2-4 0-16,-2-1 0 15,-3-6 0-15,-5-7 0 16,-3-12 0-16,-1-11 0 16,-6-9 0-16,0-10 0 15,-6-13 0-15,-1-4 0 0,0-16 0 16,-3-11 0-16,2-10 0 16,-1-9 0-16,6-11 0 15,-1-13 0-15,3-3 0 16,6-6 0-16,5 1 0 0,5 1 0 15,6 7 0-15,3 9 0 16,6 8 0-16,1 12 0 0,3 11 0 16,3 7-2-16,5 8 1 15,-2 10 0-15,2 2 0 16,-4 5 0-16,-3 7 0 16,-2 5 1-16,-9 5-1 0,-6 7 0 15,-8 0 1-15,-8-1-2 16,-9 1 1-16,-8 0-2 15,-2-1-4-15,-3-5-5 16,0-3-8-16,-3-3-27 16,11-8-37-16,10-4-3 15</inkml:trace>
  <inkml:trace contextRef="#ctx0" brushRef="#br0" timeOffset="97747.7334">13571 7187 416 0,'0'0'3'15,"0"0"1"-15,0 0 1 16,0 3 2-16,-3 8 0 0,-4 1 1 16,2 3 0-16,0 5 0 15,0 2-2-15,5 3-1 16,-2-5-2-16,2 3 0 16,7-7-1-16,5-3 0 15,8-6 0-15,1-4 0 0,3-3 0 16,-2-7 0-16,1-6 1 15,-3-4-1-15,-3-3-1 16,-10 0 0-16,-1-2 0 16,-9 2-1-16,-9 2 0 15,-6 6-1-15,-4 3-1 16,-3 3-1-16,0 6-3 0,0 0-8 16,0 3-13-16,8-3-52 15,4 11-7-15</inkml:trace>
  <inkml:trace contextRef="#ctx0" brushRef="#br0" timeOffset="98082.4279">13963 7154 428 0,'0'0'4'16,"0"0"2"-16,0 0-1 16,0 0 2-16,-9-10-1 15,9 10 1-15,-17-2 0 0,4 2 0 16,1 0-3-16,-4 4-3 15,4 4 0-15,-1 1-1 16,1 5-1-16,5-1 1 16,5 0-1-16,2 3 1 15,0-4 0-15,9 3 1 16,1-5-1-16,5-1 1 16,0-1-1-16,-2 1 1 0,-1 0-1 15,1-5 1-15,-5 1-1 16,-8-5 0-16,0 11 0 15,-6-5 0-15,-12 5 1 0,-2-4-2 16,-4 3-4-16,-6-3-5 16,5 3-11-16,-5-2-23 0,1-4-38 15,16-4-3-15</inkml:trace>
  <inkml:trace contextRef="#ctx0" brushRef="#br0" timeOffset="98242.5496">14050 7209 396 0,'0'0'4'16,"0"0"2"-16,0 10 1 16,0 2 1-16,0 3 0 15,0 4 1-15,3 3 0 16,-1 2-1-16,4-3-10 16,1-1-13-16,3 5-49 0,3-13-15 15</inkml:trace>
  <inkml:trace contextRef="#ctx0" brushRef="#br0" timeOffset="99016.148">14262 7042 396 0,'0'-7'5'0,"0"-5"4"15,0 0 2-15,0-3 1 16,0 4 0-16,-3-1-1 16,3 12 0-16,0 0 0 0,-13 5-4 15,7 20-4-15,3 10-3 16,-2 6 0-16,-1 7-1 15,5 2 0-15,1-3-2 16,0-4-3-16,1-3-4 16,7-9-1-16,-2-9-1 0,4-11-1 15,-1-3 1-15,2-8 1 16,1-5 2-16,2-7 2 16,-1-8 4-16,4 1 2 0,1-4 0 15,-4-2 2-15,4 8 0 16,-6-1 1-16,4 6-1 15,-4 3 1-15,-2 3 1 0,-2 6 0 16,1 6-1-16,-1 3 1 16,-3 1-1-16,5 8 0 15,2-7 0-15,3 4 1 16,2-2 0-16,6-3-1 16,-1-4 1-16,3-4 0 0,-2-2 1 15,1-8-1-15,-4-2 0 16,-2-4 1-16,-1-4-1 15,-7 1 1-15,-2-2 0 16,-6 1-1-16,1 5-1 16,-3-2 0-16,0 15-1 15,0 0 0-15,-8-3-1 0,0 12 0 16,6 3-1-16,-1 2 1 16,1 4 0-16,2-1 1 0,0 0-1 15,2-4 0-15,3 0 1 16,6-7 0-16,-3-3-1 15,3-3 0-15,2 0-1 0,-1-7 1 16,8-4 0-16,-6-4 0 16,5 4-1-16,-3-5 1 15,5 4-1-15,-6 3 0 16,-3-1 0-16,0 4 1 0,1 6-1 16,-6 0 0-16,-7 0 1 15,18 6-1-15,-18-6 1 16,12 15 0-16,-2-8 0 15,3-2 1-15,-1-1-1 16,3-1 1-16,0 0-1 16,0-3 1-16,4 0-1 0,-2-6 1 15,-1 6-1-15,1-2 0 16,-2 2-1-16,-3 0 1 16,-2 2 0-16,1 6 0 15,-1 2-3-15,-3 2-8 0,0-1-37 16,4 3-31-16,-2 2-3 15</inkml:trace>
  <inkml:trace contextRef="#ctx0" brushRef="#br0" timeOffset="99635.9831">10727 8249 349 0,'0'0'7'16,"-13"0"3"-16,13 0 4 0,-17 0 1 16,17 0 0-1,-15 0 0-15,15 0 1 0,-17 0 0 16,17 0-6-16,0 0-3 16,0 0-2-16,10 3-1 0,7-1 0 15,11-2 0-15,9 0 0 16,18-5 1-16,26-2 0 15,27-9 1-15,25 1-6 16,35-1 0-16,25-7 0 16,31 1 0-16,62 2 0 0,-20 2 0 15,10 1 0-15,2 7 0 16,3 3 0-16,-10 2 0 16,-10 3 0-16,-10-1 0 15,-52 3 0-15,18-3 0 16,-15 2 0-16,-17-2 0 0,-23 3 0 15,-21-3 0-15,-27 3 0 16,-29-2 0-16,-15 2 0 0,-24 0 0 16,-17 0 0-16,-18-3 0 15,-11 3 0-15,0 0 0 16,0 0 0-16,-2-9 0 16,2 9 0-16,-18-16 0 0,8 11 0 15,-4-10 0-15,-2-2-68 16,6 0-29-16</inkml:trace>
  <inkml:trace contextRef="#ctx0" brushRef="#br0" timeOffset="107394.3573">3891 12091 41 0,'0'0'4'16,"0"0"3"-16,0 0 2 0,0 0 0 16,-2-11 2-16,2 11-1 15,0 0 3-15,0 0-1 16,0 0-2-16,0 0-5 16,0 0 0-16,0 0-3 15,0 0-2-15,0 0-7 0,0 0-10 16,0 0-19-16,0 0-11 15</inkml:trace>
  <inkml:trace contextRef="#ctx0" brushRef="#br0" timeOffset="107607.7919">3891 12091 126 0,'-16'-52'3'0,"16"52"1"15,0 0-2-15,0 0 0 16,0 0-4-16,-9 0-11 0,9 0-14 16,0 0-10-16</inkml:trace>
  <inkml:trace contextRef="#ctx0" brushRef="#br0" timeOffset="108414.9815">3697 10350 195 0,'0'0'8'0,"0"0"3"0,-5-10-1 15,5 10-1-15,0 0 2 16,0 0 2-16,0 7 2 0,0 15 1 16,5 10-6-16,3 9-2 15,1 12 0-15,2 5 2 16,3 12-2-16,1 1-1 15,0 9-3-15,0 1 1 0,-3 1 0 16,-3 2-1-16,1-5 0 16,0-4 0-16,-4-1 0 15,-3-10 0-15,-2-9-1 0,3-8-2 16,-4-12 0-16,0-11 0 16,0-4-1-16,0-7 0 15,0-13-2-15,-4 14-2 16,4-14-1-16,0 0-6 15,0 0-7-15,0-7-19 0,0 7-33 16,6-10-6-16</inkml:trace>
  <inkml:trace contextRef="#ctx0" brushRef="#br0" timeOffset="108979.3964">3717 10429 232 0,'0'0'6'0,"0"0"0"0,0 0 1 16,-10 0-1-16,10 0 3 16,-13 10-1-16,6 2 4 15,-3 8 0-15,-3 4-4 16,1 2-2-16,-1 6 1 16,-1 0 0-16,1-5-1 15,1 0-1-15,0-2-1 0,1-10-1 16,6-2 0-16,-3-4 0 15,8-9 2-15,0 0 1 16,0 0-1-16,0 0 2 0,-1-9-2 16,1-11 0-16,7-3-1 15,-3-3-1-15,7-3-1 16,-2 0-1-16,1-1 1 0,-2 5 0 16,5 4-1-16,-8 3 1 15,2 3-1-15,1 8 0 16,-8 7-1-16,10-7 1 0,-10 7 0 15,17 7 0-15,-4 5 1 16,3 8-1-16,5-3 1 16,1 4 0-16,6 3 0 15,4 1-3-15,-2-6-4 16,2 1-10-16,-2-1-40 16,2-6-21-16</inkml:trace>
  <inkml:trace contextRef="#ctx0" brushRef="#br0" timeOffset="109802.3188">3514 5075 245 0,'0'0'8'15,"0"0"4"-15,0 0 2 16,0-9 3-16,0 9-2 0,0 0 1 16,0 0-3-16,0 0 1 15,0 0-7-15,0 9-3 16,6 11-3-16,-3 8 1 16,2 6-2-16,1 8 1 15,0 8 2-15,1 1 1 16,-2 5-1-16,-5-8-2 0,3 2-4 15,-3-3-6-15,0-6-13 16,0-2-17-16,-11-12-35 0,10-3-4 16</inkml:trace>
  <inkml:trace contextRef="#ctx0" brushRef="#br0" timeOffset="110210.9404">3531 5141 286 0,'0'0'4'0,"0"0"2"16,0-16 1-16,0 16-1 16,-5-13 0-16,5 13 0 15,0 0-1-15,0 0 0 16,-9 9-4-16,6 11-1 16,2 4-1-16,-4 6 0 15,-2 7 1-15,-1-3 0 16,-2 3 2-16,3-2 0 0,-1-7-1 15,0-9 1-15,1-4 0 16,5-8 0-16,2-7 0 16,-5-4 0-16,5-14 0 0,0-6-1 15,0-3 1-15,0-8 0 16,0-3 1-16,7-1 0 16,-5-4 2-16,3 6 1 0,1 4-2 15,-1 4 0-15,-3 5-1 16,3 6 0-16,0 12-2 15,-5 6-1-15,13 2-1 16,-5 10-1-16,2 5 1 16,4 8-1-16,2-1-4 15,3 2-16-15,0-4-47 0,3 0-7 16</inkml:trace>
  <inkml:trace contextRef="#ctx0" brushRef="#br0" timeOffset="111145.2246">3436 4039 156 0,'0'0'2'0,"0"0"1"15,0 0 1-15,0 0 5 0,0-7 4 16,0 7 2-16,12-2 2 16,0 2 0-16,4 0 1 15,6 0-1-15,3-2-1 0,7-1-2 16,6 3-5-16,11-5-2 15,1 1 0-15,17-4-2 16,5 3-1-16,10-5-2 16,5 2 0-16,7-2-1 15,4 1 1-15,6-2-1 16,2 5 0-16,-3-2 0 0,-4 1-1 16,-2-1 1-16,-9 0-1 15,-9 2 1-15,-5 0-1 16,-12 2 1-16,-12-2-1 15,-8 2 1-15,-12 1 1 0,-6-2 0 16,-5 2 1-16,-10 2 1 16,1-4-2-16,-10 5 1 15,0 0 0-15,0 0 0 0,-2-11-2 16,2 11-2-16,0 0-2 16,-10-5-2-16,10 5-2 15,0 0-6-15,-12 0-7 0,12 0-21 16,0 0-32-16,0 0-1 15</inkml:trace>
  <inkml:trace contextRef="#ctx0" brushRef="#br0" timeOffset="111644.039">5120 3691 286 0,'0'0'6'0,"0"0"3"0,-13-3 1 15,13 3 3-15,0 0-2 16,-11-1 2-16,11 1 0 0,0 0 3 15,0 0-4-15,8 4-4 16,8 1 0-16,8 5 0 16,3-3 0-16,5 3-1 15,5-3-1-15,1 4-1 16,2-5-1-16,-3 0 0 0,-2 1-3 16,-1 0 0-16,-6 4 0 15,-3-1-1-15,-5 0 1 16,-8 2-1-16,-5 5 1 15,-7 2 0-15,-4 2 0 16,-8 4 1-16,-9 1-1 0,-4 2 1 16,-2-3-1-16,-1 3 1 15,4-4-1-15,-1-8 0 16,5 2 0-16,6-2-1 0,3-6 0 16,1-1-3-16,10-9-3 15,-9 11-10-15,9-11-24 16,0 0-41-16,0 0-2 15</inkml:trace>
  <inkml:trace contextRef="#ctx0" brushRef="#br0" timeOffset="113734.0952">7155 3906 35 0,'0'0'2'0,"27"0"0"0,5 0 3 16,16 0 1-16,16 0 1 16,15-2-1-16,19-3 1 15,11-5 1-15,15 1-1 0,-2-4-2 16,10-3-1-16,7 2-1 15,-5-3 0-15,-9 2-2 16,4-2 0-16,-10 2-3 16,-11 2-2-16,-4 3-1 15,-24 2-1-15,-13 1-1 0,-18 2-2 16,-7 0-1-16,-23 3 1 16,-8 2-4-16,-11 0-13 15</inkml:trace>
  <inkml:trace contextRef="#ctx0" brushRef="#br0" timeOffset="114094.8888">8738 3643 155 0,'0'0'3'16,"0"0"3"-16,13-2 1 15,0 2 1-15,6 0 0 16,9 0 1-16,6 0 0 16,6 0 1-16,7 2-4 15,-2 4 0-15,2-2-4 0,-10 4-1 16,3 2 0-16,-15 0-2 15,-2 5 1-15,-14-1 1 16,-9 6 0-16,-5 0 0 0,-12 1 1 16,-7 0 2-16,-6 1-1 15,-7 3 0-15,3-5-8 16,0 1-34-16,9 1-20 16</inkml:trace>
  <inkml:trace contextRef="#ctx0" brushRef="#br0" timeOffset="115163.5256">14243 3403 198 0,'0'0'7'16,"0"0"2"-16,0 0 5 0,-9 6 1 15,9-6 1-15,-9 7 2 16,9-7 1-16,-5 9 1 16,5-9-2-16,0 0-3 15,20 3-2-15,4-3 1 0,14 0-2 16,9 0-1-16,13-7-1 15,11 2-2-15,9-1-2 16,7-3-2-16,4 2 0 16,9 2-2-16,-3-3 1 0,6 6-1 15,-6-3 0-15,-2 0 0 16,-2 0-1-16,-3 0 1 16,-8 2 0-16,-8-1 0 15,-3 1-1-15,-14-2 1 16,-6-1-1-16,-14 2 0 0,-1 2 1 15,-12-1-1-15,-8 0 0 16,-2 1 0-16,-14 2-1 16,11 0 1-16,-11 0-1 0,0 0 1 15,0 0-2-15,0 0 1 16,0 0 0-16,0 0 0 16,0 0 0-16,0 0 0 15,0 0 0-15,0 0-2 0,0 0-1 16,-8 0-5-16,8 0-8 15,0 0-11-15,-10-5-35 16,10 5-16-16</inkml:trace>
  <inkml:trace contextRef="#ctx0" brushRef="#br0" timeOffset="115543.1028">15828 3198 267 0,'0'0'8'16,"0"0"5"-16,0 0 3 15,0 0 1-15,-6-10-1 0,6 10 1 16,0 0 2-16,0 0 1 16,4-3-7-16,8 3-5 15,3 0-1-15,7 0-2 16,5 6 1-16,3-4 0 15,0 5-2-15,0-5 0 0,0 6-2 16,-5-1 0-16,-3 4-1 16,-8-5 0-16,-2 5 1 15,-10 4-1-15,-2-3 0 0,-8 3 0 16,-8 0 1-16,-1 2-1 16,-4 1 1-16,-4 0-1 15,0-2 0-15,0 0-1 16,2-2-2-16,1-2-4 15,9 3-11-15,1-5-31 0,5-2-31 16,7 5-2-16</inkml:trace>
  <inkml:trace contextRef="#ctx0" brushRef="#br0" timeOffset="116384.5281">16320 3148 328 0,'0'0'5'16,"0"0"3"-16,-9-2 1 0,9 2 0 16,0 0 2-16,-11 0 2 15,11 0 1-15,0 0 1 16,8 5-4-16,7-2-2 16,10-1-2-16,5-2 1 0,9 0-1 15,6 0-2-15,2 0-1 16,3 0-2-16,-6 0 0 15,-6 0-1-15,-3 0 0 16,-10 3-1-16,-8 4 1 0,-6 2-1 16,-11 1 0-16,-4 5 1 15,-8 2-1-15,-6 0 0 16,-3 4 1-16,-7-1 0 16,3-3-1-16,-5 0 0 0,4 0 1 15,5-5-1-15,1 2 0 16,5-4 1-16,5-3-1 15,10-7 0-15,-7 15 0 16,7-15 1-16,7 10 0 0,8-8 0 16,3-2 0-16,7 2 0 15,2-2 0-15,4 0 0 16,3 0-1-16,2-2 1 16,-1 0-1-16,0 2-1 0,-8-5-3 15,3 5-11-15,-14 7-47 16,-2-2-18-16</inkml:trace>
  <inkml:trace contextRef="#ctx0" brushRef="#br0" timeOffset="128909.8846">6640 14224 350 0,'0'0'6'0,"0"-17"3"0,2 5 5 16,1-3 3-16,-2 0 1 16,4 0 0-16,-3-1 1 15,-2 2-2-15,0 14-5 16,-7 0-4-16,-4 19-5 0,-9 11-2 16,3 5-1-16,-6 4-1 15,3 9 0-15,3 1 0 16,2 2 1-16,5-5 1 0,10-6-1 15,0-5 0-15,10-8 0 16,1-8 0-16,3-4 0 16,6-7 0-16,-1-8 1 15,7-8-1-15,1-7 1 16,-2-9 1-16,2-9-2 16,-2-11 1-16,-3-5 0 0,-4-6 1 15,-6 1-1-15,-6 4 0 16,-6 3 0-16,-6 10 0 15,-6 6 0-15,-9 12 0 0,-2 12 0 16,-7 7-2 0,2 10-1-16,-1 2 1 0,3 5-1 15,4 2 0-15,7 4 0 16,5 2 0-16,10 0 1 16,2-3 0-16,14 1 2 0,9-6-1 15,5-5-1-15,4-5-1 16,10 1-7-16,-3-8-16 15,1 0-58-15,5-2-2 0</inkml:trace>
  <inkml:trace contextRef="#ctx0" brushRef="#br0" timeOffset="129340.9288">7053 14459 299 0,'0'0'8'0,"0"0"6"15,0 0 2-15,0 0 3 16,5-9 3-16,-5 9 2 16,0 0-1-16,0-8 1 15,0 8-8-15,0 0-5 0,0 5-3 16,-3 10-2-1,-6 10-1-15,3 2-2 0,-4 2-1 16,1 6 0-16,2 3 0 16,-2-2-2-16,2-6-2 15,2 0-8-15,-2-10-18 0,-2-1-57 16,9-6-2-16</inkml:trace>
  <inkml:trace contextRef="#ctx0" brushRef="#br0" timeOffset="130202.4461">7639 14451 321 0,'0'0'8'0,"0"0"3"16,0 0 0-16,0 0 3 15,0 0 0-15,0 11 2 0,-7 1-1 16,-2 9 1-16,-7-2-7 15,2 3-3-15,-4 3-2 16,0 1-1-16,4-2-5 16,4-5-11-16,-3-2-30 15,6-5-36-15,7-1-3 0</inkml:trace>
  <inkml:trace contextRef="#ctx0" brushRef="#br0" timeOffset="130775.0208">8226 14100 365 0,'0'0'7'16,"0"0"1"-16,0 0 2 15,-10-9 1-15,10 9 0 16,-14 0 1-16,-2 2-1 0,-1 13 1 16,-3 4-4-16,-5 11-3 15,0 2-2-15,3 3 0 16,0 4-1-16,2 2-1 15,7-7 1-15,9-2-1 16,4-7 1-16,2-3-1 16,8-7 0-16,4-5 1 0,9-5-1 15,2-5 1-15,5-3 0 16,0-9 0-16,-1-10 0 16,4-3 0-16,-3-10-1 0,-8-4 0 15,-3-9 1-15,-3-3-1 16,-9 2 0-16,-7-2-1 15,-2 10 1-15,-11 3-1 16,-4 11 0-16,-8 10-1 0,0 12 1 16,-5 10 0-16,3 10-1 15,0 9 0-15,7 9 0 16,2-1 0-16,11 2 0 0,4 4 1 16,3-3-1-16,16-4 0 15,5-7-4-15,9 0-9 16,5-4-32-16,2-11-37 15,6-4-3-15</inkml:trace>
  <inkml:trace contextRef="#ctx0" brushRef="#br0" timeOffset="131125.3374">8503 14408 435 0,'0'0'5'15,"0"0"3"-15,-10-3 1 16,10 3 1-16,0 0 1 16,-11-12 0-16,11 12 0 0,-4-16 0 15,4 6-11-15,7 1 0 16,5-2 0-16,3-1 0 16,7 3 0-16,-3 1 0 15,2 1 0-15,-1 7 0 0,-5 0 0 16,-3 7 0-16,-4 5 0 15,-8 5 0-15,-5 6 0 16,-8 0 0-16,4 1 0 16,-4 1 0-16,-2-5 0 15,5 1 0-15,-1-3 0 0,7-5 0 16,2-3 0-16,2-10 0 16,12 10-5-16,6-12-11 0,9-14-52 15,5 9-18-15</inkml:trace>
  <inkml:trace contextRef="#ctx0" brushRef="#br0" timeOffset="131292.881">9041 14388 422 0,'0'0'3'0,"0"9"2"16,-2 2 3-16,-5 3-1 16,-1 3 2-16,-5 6 0 15,1 7 1-15,-2 2-1 0,3-1-1 16,-1 1-4-16,2-1-7 15,0-6-15-15,3 2-64 16,4-6-3-16</inkml:trace>
  <inkml:trace contextRef="#ctx0" brushRef="#br0" timeOffset="131920.7902">9638 14062 366 0,'0'0'9'0,"0"0"3"0,0-12 1 16,0 12 2-16,-5-9 1 15,5 9 0-15,-15-11 0 16,5 11 0-16,-7 11-6 0,-6 9-5 15,1 4-3-15,0 9 0 16,-1 6-2-16,4 1 0 16,1 4 1-16,8-4-2 15,8-5 1-15,4-6 1 0,8-4 0 16,10-7 0-16,3-6 0 16,4-7 0-16,0-5 1 15,6-8 0-15,-1-6-1 16,-2-10 2-16,0-5-3 15,-6-10 0-15,-1-3 0 0,-10-10 0 16,-4 2 0-16,-9 1 0 16,-6 4 0-16,-6 6 0 15,-7 9 0-15,-6 13 0 16,0 8 0-16,-2 12 0 0,2 7 0 16,5 13 0-16,0 4 0 15,11 7 0-15,6 2 0 16,6-2 0-16,11 0-3 0,13-1-4 15,6-9-10-15,6-11-56 16,6 1-13-16</inkml:trace>
  <inkml:trace contextRef="#ctx0" brushRef="#br0" timeOffset="132439.2876">9914 14359 439 0,'0'0'5'16,"0"0"1"-16,0 0 2 16,-5-9 1-16,5 9 0 15,0 0 1-15,-7-15-1 0,7 15 1 16,7-15-4-16,5 8-6 15,9 1 0-15,-1 0 0 16,-1 1 0-16,6 0 0 0,-2 5 0 16,-4 0-4-16,-4 2 2 15,-5 6 0-15,-5 2-1 16,-5-1 1-16,0 4 0 0,-5 1 1 16,0 1 1-16,-7 3 0 15,1-5-1-15,2-1 1 16,2 0-1-16,-3-2 0 15,7 0-1-15,3-10 1 16,0 14 0-16,0-14 0 16,3 11 1-16,7-4 0 0,-3-5 0 15,5 4 0-15,-1-1 1 16,-2 0-1-16,-9-5 0 16,18 5 1-16,-18-5 0 0,0 0 0 15,0 9 0-15,0-9 0 16,-13 6 1-16,-4-1-1 15,-1-1-1-15,-1-1-1 0,-6 2-3 16,0-5-11-16,7 0-36 16,-1 0-33-16,6 0-3 15</inkml:trace>
  <inkml:trace contextRef="#ctx0" brushRef="#br0" timeOffset="132641.7712">10496 14474 410 0,'0'0'3'16,"-3"9"2"-16,-2 3 3 15,-4 0 0-15,-4 2 0 0,-2 4 1 16,0 1 0-16,-2 4 0 16,-1-3-2-16,6-3-8 15,-1-7-11-15,13-10-40 0,-9 15-29 16,9-15-4-16</inkml:trace>
  <inkml:trace contextRef="#ctx0" brushRef="#br0" timeOffset="133040.1195">10843 14004 410 0,'0'0'2'0,"0"0"0"0,0 0 1 15,-12 10 3 1,3 6 2-16,-9 9-1 0,1 3 2 16,-3 9-1-16,-3 9 0 15,4-3 0-15,1 3-3 16,6 0-1-16,7-7-2 0,5-6 0 16,5-6-1-16,9-10 1 15,7-2-1-15,4-13 0 16,2-2 1-16,3-9-1 15,-3-11 0-15,3-5 0 0,-1-10-1 16,-6-6 1-16,-5-8-1 16,-6-2 0-16,-8 4 0 15,-4 0-1-15,-9 8 1 0,-6 9-1 16,-7 7 1-16,-6 13-1 16,-4 8 0-16,2 10 0 15,0 11 0-15,5 9-1 16,5 2 0-16,8 6-7 15,5 3-19-15,0-1-54 0,21 1-2 16</inkml:trace>
  <inkml:trace contextRef="#ctx0" brushRef="#br0" timeOffset="133404.7797">11237 14447 477 0,'0'0'0'16,"0"0"0"-16,0 0 0 0,0 0 0 15,0 0 0-15,10-3-5 16,-3-2-16-16,-7 5-60 15,27-9-1-15</inkml:trace>
  <inkml:trace contextRef="#ctx0" brushRef="#br0" timeOffset="133558.4368">11711 14408 471 0,'0'0'1'0,"0"0"0"16,0 0 0-16,0 0 0 15,15-3 1-15,-7 1-1 16,4-4-3-16,10 4-28 16,-1-2-51-16,6-4-2 15</inkml:trace>
  <inkml:trace contextRef="#ctx0" brushRef="#br0" timeOffset="133729.2247">12399 14466 476 0,'0'0'1'0,"11"0"1"16,-2 0 1-16,4-4-1 0,3 1 1 15,-2 1-1-15,4-5-3 16,6 4-19-16,1-2-60 16,-5-3-5-16</inkml:trace>
  <inkml:trace contextRef="#ctx0" brushRef="#br0" timeOffset="133872.0958">12780 14442 454 0,'0'0'1'0,"0"0"0"16,0 0 1-16,0 0 0 16,0 0-1-16,0 0-6 0,-7 8-54 15,7-8-21-15</inkml:trace>
  <inkml:trace contextRef="#ctx0" brushRef="#br0" timeOffset="134245.1553">13593 14016 480 0,'0'0'0'0,"0"0"0"0,0 0 0 16,0 0 1-16,8 0 0 15,2-2 1-15,4-1 0 16,7 0-1-16,6 1-1 16,4-5-11-16,9-8-67 0,6 10-6 15</inkml:trace>
  <inkml:trace contextRef="#ctx0" brushRef="#br0" timeOffset="134405.8114">13574 14172 454 0,'0'0'0'0,"0"0"1"16,0 0-1-16,0 0 2 16,0 0 1-16,2 0 1 15,15-6 0-15,8 3 0 16,12-8-4-16,16 1-12 0,3 0-65 15,14-4-4-15</inkml:trace>
  <inkml:trace contextRef="#ctx0" brushRef="#br0" timeOffset="134709.6124">14514 13837 444 0,'0'0'3'15,"-13"5"1"-15,-2 5 0 16,-5 6 2-16,-9 0 2 0,3 9 0 15,-4-3 0-15,3 8 0 16,7-2-1-16,7-3-1 16,13-4-1-16,11 3-5 15,15-12 0-15,15-3 0 16,6-4 0-16,8-5 0 0,4-2 0 16,-2-10 0-16,-2-9 0 15,-8-3 0-15,-6-3 0 16,-16-8 0-16,-9-3 0 15,-11-1 0-15,-10 3 0 0,-15 0 0 16,-13 9 0-16,-10 7 0 16,-10 11 0-16,-9 6-9 15,-2 13-26-15,-1 10-51 16,-4 7-2-16</inkml:trace>
  <inkml:trace contextRef="#ctx0" brushRef="#br0" timeOffset="136179.2209">5803 14570 358 0,'0'0'1'0,"0"0"0"16,2 3 4-16,1 11 0 0,1 7 1 16,1 4 2-16,5 9-1 15,3 7 2-15,4 8-1 16,3 3 0-16,0 5-1 0,10 0-2 16,2-4-1-16,3-2 2 15,7-4-4-15,8-8 1 16,12-4 0-16,7-13-1 15,16-8 0 1,12-8 1-16,15-6-1 0,22-10 0 0,10-9 0 16,14-9-1-1,13-1 1-15,8-6-1 0,4 0 0 16,6-2-1-16,2 5 1 16,-7 4-1-16,1 1 0 0,-1 4 1 15,-8 8-1-15,-2 4 1 16,-2 8 0-16,-6 3 0 15,-6 10 1-15,-1 5-1 0,-3 6 1 16,-4 5-1-16,-8 3 0 16,-8 2 0-16,-7 6 0 15,-9-5-1-15,-13 0 1 16,-10 1-1-16,-12-6 0 0,-16-3 0 16,-12-4 0-16,-11-3 0 15,-14-4 1-15,-11-5 0 16,-3-4 1-16,-8-4 0 15,-5-9 0-15,-3-7 0 16,5-6 0-16,2-7 0 16,3-6-1-16,5-5-1 15,8-2 1-15,5-5-1 0,5 2 0 16,9-2 1-16,14 3-1 16,8 2 0-16,9-1 0 15,13 4 0-15,5 2 1 0,12 4-1 16,12 4 0-16,7 7-1 15,6 2 1-15,6 5 0 16,9 4 0-16,4 7 0 0,3 4 0 16,2 2 0-16,2 5 0 15,3 5 1-15,0 5-1 16,-2-1 0-16,0 4 0 16,-3-1 0-16,0 1 1 15,-7 1-1-15,-4-1 0 0,-3-3 0 16,-6-3 0-16,-7 1 1 15,-11-5-1-15,-4 3 0 16,-9-8 0-16,-6 1 0 16,-5-5 0-16,-5-1 1 15,-9-6 0-15,0 0-1 0,-4-7 1 16,-7-1 0-16,1-1-1 16,-10-5 1-16,-7 1 0 15,-6-7-1-15,-5 3 1 0,-6-6-1 16,-9 0 0-16,-2-4 0 15,-8-1 1-15,-2 1-1 0,-9-2 0 16,1 3 1-16,-3 6-1 16,-2 3 1-16,0 3-1 15,-2 5 0-15,-3 8 0 16,5 7-1-16,-7-10-1 16,7 10-2-16,-13 0-3 15,13 0-8-15,-12 17-8 0,10-5-1 16,-3-1-1-16,5-1 2 15,0 0-2-15,0-10 8 16,2 15 9-16,-2-15 11 16,10 4 10-16,-10-4 5 0,7 3 0 15,-7-3 1-15,0 0 0 16,0 0-4-16,0 0-4 16,0 0-3-16,0 0-4 15,0 0 0-15,0 0-1 0,0 0-1 16,0 0-3-16,0 0-2 15,0 0-5-15,0 0-9 16,0 0-28-16,0 0-36 0,0 0-3 16</inkml:trace>
  <inkml:trace contextRef="#ctx0" brushRef="#br0" timeOffset="137423.7577">6004 7464 262 0,'0'0'6'0,"0"0"3"16,0 0 1-16,0 0 3 15,0 0-1-15,0 0 2 16,-3 4 0-16,3-4 1 16,-9 13-4-16,6-1-1 0,-4 1-2 15,7 5-2-15,0 1 0 16,0 3 0-16,7-2 0 15,3 2-1-15,3-4 1 16,6-3 0-16,6-10 1 0,12-10 1 16,18-20 0-16,11-20 1 15,20-22-1-15,23-21 1 16,23-22 0-16,17-17-1 16,17-6-1-16,11-5 0 0,4-1-1 15,-2 9-6-15,-4 14 0 16,-14 17 0-16,-19 14 0 15,-18 14 0-15,-25 17 0 0,-21 12 0 16,-18 9 0 0,-19 16 0-16,-13 5 0 0,-10 4 0 15,-18 8 0-15,9-5 0 16,-9 5 0-16,0 0 0 16,0 0 0-16,0 0 0 0,0 0 0 15,0 0 0-15,0 0 0 16,0 0 0-16,0 5 0 15,0-5 0-15,0 0 0 0,0 17 0 16,0 8-69-16,0-25-22 16</inkml:trace>
  <inkml:trace contextRef="#ctx0" brushRef="#br0" timeOffset="157291.4407">2074 7352 373 0,'0'0'0'16,"0"0"-1"-16,0 0-2 0,0 0-10 15,0 0-22-15,0 0-36 16,12 8-6-16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43:07.7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1095 13221 240 0,'0'0'5'0,"0"0"4"0,0 0 1 16,0 0 0-16,0 0 2 15,0 0-1-15,0 0 1 16,0 0 0-16,0 0-3 16,9 0-3-16,6 0 1 15,5 0 0-15,5 0 0 16,12 0 2-16,7 0 0 0,9 0 0 15,9 0-2-15,5 0-1 16,8 0-1-16,5 0-1 16,3 0-1-16,7-3 0 0,7 3-1 15,3-2-1-15,4-1 1 16,6 0-1-16,1 1 1 16,6-1-1-16,2 2 0 0,8-2 1 15,3 0 0-15,1 1 0 16,3-1-1-16,6 1 1 15,-1 0-1-15,5-4 0 16,0 4 0-16,3 2 0 16,0-5 0-16,2 3-1 0,3 2 2 15,2-3-2 1,0 1 0-16,2 2 1 0,-2-3-1 16,3 3 1-16,1 0-1 15,3 0 1-15,-3 0-1 16,4 0 0-16,-6 0 1 0,4 0-1 15,-1 3 1-15,0-1-1 16,-3 1 0-16,4-1 1 0,-4-2-1 16,1 3 1-16,2-3-1 15,-5 0 1-15,5 0-1 16,1 0 1-16,-2 0 0 16,4 0-1-16,0-3 1 0,-1 3-1 15,-2 0 1-15,0 0-1 16,1 0 0-16,-6 0 0 15,0 0 1-15,-5 3-1 16,-2-1 0-16,-4-2 0 0,-1 2 0 16,-5-2 0-16,-1 3 0 15,-6 0 0-15,-1-1 0 16,-1-2 0-16,-7 0 0 16,1 0 0-16,-8 0 1 15,-2-2-1-15,-5-1-1 0,-8-2 2 16,-4 3-1-16,-8-3 0 15,-7 0 0-15,-11 0 1 16,-4 3 1-16,-13-3 0 16,-5 2 1-16,-10 0 1 0,-7 2 0 15,-8-2 2-15,-4 0 0 16,-8 3 0-16,-10 0-1 16,7-2 1-16,-7 2-2 0,0 0 0 15,0 0-1-15,0 0 0 16,0 0-3-16,0 0 0 15,0 0 0-15,0 0 0 16,0 0-2-16,0 0-2 0,0 0-2 16,0 0-8-16,0 0-16 15,-12 2-55-15,12-2-2 16</inkml:trace>
  <inkml:trace contextRef="#ctx0" brushRef="#br0" timeOffset="1473.1668">2536 11672 234 0,'0'0'9'0,"0"0"5"16,-10-2 4-16,10 2 6 16,0 0 0-16,-10-6 2 15,10 6 1-15,-10-2 2 16,10 2-9-16,-10 0-5 0,10 0-5 16,-17 8-3-16,8 2-2 15,1 0-2-15,-4 2-1 16,6 3 0-16,1 0-1 15,3 0 0-15,2-3 0 0,0-3 1 16,0-9 0-16,17 14 0 16,-2-11 0-16,-1-3 1 15,3-3 0-15,1-5 0 16,2-4 0-16,-2-3 0 0,-4-3 0 16,-4-3 1-16,-2 3 0 15,-5-2 1-15,-3 2-5 16,-5 4 0-16,-3 1 0 15,-9 6 0-15,-4 7 0 0,-3 0 0 16,2 5 0-16,-2 7 0 16,0 0 0-16,10 5 0 15,-1 1 0-15,5-3 0 0,7 3 0 16,3-6 0-16,8 3 0 16,4-9 0-16,6 0 0 15,4-4 0-15,6-2 0 16,-4-5 0-16,3-2 0 0,-2-5 0 15,-2-3 0-15,-6 0 0 16,-4 1 0-16,-6-4 0 16,-7 6 0-16,-7-2 0 15,-4 8 0-15,-8 1 0 16,1 5 0-16,-7 5 0 16,1 4 0-16,0 8 0 15,3-1 0-15,6 1 0 0,0-2 0 16,5 0 0-16,8 0 0 15,2-9 0-15,7 0 0 0,5-6 0 16,8 0 0-16,0-6 0 16,0 0 0-16,4-7 0 0,-1 1 0 15,-8-5 0-15,-2 5 0 16,-11 0 0-16,-2 0 0 16,-9 8 0-16,-9 2 0 15,-5 2 0-15,-4 4 0 16,3 12 0-16,-4-6 0 15,8 7 0-15,2-5-12 0,16 6-27 16,2-9-48-16,15-2-1 16</inkml:trace>
  <inkml:trace contextRef="#ctx0" brushRef="#br0" timeOffset="9769.4484">2450 11702 70 0,'0'0'4'15,"0"0"4"-15,0 0 4 0,-8-2 5 16,8 2 6-16,0 0 4 15,-10-3 2-15,10 3 4 16,0 0-4-16,0 0-3 16,0 0-5-16,0 0-4 15,0 0-3-15,0 0-2 0,0 0-2 16,0 0 0-16,0 0 1 16,0 0 2-16,7 8-1 15,3-5 1-15,3-1-1 0,4 0-1 16,3-2-2-16,2 3-1 15,5-3-1-15,3 0-2 16,5 0 0-16,-2 0-1 16,1 0-1-16,3 0 0 0,-3 2 0 15,4 0-1-15,-2-2-1 16,-2 3 0-16,1-3 0 16,0 3 0-16,-2-3 0 15,1 0 0-15,0 0 0 16,1 0 0-16,-2 0 0 15,-4 2 0-15,1-2 0 0,0 2 0 16,-5 1 0-16,2-3-1 16,-4 3 1-16,2-1 0 0,0 0-1 15,-1-2 1-15,-1 3 0 16,2-1-1-16,0-2 1 16,2 0 0-16,-3 0-1 15,-1 3 1-15,2-3-1 16,0 1 0-16,-3-1 1 0,0 3-1 15,1 0 1-15,2-3-1 16,0 0 1-16,0 0-1 16,1 0 1-16,-2 2-1 15,5-2 1-15,-4 0-1 0,0 0 1 16,-4 0 1 0,2 0-2-16,0 0 0 0,0 0 0 15,2 3 0-15,-4-3 0 16,2 0 0-16,2 0 0 0,0 0 0 15,2 0 0-15,-1 0 0 16,0 0 0-16,-4 0 0 16,4 0 0-16,-7 0 0 0,6 0 0 15,-3 0 0-15,1 0 0 16,0 0 0-16,1 0 0 16,1 0 0-16,1 0 0 15,0 0 0-15,-1 0 0 16,3 0 0-16,-4 0 0 0,-2 0 0 15,1 0 0-15,0 0 0 16,-3 0 0-16,4 0 0 16,-1 0 0-16,-4 0 0 0,1 0 0 15,3 0 0-15,-3 0 0 16,1 0 0-16,2 0 0 16,0 3 0-16,-2-3 0 15,2 0 0-15,0 0 0 16,-3 0 0-16,4 0 0 0,-1 0 0 15,-3 0 0-15,2 0 0 16,3 0 0-16,-3 0 0 16,1 0 0-16,2 0 0 0,-3 0 0 15,0 0 0-15,3 0 0 16,-2 0 0-16,-4 0 0 16,4 0 0-16,-5 0 0 15,1 0 0-15,1 0 0 0,-2 0 0 16,-1 0 0-16,3 0 0 15,-1 2 0-15,1-2 0 16,3 0 0-16,0 0 0 16,-4 0 0-16,6 0 0 0,-5 0 0 15,1 0 0-15,5 0 0 16,-4 0 0-16,1 0 0 16,-4-2 0-16,2 2 0 15,-6-3 0-15,2 3 0 16,-2 0 0-16,2 0 0 0,-4-3 0 15,-3 3 0-15,3 0 0 16,1-2 0-16,-2 2 0 16,3 0 0-16,-6 0 0 0,1 0 0 15,-10 0 0-15,19 0 0 16,-19 0 0-16,9 0 0 16,-9 0 0-16,11 0 0 15,-11 0 0-15,0 0 0 0,0 0 0 16,0 0 0-16,9 0 0 15,-9 0 0-15,0 0 0 16,0 0 0-16,0 0 0 16,0 0 0-16,0 0 0 0,-13 0 0 15,13 0-4-15,-16 2-24 16,6-7-57-16,-1 5-4 16</inkml:trace>
  <inkml:trace contextRef="#ctx0" brushRef="#br0" timeOffset="10326.3254">5559 11593 377 0,'0'0'7'0,"0"0"4"16,0 0 0-16,0 0 2 16,0 0-1-16,0 0 2 0,0 0 0 15,0 0 1-15,0 0-5 16,10 11-3-16,2-4-2 16,1 3 0-16,5 2 1 15,6-1-2-15,2 3-4 16,3 0 0-16,0-4 0 15,-1 1 0-15,-1-4 0 0,3 1 0 16,-5-1 0-16,2-3 0 16,-7 2 0-16,-3-4 0 15,-4 0 0-15,-1 1 0 0,-12-3 0 16,8 7 0-16,-8-7 0 16,-8 15 0-16,-8-5 0 15,0 5 0-15,-4 3 0 16,-2-1 0-16,-6 5 0 0,1-3 0 15,2 2 0-15,3-1 0 16,2-6 0-16,2 1 0 16,4-3 0-16,-2-2 0 0,9-2 0 15,7-8 0-15,-12 7 0 16,12-7 0-16,0 0 0 16,-7 8 0-16,7-8 0 15,0 0 0-15,0 0 0 16,0 0 0-16,0 0 0 0,0 0-7 15,0 0-81-15,0 0-3 16</inkml:trace>
  <inkml:trace contextRef="#ctx0" brushRef="#br0" timeOffset="11904.3964">6217 11598 400 0,'0'0'6'0,"0"0"3"16,0 0 2-16,0-9 1 16,0 9 1-16,16-8 0 15,-7 3 1-15,7 1 1 0,1 4-7 16,3 0-2-16,-1 4-2 15,-1 4-4-15,2 6 0 16,-5 1 0-16,-7 5 0 0,1-3 0 16,-6 5 0-16,-3-4 0 15,-5 4 0-15,-6-5 0 16,-3 2 0-16,-2-3 0 16,0-6 0-16,-2 2 0 15,3-4 0-15,5-2 0 0,3-5 0 16,7-1 0-16,-8-7 0 15,8-2 0-15,8-8 0 16,9-4 0-16,5-7 0 16,5-1 0-16,3 1 0 0,3-1 0 15,-2 1 0-15,-3 7 0 16,-3 1 0-16,-9 7 0 16,-4 5 0-16,-12 8 0 0,0 0 0 15,0 0 0-15,5 18 0 16,-5-1 0-16,-5 6 0 15,2-1 0-15,1 5 0 16,-3 3 0-16,5-2 0 0,0-4 0 16,0-2 0-16,7-4 0 15,9-4 0-15,3-6 0 16,6-1 0-16,5-7 0 16,7 0-63-16,-1 0-28 0</inkml:trace>
  <inkml:trace contextRef="#ctx0" brushRef="#br0" timeOffset="13506.5272">2379 9183 206 0,'0'0'8'0,"0"0"7"16,0-15 3-16,0 3 4 16,0 1 4-16,0-1 1 15,0 0 2-15,0 0 3 16,0 12-10-16,-2-10-4 0,2 10-3 15,-2 12-4-15,-1 8-3 16,1 6-2-16,2 10-1 16,0 3-1-16,0 7 0 0,0 2 0 15,0 5 0-15,5 1-1 16,-3-1-1-16,5 1 1 16,-2-2 0-16,0 2-1 0,1 1 1 15,-2-3-1-15,1-1 0 16,-2-1 0-16,-1 2 0 15,1-2-1-15,-3-4 1 16,0 2-2-16,0-4 0 0,0 1 0 16,-5-3 0-16,2-2 0 15,-2-3 0-15,3-2 0 16,-4 0 0-16,1-6 0 16,1 0 0-16,-1 2 0 15,-2-6 0-15,4 1 0 16,-3-1 0-16,4-3 0 15,0-2 0-15,-1 3 0 0,1-1 0 16,2-5 0-16,0 0 0 16,0 4 0-16,0-1 0 0,0-3 0 15,0 0 0-15,0 0 0 16,0-2 0-16,0 7 0 16,0-4 0-16,0 1 0 0,0 1 0 15,-3 2 0-15,-1-1 0 16,1 4 0-16,-2-1 0 15,0 1 0-15,0 0 0 0,0-3 0 16,0 3 0-16,0-3 0 16,3 0 0-16,2-2 0 15,-5 0 0-15,2 0 0 16,0-1 0-16,1 4 0 16,2-3 0-16,0 0 0 15,0-1 0-15,-3 4 0 16,3-4 0-16,0 5 0 0,0-5 0 15,0 3 0-15,-2-2 0 16,2-1 0-16,0 1 0 16,0 0 0-16,-2 0 0 0,2-1 0 15,0-2 0-15,0 4 0 16,0-4 0-16,-3-2 0 16,3 0 0-16,0 0 0 0,0-3 0 15,0 0 0-15,0-1 0 16,0 1 0-16,0-2 0 15,0-2 0-15,0 0 0 16,0 1 0-16,-3-2 0 0,3-7 0 16,-2 15-16-16,2-15-7 15,0 0-25-15,0 0-38 16,0 0-3-16</inkml:trace>
  <inkml:trace contextRef="#ctx0" brushRef="#br0" timeOffset="14241.2133">2382 9518 290 0,'0'0'7'0,"0"0"2"15,0 0 3-15,0 0 3 0,0 0-1 16,0 0 1-16,0 0 2 15,-5 4 2-15,3 16-6 16,-1 7-2-16,3 14-1 16,0 5-2-16,0 16 1 0,0 7 0 15,3 8-2-15,1 8-1 16,4 1 0-16,-4 6 0 16,-1-3-1-16,3 0 0 0,-6-3-1 15,0 1 1-15,0-2-1 16,0-5-1-16,0-5-1 15,-4-3-2-15,2-5 0 16,-1-2 0-16,-1-6 0 16,1-2 0-16,1-5 0 0,2-3 0 15,0-3 0-15,0-2 0 16,0-4 0-16,0 2 0 16,0-6 0-16,0 0 0 15,0-2 0-15,0-4 0 16,0-3 0-16,0 0 0 0,0-5 0 15,0-2 0-15,0 1 0 16,0-4 0-16,0-5 0 16,2 3 0-16,-2-5 0 0,0 0 0 15,3 2 0-15,-3-12 0 16,0 15 0-16,0-15 0 16,0 13 0-16,0-13 0 0,0 0 0 15,0 0 0-15,0 0 0 16,-10 0 0-16,8-8 0 15,-1-8 0-15,1 0 0 16,-4-8-3-16,4-7-12 0,-1-8-6 16,1-8-13-16,2 4-49 15,0-13-5-15</inkml:trace>
  <inkml:trace contextRef="#ctx0" brushRef="#br0" timeOffset="14919.4188">2352 9051 288 0,'0'0'8'0,"0"0"4"16,0 0 4-16,0 0 3 15,0 0 1-15,0 0 3 16,0 0-1-16,0 0 0 0,-7-2-6 15,-1 9-4-15,-2 11-4 16,0 5-2-16,-3 4-3 16,-4 5 0-16,2 5 0 15,-4 0-1-15,3 0 0 0,0-2-1 16,0-5 0-16,4-3 0 16,-1-10 0-16,6 1 0 15,0-9 1-15,7-9 0 0,-8 13 1 16,8-13-1-16,0 0 0 15,0-15 1-15,0-1 0 16,3-4-1-16,2-4 0 16,4 0-2-16,1-6 0 0,3 0 0 15,-3-2 0-15,3 2 0 16,-1 3 0-16,-3 4 0 16,2 4 0-16,-6 2 0 15,2 7 0-15,-7 10 0 16,9-5 0-16,-9 5 0 15,6 12 0-15,-1 6 0 0,2 3 0 16,3 5 0-16,3 4 0 16,1 1 0-16,4 1 0 0,1-4 0 15,2-1 0-15,4-5 0 16,-3 1 0-16,0-11 0 16,1 3 0-16,-3-10-20 0,-20-5-67 15,22 5-4-15</inkml:trace>
  <inkml:trace contextRef="#ctx0" brushRef="#br0" timeOffset="16187.1546">2141 8308 278 0,'0'0'8'16,"0"0"7"-16,0-15 3 16,0 15 3-16,-3-14 2 15,3 14 4-15,-5-18-3 0,5 18 1 16,-4-9-8-16,4 9-6 15,-6 12-3-15,6 5-2 16,2 3-3-16,4 7 0 0,4 1-1 16,2 1 1-16,1 1 0 15,4-9-1-15,3 3 1 16,-2-12-1-16,3-2 1 16,4-7-1-16,-3-3 2 0,-1-11-4 15,-2-1 0-15,-1-8 0 16,-6-5 0-16,-5 1 0 15,-1-1 0-15,-6 1 0 16,0 0 0-16,-6 7 0 0,2 3 0 16,-1 6 0-16,5 8 0 15,0 0 0-15,-10 0 0 16,10 8 0-16,5 9 0 16,5 0 0-16,3 9 0 15,-1-2 0-15,5 6 0 0,0-1 0 16,-1 1 0-1,-4 0 0-15,3-3 0 0,-9 0 0 16,-2 1 0-16,-4-1 0 16,-7-3 0-16,-11 1 0 15,-5-2 0-15,-1-1 0 0,-8-2 0 16,2-3 0-16,-3-5 0 16,6 0 0-16,0-3 0 15,7-2 0-15,8-7-6 0,12 0-44 16,0 0-40-16,0 0-1 15</inkml:trace>
  <inkml:trace contextRef="#ctx0" brushRef="#br0" timeOffset="16869.8389">2670 8601 394 0,'0'0'5'0,"0"0"2"0,0 0 1 16,0 0 0-16,0 7 1 15,0-7 1-15,-3 17 0 0,1-4 1 16,0 1-4-16,-1 4-3 15,3 0 0-15,0 1 0 16,3-4-1-16,1-2 0 16,7-4 0-16,2-4 0 0,4-5 0 15,0 0 0-15,-1-10 1 16,2-5-1-16,-2-2 0 16,-4-8-1-16,-4 1-2 15,-8-3 0-15,0 2 0 16,-14 5 0-16,3 3 0 15,-9 6 0-15,-5 10 0 0,2 2 0 16,-1 10 0-16,6 11-6 16,4 0-25-16,8 8-54 15,6 0-4-15</inkml:trace>
  <inkml:trace contextRef="#ctx0" brushRef="#br0" timeOffset="17487.7063">6961 11855 405 0,'0'0'2'0,"0"0"1"16,-11 0 2-16,11 0 0 15,-14 3 0-15,14-3-1 16,-12 2-3-16,12-2-17 16,0 11-57-16,0-11-4 0</inkml:trace>
  <inkml:trace contextRef="#ctx0" brushRef="#br0" timeOffset="18968.2548">2467 11764 233 0,'0'0'7'0,"0"0"4"15,0 0 4-15,0 0 3 16,3-10 2-16,-3 10 3 0,0 0 1 15,9-10 3-15,-9 10-6 16,0 0-3-16,0-9-4 16,0 9-2-16,0 0-3 15,0 0-1-15,0 0-2 0,0 0-1 16,0 0-2-16,0 0 0 16,0 0 0-16,0 0-2 15,0 0 1-15,0 0-1 0,-9 0 1 16,9 0-1-16,-14 9 0 15,4 1 1-15,1 3-1 16,-7 2 1-16,-1 3 0 16,-3-1 0-16,0 6-1 15,-2 0 1-15,-5 4 1 0,1 1-1 16,-1 1 0-16,-2 0 0 16,1 7 0-16,1-4-2 15,-3 3 0-15,0 0 0 0,0 2 0 16,-2 1 0-16,0 1 0 15,2 2 0-15,-6 2 0 16,5-1 0-16,-6 2 0 16,-1-1 0-16,-2 1 0 0,1 6 0 15,-4-6 0-15,4 6 0 16,-3-3 0-16,-1 3 0 16,3-4 0-16,-2 1 0 15,4-2 0-15,1-5 0 16,3 2 0-16,1-3 0 15,4-1 0-15,-1-3 0 0,5-1 0 16,0 0 0-16,3 2 0 16,-4-2 0-16,4-2 0 15,0 3 0-15,0-3 0 16,-3 1 0-16,2-2 0 0,1 1 0 16,3-5 0-16,-2 6 0 15,1-5 0-15,1 1 0 16,-1-1 0-16,3-1 0 0,-2 0 0 15,-3-3 0-15,4 6 0 16,-2-7 0-16,-1 1 0 16,4-1 0-16,-3 1 0 0,2-1 0 15,-2-4 0-15,5 1 0 16,3 1 0-16,-3-8 0 16,2 4 0-16,6-3 0 15,-3-7 0-15,5 4 0 16,5-11 0-16,-10 17 0 15,10-17 0-15,-8 12 0 0,8-12 0 16,-7 10 0-16,7-10 0 16,0 0 0-16,-10 12 0 15,10-12 0-15,0 0 0 0,0 0 0 16,-9 5 0-16,9-5 0 16,0 0 0-16,0 0 0 15,0 0 0-15,0 0 0 0,0 0 0 16,0 0 0-16,0 0 0 15,0-13 0-15,0 13-33 16,14-12-59-16,-7 0-2 16</inkml:trace>
  <inkml:trace contextRef="#ctx0" brushRef="#br0" timeOffset="19509.7872">681 13595 380 0,'0'0'7'0,"0"0"2"0,0 0 3 15,2-10 1-15,-2 10 1 16,0 0 1-16,0 0 0 15,0 0 1-15,10 10-4 0,-10 7-5 16,0 5-1-16,0 6-1 16,-4 1-5-16,1 6 0 15,0-2 0-15,-3-1 0 0,1-2 0 16,1 0 0-16,0-9 0 16,-1-1 0-16,5-3 0 15,-3-1 0-15,3-7 0 16,0-9 0-16,0 15 0 15,0-15 0-15,8 2 0 16,1-2 0-16,9-5 0 16,2-4 0-16,5-3 0 0,5-4 0 15,5-1 0-15,4-3 0 16,1 0 0-16,-2 2 0 0,-8 5 0 16,-3-3 0-16,-5 11 0 15,-7 1 0-15,-3-1 0 16,-12 5 0-16,11 0 0 0,-11 0 0 15,0 0 0-15,2 9 0 16,-2-9 0-16,0 13 0 16,0-13 0-16,-10 14 0 15,-3-7 0-15,6 6 0 0,-3 8-81 16,-3-17-13 0</inkml:trace>
  <inkml:trace contextRef="#ctx0" brushRef="#br0" timeOffset="20221.4963">505 14333 404 0,'0'0'7'0,"0"0"1"16,0 0 3-16,-10 0-1 16,10 0 1-16,0 0 2 15,0 0 0-15,10-5 2 0,8-3-7 16,9 1-2-16,0-5-1 16,11 2-5-16,-1-2 0 0,4 2 0 15,-2-1 0-15,-5 4 0 16,-4 2 0-16,-8 2 0 15,-2 3 0-15,-5 0 0 16,-5 8 0-16,-5 2 0 16,-5 2 0-16,0 6 0 0,-7 4 0 15,-9 0 0-15,-1 2 0 16,-5 2 0-16,-3 1 0 16,0 3 0-16,-5-3 0 15,2 1 0-15,2-6 0 16,3 0 0-16,3 0 0 0,3-4 0 15,4-6 0-15,4 0 0 16,9-12 0-16,0 0 0 16,0 0 0-16,20 3 0 15,-1-10 0-15,5-7 0 0,9 0 0 16,2-4 0-16,5 2 0 16,-3 1 0-16,1 0 0 0,-1 3 0 15,-3-2 0-15,-4 8 0 16,-3 3 0-16,-7 3 0 15,1 3 0-15,-9 2-6 16,0-5-55-16,-4 7-30 16,-8-7-2-16</inkml:trace>
  <inkml:trace contextRef="#ctx0" brushRef="#br0" timeOffset="20543.273">1211 14412 399 0,'0'0'6'0,"2"8"3"16,-2-8 2-16,0 22 2 15,0-10-1-15,-2 3 2 0,2 3 0 16,0 2 0-16,0-6-5 16,5-1-4-16,4-4 0 15,4-6-5-15,4-3 0 0,1-3 0 16,2-4 0-16,-2-5 0 15,1-3 0-15,-4-5 0 16,-3-3 0-16,-4 1 0 16,-8 0 0-16,0 0 0 15,-10 2 0-15,-4 5 0 0,-7 8 0 16,-1 4 0-16,-1 7 0 16,-3 7 0-16,8 10-16 15,3 0-74-15,0-6-3 16</inkml:trace>
  <inkml:trace contextRef="#ctx0" brushRef="#br0" timeOffset="26796.1453">3604 11672 262 0,'0'0'6'0,"0"0"5"16,0 0 3-16,0 0 3 15,0 0 3-15,0 0 0 16,0 0 3-16,0 0 1 15,0 0-6-15,0 0-3 0,0 0-3 16,0 0-3-16,0 0-1 16,0 0-2-16,0 0-1 15,0 0-1-15,0 0 0 16,0 0-1-16,0 0 1 0,0 0-1 16,0 0 1-16,0 0 0 15,0 0 0-15,8-4 1 16,-8 4 1-16,6-16-6 15,-2 8 0-15,1-6 0 16,-2 2 0-16,1-5 0 0,-1 0 0 16,-1-3 0-16,1-5 0 15,-3-3 0-15,0-3 0 16,0-2 0-16,0-2 0 16,-8-4 0-16,4 4 0 0,-4-2 0 15,-2-3 0-15,0 8 0 16,-2 0 0-16,2 0 0 15,0 2 0-15,-2 2 0 16,1-1 0-16,-2 4 0 16,5 5 0-16,-4-5 0 0,1 6 0 15,4-3 0-15,-6 4 0 16,3 4 0-16,1-2 0 16,0 1 0-16,2 1 0 0,0 4 0 15,0-2 0-15,-4-1 0 16,4 1 0-16,0 4 0 0,2-5 0 15,-3 4 0-15,3-1 0 16,-2 3 0-16,-1-1 0 16,4-2 0-16,-5 0 0 15,2 3 0-15,0-3 0 16,7 10 0-16,-13-15 0 16,13 15 0-16,-10-15 0 0,10 15 0 15,-9-7 0-15,9 7 0 16,0 0 0-16,-8-8 0 15,8 8 0-15,0 0 0 16,0 0 0-16,0 0 0 16,0 0 0-16,0 0 0 0,0 0 0 15,0 0 0-15,0 0 0 16,0 0 0-16,0 0 0 16,0 0 0-16,0 0 0 0,0 0 0 15,0 0 0-15,0 0 0 16,0 0 0-16,0 0 0 0,0 0 0 15,0 0 0-15,0 0 0 16,0 0 0-16,0 0 0 16,-10-7 0-16,10 7 0 15,0 0 0-15,0 0 0 16,-10-5 0-16,10 5 0 0,0 0 0 16,0 0 0-16,0 0 0 15,0 0 0-15,-9-2 0 16,9 2 0-16,0 0 0 15,0 0 0-15,0 0 0 16,0 0 0-16,0 0 0 16,-4 17 0-16,1-8 0 0,3 9 0 15,0 5 0-15,-2 1 0 16,0 0 0-16,0 6 0 16,-3-4 0-16,5-4 0 0,-3-3 0 15,1 1 0-15,2-7 0 16,0-1 0-16,0-12 0 15,-2 15 0-15,2-15 0 0,0 0 0 16,0 0 0-16,0 0 0 16,0 0 0-16,0 0 0 15,0-9 0-15,0-7 0 0,0 1 0 16,0-7 0-16,0 0 0 16,2-7 0-16,0 0 0 15,1 3 0-15,-2 1 0 16,3 1 0-16,-2 0 0 0,-2 7 0 15,2 3 0-15,-2 4 0 16,2 0 0-16,-2 10 0 16,0-10 0-16,0 10 0 15,0 0 0-15,0 0 0 16,0 0 0-16,0 0 0 16,12 2 0-16,-4 1 0 0,2 4 0 15,4 1 0-15,5 2 0 16,1-3 0-16,3 3 0 0,0-5 0 15,-2 2 0-15,2-1 0 16,-3-3 0-16,-3 3 0 16,1-6 0-16,-9 5 0 15,-9-5 0-15,16 0 0 0,-16 0 0 16,0 0 0-16,0 0 0 16,0 0 0-16,7 15 0 15,3-7-88-15,-10-8-6 16</inkml:trace>
  <inkml:trace contextRef="#ctx0" brushRef="#br1" timeOffset="31535.2925">2470 11578 159 0,'0'0'8'15,"0"0"3"-15,4 6 4 0,-4-6 2 16,0 0 2-16,0 9 2 15,0-9 0-15,0 0 3 16,0 0-7-16,5 11-2 16,-5-11-2-16,0 0-1 0,0 0 1 15,0 0 1-15,0 0 0 16,13 0-2-16,-13 0-1 16,7-12 0-16,0 1 0 15,0-2-3-15,1-4-2 0,1 0 0 16,4-3-2-16,0-2 0 15,1-2 0-15,2-2-1 16,-4 1 0-16,6 1-1 16,-4-1 1-16,2 0-1 15,-2 3 0-15,2-6 0 16,-2 7-1-16,1-2 0 0,0 0 1 16,0 1-1-16,0 0 0 15,0 3 0-15,-3-2 0 0,0 1 1 16,1 3-1-16,-4 2 0 15,5 1 0-15,-5-1 1 16,-2 0-2-16,7 2 0 16,-7-5 0-16,5 4 0 0,-5-1 0 15,4-2 0-15,-2 0 0 16,1 0 0-16,1-4 0 16,-2 1 1-16,1 3 0 15,0-3 0-15,1 0 0 16,0 5 0-16,2-4 0 0,-3 4 0 15,3-2 1-15,-1-1-2 16,-3 4 0-16,2-2 0 16,0 2 0-16,-1-1 0 15,1 0 0-15,-2 3 0 16,4-3 0-16,-3 0 0 0,0 1 0 16,0 1 0-16,-2-3 0 15,1 2 0-15,1-1 0 16,1-2 0-16,-2 2 0 0,1-3 0 15,1 1 0-15,3 0 0 16,-4-3 0-16,0 3 0 16,5 0 0-16,-5-1 0 0,0-2 0 15,1 3 0-15,3-5 0 16,-9 7 0-16,4-2 0 16,2-1 0-16,-4 3 0 15,0-2 0-15,3 2 0 16,-2-2 0-16,1-3 0 0,4-3 0 15,0 4 0-15,-1-6 0 16,3 0 0-16,2 2 0 16,1-4 0-16,-1 3 0 15,1 0 0-15,-1 0 0 16,-2 4 0-16,-3-1 0 0,2 3 0 16,-4 4 0-16,4-4 0 15,-4 3 0-15,-4 0 0 16,8-2 0-16,-2-3 0 0,3 1 0 15,0-5 0-15,0 3 0 16,2-4 0-16,1 1 0 16,-1 1 0-16,0 0 0 0,-2 2 0 15,-2 1 0-15,0 2 0 16,1 2 0-16,-2-2 0 16,0 2 0-16,-1 0 0 15,0-4 0-15,3 2 0 0,0 2 0 16,-2-4 0-16,1-1 0 15,2 1 0-15,-2 1 0 16,-1 2 0-16,1-1 0 16,-1 6 0-16,-5-3 0 15,4 2 0-15,-4 3 0 16,-2 1 0-16,-5 9 0 0,9-15 0 16,-9 15 0-16,0 0 0 15,5-10 0-15,-5 10 0 16,0 0 0-16,0 0 0 0,0 0 0 15,0 0 0-15,0 0 0 16,0 0 0-16,0 0 0 16,0 0 0-16,0 0 0 0,0 0 0 15,0 0 0-15,0 0 0 16,-5 5 0-16,5-5 0 16,-7 12-34-16,-2-7-54 0,6 2-3 15</inkml:trace>
  <inkml:trace contextRef="#ctx0" brushRef="#br1" timeOffset="32067.1434">3719 9307 366 0,'0'0'7'16,"0"0"1"-16,0 0 3 15,0 0-1-15,0 0 1 0,0 0 1 16,-7 10 1-16,7-10 1 16,0 0-4-16,0 0-1 15,12 0-1-15,-5 0 1 16,9-7 0-16,4-6 0 0,4-3-4 15,0-1-5-15,4-5 0 16,2-2 0-16,-5 4 0 16,-2-3 0-16,-1 5 0 15,-7 6 0-15,-5 3 0 16,-10 9 0-16,13-8 0 0,-13 8 0 16,12 5 0-16,-10 10 0 15,3 0 0-15,0 11 0 16,3-2 0-16,-3 12 0 0,2 2 0 15,-6-1 0-15,5 3 0 16,-2-3 0-16,0-5 0 16,1 0 0-16,0-8 0 15,-3 0 0-15,2-12 0 0,0-2 0 16,-4-10 0-16,4 12 0 16,-4-12 0-16,0 0 0 15,0 0 0-15,0 0 0 16,0 0 0-16,13-10-75 0,-8 0-17 15</inkml:trace>
  <inkml:trace contextRef="#ctx0" brushRef="#br1" timeOffset="32917.4837">4252 9299 307 0,'0'0'7'16,"0"0"7"-16,0 0 3 15,0 0 3-15,0 0 4 0,-11-7 1 16,11 7 0-16,0 0 2 16,-5-11-8-16,5 11-4 15,0-12-4-15,0 3-11 16,7-2 0-16,2-1 0 0,5 0 0 15,2 5 0-15,-2-3 0 16,6 8 0-16,1 2 0 16,-2 2 0-16,-2 10 0 15,-3 3 0-15,1 7 0 16,-4 2 0-16,-6 5 0 0,-3-3 0 16,-2 3 0-16,0-3 0 15,-7 1 0-15,2-7 0 16,-3-2 0-16,1-6 0 0,7-12 0 15,-6 9 0-15,6-9 0 16,-1-5 0-16,1-10 0 16,0-9 0-16,0-8 0 15,1-8 0-15,5-11 0 16,-2 1 0-16,1-2 0 0,1 7 0 16,-1 6 0-16,0 6 0 15,-3 9 0-15,1 8 0 16,-3 16 0-16,0 0 0 0,0 0 0 15,9 18 0 1,-1-1 0-16,2 6 0 0,2 1 0 16,6 0 0-16,0 0 0 15,2-2 0-15,4-7 0 16,6-8 0-16,0-2 0 16,4-5 0-16,-4-8-5 0,2-4-85 15,3-3-2-15</inkml:trace>
  <inkml:trace contextRef="#ctx0" brushRef="#br1" timeOffset="35258.8252">2437 11672 213 0,'0'0'7'0,"0"0"5"16,0 0 3-16,0 0 6 16,0 0 1-16,0 0 3 15,0 0 2-15,0 0 1 0,0 0-5 16,-5-4-4-16,5 4-2 15,-8-13-3-15,8 13-2 16,-10-12-2-16,10 12-1 16,-14-18-1-16,1 11-1 15,1-3-1-15,-1 3-1 0,-4-2-1 16,-3-2-1-16,-1 2 1 16,0-5-4-16,-4 2 0 15,0-3 0-15,-5 1 0 16,2-2 0-16,1 0 0 0,-3-1 0 15,-2 0 0-15,2 1 0 16,-2-2 0-16,4 1 0 16,-2 0 0-16,5 2 0 15,1 2 0-15,2-2 0 16,-1 1 0-16,3-1 0 0,1 0 0 16,-2-2 0-16,2-1 0 15,1 3 0-15,-2-2 0 16,1-1 0-16,0 1 0 0,0 0 0 15,2 3 0-15,-1-4 0 16,-1 3 0-16,-4-3 0 16,3 4 0-16,1-4 0 0,-6 2 0 15,2 1 0-15,3 1 0 16,-4 0 0-16,0-4 0 16,4 4 0-16,-2-3 0 15,1 0 0-15,-2-1 0 16,3 0 0-16,-5-2 0 0,3 3 0 15,-1-2 0-15,1-1 0 16,3 2 0-16,-6-2 0 16,0 3 0-16,1 0 0 15,2-1 0-15,-2 1 0 16,2-1 0-16,-1 3 0 0,0 1 0 16,2-1 0-16,0 1 0 15,4-2 0-15,-1 1 0 16,7 3 0-16,-8 0 0 0,5-1 0 15,-2 1 0-15,2 0 0 16,-2-1 0-16,2 1 0 16,-2 2 0-16,2-2 0 0,2 4 0 15,0-2 0-15,-1-3 0 16,-2 4 0-16,5-1 0 16,-2-2 0-16,-3 0 0 15,2 0 0-15,-3-2 0 0,5 4 0 16,-3-2 0-16,3 2 0 15,-2 0 0-15,2 0 0 16,0 1 0-16,-1 4 0 16,3-6 0-16,0 5 0 15,0 0 0-15,2-1 0 16,-4 0 0-16,11 7 0 0,-17-13 0 16,17 13 0-16,-13-11 0 15,13 11 0-15,-9-4 0 16,9 4 0-16,0 0 0 0,-10-9 0 15,10 9 0-15,0 0 0 16,-13-8 0-16,13 8 0 16,0 0 0-16,0 0 0 0,0 0 0 15,-7-10 0-15,7 10 0 16,0 0 0-16,0 0 0 16,0 0 0-16,0 0 0 15,0 0 0-15,0 0 0 0,0 15 0 16,0-6 0-16,2 6 0 15,3 6 0-15,3-1 0 16,-3 4 0-16,2 0 0 16,-2-1 0-16,0-1 0 15,-3 1 0-15,1-6 0 0,0-3 0 16,-1 1 0-16,-2-5 0 16,0-10 0-16,0 10 0 15,0-10 0-15,0 0 0 16,0 0 0-16,0 0 0 0,0 0 0 15,0 0 0-15,0 0 0 16,0 0 0-16,-5-10 0 16,0 3 0-16,0-6 0 0,0 1 0 15,0-5 0-15,0-2 0 16,-3 4 0-16,3-6 0 16,1 1 0-16,-1 1 0 15,-2-1 0-15,2 3 0 0,1 0 0 16,2 1 0-16,0 1 0 15,2 6 0-15,0-1 0 16,0 10 0-16,-5-12 0 16,5 12 0-16,0 0 0 15,0-8 0-15,0 8 0 0,0 0 0 16,0 0 0-16,9-2 0 16,2-1 0-16,-1 3 0 15,3 0 0-15,1 0 0 0,1 0 0 16,7 0 0-16,-2 3 0 15,1-3 0-15,-2 0 0 16,5-3 0-16,-4-1 0 16,3-4 0-16,-1-2 0 0,6 3 0 15,-6-11 0-15,0 3-80 16,8 0-15-16</inkml:trace>
  <inkml:trace contextRef="#ctx0" brushRef="#br1" timeOffset="36083.2432">239 9721 366 0,'0'0'7'0,"0"0"3"15,-12 0 1-15,12 0 1 16,-10 0 1-16,10 0 0 16,-11 0-1-16,11 0 0 0,0 0-5 15,0 5-2-15,0-5-3 16,15 12 0-16,-2-5-1 16,7-2 0-16,3 0 1 15,-2-3 0-15,4-2 0 16,0 0 0-16,-2-7 0 0,-1-3 0 15,-3 1 1-15,-3-7 0 16,-6-2 0-16,-3 2 1 16,-7-4-1-16,0 3 1 0,-3 4-1 15,-7-4-1-15,0 5-2 16,-2 2 0-16,3 5 0 16,9 5 0-16,-13-8 0 15,13 8 0-15,0 0 0 0,7 5 0 16,8 3 0-16,3-1 0 15,2 1 0-15,4-1 0 16,4 3 0-16,2-3 0 16,-5 3 0-16,-3 0 0 0,-2 3 0 15,-2 4 0-15,-10-1 0 16,0 8 0-16,-8 0 0 16,-4 5 0-16,-6 4 0 15,-3-1 0-15,-4 1 0 0,2-1 0 16,3-2 0-16,-4-11-15 15,16-19-62-15,-5 20-12 16</inkml:trace>
  <inkml:trace contextRef="#ctx0" brushRef="#br1" timeOffset="37698.5175">769 13776 221 0,'0'0'4'0,"0"0"4"16,0 0 2-16,-13 3 3 15,13-3 0-15,0 0 0 16,0 0 1-16,0 0-2 16,0 0-4-16,0 0 0 0,0 0-2 15,13 0-1-15,-13 0 1 16,12-15 0-16,1 1 1 16,-1 0 0-16,6-4 3 15,1-3-4-15,6-4 1 0,-3-6-3 16,2-3 0-16,5-1-1 15,-3-4 1-15,2-1-1 16,2 1-1-16,2-6 1 16,-2 1-1-16,4-4 0 0,2 4 0 15,-1-4 0-15,2 4 0 16,-5 0-1-16,3 1 0 16,-3 2 0-16,3-3-1 15,-2 6 0-15,-4-2 0 0,1 2 0 16,-1 4 0-16,1 0 0 15,0-4 0-15,-5 6 0 16,3-2 1-16,1 1 0 16,-4 1 0-16,1-1-1 15,1 3 1-15,-6 1 0 16,5 0-1-16,1-1 1 0,-4 2 0 16,2 1-1-16,2-2 1 15,-5 1 0-15,3-1-1 16,0-1 0-16,0-2 1 0,0-1-1 15,-1 4 0-15,-1-3 1 16,1 2-1-16,4-5 0 16,-5 3 0-16,1 1 1 0,1-2-1 15,-2 5 1-15,2-1-1 16,-3-1 0-16,-1 3 1 16,2 2-1-16,-2 0 0 15,-2 2 0-15,1 2 1 0,0-1-1 16,-3 5 0-16,1-4 0 15,1 1 1-15,-1 0-1 16,0-2 2-16,-4 2-1 16,4 3 1-16,-3-3 0 0,0 0 0 15,-3 5 1-15,-5 3-1 16,4 4 1-16,-11 8-1 16,6-9 0-16,-6 9-1 15,0 0-2-15,0 0-5 16,0 0-7-16,-4 5-44 0,-1 7-23 15,-6 5-6-15</inkml:trace>
  <inkml:trace contextRef="#ctx0" brushRef="#br1" timeOffset="38253.3921">806 13401 301 0,'0'0'7'16,"0"0"4"-16,-3-10 5 15,3 10 0-15,0 0 2 16,-2-12-1-16,2 12-1 0,0 0-1 15,-3 8-6-15,3 9-4 16,0 8-3-16,3 2-2 16,-1 6 0-16,1 3 0 15,1 5 1-15,-4-7 0 16,0-2 0-16,0-2-1 16,0-8 0-16,0-5-1 0,-2-2 1 15,0-5-2-15,2-10 0 16,0 7 1-16,0-7-1 0,4-3 0 15,4-6 1-15,5-3 0 16,4-8 1-16,5 1-1 16,8-5 0-16,0 3-4 15,4-2-17-15,12-1-56 0,-4 4-3 16</inkml:trace>
  <inkml:trace contextRef="#ctx0" brushRef="#br1" timeOffset="39549.7858">5867 5985 373 0,'0'0'6'0,"0"0"4"16,0 0 0-16,0 0 2 15,-8-3 1-15,8 3 1 16,-12 3-1-16,12-3 1 15,-17 12-6-15,9-2-2 0,3 3-2 16,3 1-1-16,-1 2-1 16,3-2 0-16,0-1-1 15,5-1 1-15,5-5 0 0,0-4 0 16,5-3 1-16,0-5 0 16,0-10 0-16,0 0 2 15,1-2-5-15,0-6 0 16,-2 1 0-16,-5 0 0 15,-7 2 0-15,-2 0 0 0,-5 5 0 16,-5 6 0-16,-5-2 0 16,-6 11 0-16,1 0 0 15,2 8 0-15,-2 4 0 16,2 0 0-16,6 9 0 16,5-4 0-16,2-2 0 0,5-3 0 15,0-2 0-15,9-8 0 16,2-2 0-16,6-2 0 0,-4-8 0 15,6 0 0-15,-9-2 0 16,2 2 0-16,-4-5 0 16,-3 7 0-16,-5 8 0 15,0-10 0-15,-10 10 0 0,0 3 0 16,0 4 0-16,-2 9 0 16,-1-4-19-16,8-2-39 15,-2 9-29-15,7-3-3 16</inkml:trace>
  <inkml:trace contextRef="#ctx0" brushRef="#br1" timeOffset="40781.4608">5859 5975 182 0,'0'0'7'16,"0"0"4"-16,0 7 3 15,0-7 5-15,0 0 3 16,0 13 2-16,0-13 2 0,-2 9 2 15,2-9-5-15,0 0-1 16,0 0-3-16,-4 10-4 16,4-10-3-16,0 0-1 15,0 0-1-15,0 0-2 16,0 0-1-16,0 0 0 0,4-7-2 16,1-5 0-16,5-5 0 15,0-6-1-15,5-7 0 16,7-2-1-16,-2-10-1 15,7-5 0-15,8-3-1 16,0-4 0-16,5-3 0 0,2-5 0 16,2 0-1-16,2 0 0 15,1 0 0-15,0 3 0 0,-2-3 1 16,-5 1 0-16,4 1 0 16,-4 5 0-16,0 3 1 15,-3-3 2-15,-2 6-4 16,-2-1 0-16,4 6 0 0,-5 2 0 15,-2-1 0-15,0 4 0 16,0-1 0-16,0 1 0 16,-1 2 0-16,-1-1 0 15,-4 4 0-15,6-6 0 16,-5 5 0-16,0 3 0 16,0-3 0-16,-2 3 0 0,-2 0 0 15,-1 0 0-15,3 0 0 16,-6 0 0-16,3 2 0 15,-1-3 0-15,4 1 0 0,-5 0 0 16,1 0 0-16,1-1 0 16,3 1 0-16,-3 1 0 15,-3-2 0-15,1 3 0 0,1 3 0 16,-4-3 0-16,0 5 0 16,3 1 0-16,-4-1 0 15,-1 3 0-15,-1 1 0 16,0 4 0-16,-1-2 0 15,1 4 0-15,-2 0 0 0,-2 0 0 16,-4 4 0-16,0 2 0 16,-4 9 0-16,9-12 0 15,-9 12 0-15,5-8 0 16,-5 8 0-16,0 0 0 16,0 0 0-16,0 0 0 15,0 0 0-15,0 0 0 0,0 0 0 16,0 0 0-16,0 0 0 15,0 0 0-15,0 0 0 0,0 0 0 16,0 0 0-16,0 0 0 16,-3 8 0-16,3-8 0 15,-7 12 0-15,7-12 0 0,-10 15-18 16,10-15-19-16,-18 11-50 16,18-11-3-16</inkml:trace>
  <inkml:trace contextRef="#ctx0" brushRef="#br1" timeOffset="41218.9008">7294 3609 296 0,'0'0'8'0,"0"0"4"0,-13 0 5 16,13 0 1-16,-9 0 2 15,9 0 1-15,-13 0 1 16,13 0 2-16,0 0-9 0,0 0-1 16,0 0-4-16,15-5-1 15,0-7 0-15,5 0 0 16,5-5-2-16,2-7-7 16,3 2 0-16,-3-3 0 0,3 4 0 15,-5 3 0-15,-3 0 0 16,-4 8 0-16,-6 8 0 15,-4 2 0-15,-3 7 0 16,-3 14 0-16,-2 3 0 0,0 6 0 16,0 2 0-1,0 8 0-15,0-3 0 0,0-2 0 16,3 3 0-16,-1-9 0 16,3-3 0-16,0-5 0 0,-1-1 0 15,2-5 0-15,-1-6 0 16,-5-9 0-16,12 10 0 15,-12-10 0-15,11 3 0 16,-11-3-28-16,0 0-60 0,0-13-2 16</inkml:trace>
  <inkml:trace contextRef="#ctx0" brushRef="#br1" timeOffset="41915.8359">7572 3171 361 0,'0'0'9'16,"0"0"5"-16,0 0 0 15,0 0 3-15,-7-12 1 0,7 12 1 16,0-15 0-16,0 1 2 15,10 2-8-15,-1-2-7 16,7 1-6-16,-2 1 0 16,4 2 0-16,5 3 0 15,-4 4 0-15,4 3 0 0,-3 3 0 16,-3 12 0-16,-2-1 0 16,-3 5 0-16,-3 5 0 15,0 4 0-15,-9-5 0 0,0 5 0 16,0-7 0-16,-5 0 0 15,-3-1 0-15,3-6 0 16,-2-1 0-16,7-13 0 16,-10 3 0-16,10-3 0 0,-8-11 0 15,6-6 0-15,-2-8 0 16,4-7 0-16,0-5 0 16,0-2 0-16,0-7 0 15,6 7 0-15,-3 4 0 0,-2 5 0 16,3 11 0-16,-1 7 0 15,-3 12 0-15,0 0 0 16,7 10 0-16,0 6 0 16,0 4 0-16,6 3 0 0,-1 0 0 15,6 1 0-15,1-5 0 16,4-4 0-16,0-4 0 16,2-1 0-16,0-10 0 15,-6 0-77-15,6 0-15 16</inkml:trace>
  <inkml:trace contextRef="#ctx0" brushRef="#br1" timeOffset="44167.407">5862 5947 223 0,'0'0'8'0,"0"0"4"0,0 8 3 15,0-8 4-15,0 0 1 16,0 12 1-16,0-12 4 16,0 8 2-16,0-8-4 0,0 0-4 15,0 0-2-15,0 0-2 16,0 0-1-16,0 0-3 16,0 0-1-16,0 0-2 0,-9 3-1 15,9-3-1-15,-16-5-1 16,6-1 1-16,-5-1-6 15,0-4 0-15,-4-1 0 16,-1 0 0-16,-8 0 0 0,3-3 0 16,-5 0 0-16,4-2 0 15,-8 2 0-15,0-3 0 16,4 4 0-16,-2-6 0 16,2 5 0-16,-5-4 0 15,2 4 0-15,2-6 0 16,1 1 0-16,-2 3 0 0,-1-2 0 15,1-1 0-15,0 2 0 16,2 0 0-16,0 1 0 16,3 5 0-16,-1-2 0 0,2-1 0 15,5 5 0-15,-1-2 0 16,2 0 0-16,-5-2 0 16,5 2 0-16,-2 0 0 0,-1-1 0 15,-2 1 0-15,0-5 0 16,6 5 0-16,-6-4 0 15,1 2 0-15,0-1 0 16,3-3 0-16,-2 4 0 16,-2-4 0-16,2 3 0 0,-1-2 0 15,2 2 0-15,-1-2 0 16,0 2 0-16,-1-2 0 16,2 2 0-16,-3-3 0 15,2 4 0-15,-2-4 0 16,-2 1 0-16,5 2 0 0,-3 0 0 15,0 0 0-15,2 3 0 16,4 0 0-16,-1-4 0 16,-4 4 0-16,8 2 0 0,-2 1 0 15,1-3 0-15,0-2 0 16,0 0 0-16,1 1 0 16,2 1 0-16,-4 0 0 15,0-3 0-15,4 3 0 0,-2 0 0 16,0-2 0-16,0 4 0 15,2 1 0-15,-4-4 0 16,4 3 0-16,-4 1 0 16,1-4 0-16,0 4 0 0,2-4 0 15,-3 3 0-15,3-2 0 16,-2-1 0-16,-1 3 0 16,1 0 0-16,1 0 0 15,0 0 0-15,3 3 0 16,-4-3 0-16,1 0 0 0,0 1 0 15,-2-2 0-15,1-1 0 16,-3 2 0-16,-2-3 0 16,4 4 0-16,-2-4 0 0,-3 1 0 15,4 0 0-15,-1 0 0 16,-1 1 0-16,5 1 0 16,0 3 0-16,2 0 0 15,0-4 0-15,3 4 0 0,1 2 0 16,10 5 0-16,-15-10 0 15,15 10 0-15,-10-7 0 16,10 7 0-16,0 0 0 16,-10-5 0-16,10 5 0 15,0 0 0-15,0 0 0 0,0 0 0 16,0 0 0-16,-5 8 0 16,5 1 0-16,1 8 0 15,5 3 0-15,2 3 0 16,-2 7 0-16,3 4 0 0,4-2 0 15,-5 1 0-15,5-1 0 16,-2-5 0-16,1 0 0 16,-5-7 0-16,4-2 0 0,-5-6 0 15,0-3 0-15,-6-9 0 16,7 16 0-16,-7-16 0 16,0 0 0-16,0 0 0 15,0 0 0-15,0 0 0 0,0-10 0 16,-5 0 0-16,-3-7 0 15,-1-1 0-15,-2-3 0 16,1-3 0-16,1-3 0 16,-3 3 0-16,2-1 0 15,3 3 0-15,-5-1 0 16,8 3 0-16,-3 3 0 0,2 0 0 16,0 2 0-16,0 3 0 15,1 1 0-15,3 4 0 16,1 7 0-16,0-14 0 15,0 14 0-15,0-11 0 0,0 11 0 16,10-5 0-16,-10 5 0 16,15 0 0-16,-6 5 0 0,7-2 0 15,-2 5 0-15,7-4 0 16,-4 4 0-16,5-4 0 16,-2-1 0-16,5-1 0 15,-2-2 0-15,1-2 0 0,-1-3 0 16,-3-3 0-16,-3-1 0 15,3-1 0-15,-6 2 0 16,-2 1 0-16,-3 0 0 16,-9 7 0-16,15-10 0 15,-15 10 0-15,0 0 0 16,0 0 0-16,0 0 0 0,0 0 0 16,6-5 0-16,-6 5 0 15,8-7-56-15,-8 7-39 16</inkml:trace>
  <inkml:trace contextRef="#ctx0" brushRef="#br1" timeOffset="45303.5695">2973 4451 357 0,'0'0'8'0,"0"0"2"0,-11-8 3 16,11 8 2-16,-13-9 2 15,13 9 1-15,-15-14-1 16,15 14 1-16,-10-11-6 0,10 11-3 15,0 0-3-15,0 0-3 16,7 12 0-16,5-1-2 16,6-2 0-16,5 1 2 15,2-2-3-15,1-4 0 0,7-1 0 16,-3-3 0-16,2-5 0 16,-7-2 0-16,0-6 0 15,-8 1 0-15,-5-8 0 16,-4 5 0-16,-8 0 0 15,-3-2 0-15,-6 0 0 0,-6 4 0 16,0-2 0-16,-3 3 0 16,3 5 0-16,6 5 0 15,-2-1 0-15,11 3 0 16,0 0 0-16,0 0 0 16,16 10 0-16,3-2 0 15,1 1 0-15,5 1 0 0,-2 2 0 16,4-2 0-16,-6 2 0 15,3 6 0-15,-9-3 0 0,-4 5 0 16,-1 4 0-16,-7-2 0 16,-3 3 0-16,-7 0 0 15,-5 5 0-15,-6-6 0 16,4 7 0-16,-8-6 0 16,9 1 0-16,-4-4 0 0,6-2 0 15,6 6 0-15,2-14-89 16,3-12-3-16</inkml:trace>
  <inkml:trace contextRef="#ctx0" brushRef="#br1" timeOffset="49895.8849">5672 6145 150 0,'0'0'9'16,"0"0"3"-16,7 0 4 0,-7 0 3 15,0 0 2-15,7-4 2 16,-7 4-1-16,0 0 2 15,9-5-9-15,-9 5-1 16,0 0-6-16,0 0-3 16,0 0-2-16,0 0-2 0,0 0-1 15,0 0-1-15,0 0-1 16,0 0-1-16,0 0 0 16,0 0 0-16,10-6-2 0,-10 6 1 15,0 0-5-15,0 0-2 16,0 0-1-16,0 0-4 15,0 0-5-15,0 0-4 16,0 0-4-16,0 0 1 0,0 0 1 16,0 0 4-16,0 0 1 15,0 0 8-15,0 0 11 16,0 0 10-16,11 0 11 16,-11 0 3-16,0 0 4 0,0 0 2 15,0 0 4-15,0 0-1 16,0 0-2-16,7-9-4 15,-7 9-5-15,0 0-2 16,0 0-3-16,0 0-2 16,0 0-1-16,0 0-5 0,0 0-1 15,0 0-1-15,0 0-1 16,0 7-1-16,0-7 0 16,-7 13-2-16,-2-3 1 15,0 2-1-15,-1 3 1 0,-3 2-1 16,0-2 1-16,4 3-1 15,-6-1 0-15,1-1 1 16,-2 2-1-16,2 2 1 0,-4 0-1 16,1-1 0-16,-1 1 0 15,1 1 1-15,-3 1-1 16,0 0 0-16,0 0 0 16,-2 1 0-16,0 2 1 15,-1-5-1-15,1 4 0 16,-3 0 0-16,0-1 0 0,3 4 1 15,-6-4-1-15,1 4 1 16,-1 0 0-16,2-2 1 16,-4 2 0-16,0 1 0 15,3-1 0-15,-1-2 1 0,1 0-1 16,2-4 0-16,2 2-1 16,4-3 1-16,1-1-1 15,1-1-1-15,2-1 1 0,0 1-1 16,0-3 0-16,0 2 0 15,3-2 1-15,-1 2-1 16,0-3 0-16,0 4 0 0,1 0 0 16,-2-1 0-16,2 0 0 15,-1-2 0-15,-1 2 0 16,-2 0 0-16,-1 4 0 16,2-7 1-16,-4 7 0 15,1-5-1-15,0 1 1 16,4 1-1-16,-2 2 1 0,2-8-1 15,1 6 1-15,1-3-2 16,2-3 1-16,-4 0 0 16,8 3-1-16,-6-2 1 0,0 2 0 15,4-3 0-15,-4 3 0 16,1-3 0-16,-1 3 0 16,-4-3 0-16,4 4-1 15,-3-4 1-15,3 1 0 0,0-1 0 16,1-3 0-16,11-9 0 15,-14 15 0-15,14-15 0 16,0 0 0-16,-11 10-1 0,11-10-1 16,0 0-2-1,0 0-2-15,-9 2-6 0,9-2-8 16,0 0-18-16,-12 0-39 16,12 0-3-16</inkml:trace>
  <inkml:trace contextRef="#ctx0" brushRef="#br1" timeOffset="50336.7288">4418 7248 347 0,'0'0'8'16,"0"0"3"-16,0 0 1 0,0 0-1 15,9 2 0-15,-9-2 2 16,3 17 0-16,-3-2 0 16,0 3-7-16,0 2-3 15,-5 2 0-15,0 6 0 16,0-1 0-16,-4 0-2 0,0-2 1 16,-1 0-1-16,1-4-1 15,-2-1 1-15,1 1 0 16,-1-9 0-16,2 0-1 15,9-12 1-15,-11 15-1 0,11-15 2 16,0 0 0-16,0 0 1 16,14 0 0-16,2-3 0 15,4 1 0-15,1-3 0 0,7 0 0 16,-3 1-1-16,5-2-1 16,-3 4 0-16,-4 2-1 15,2 0 0-15,-8 0-1 0,0 0-1 16,-8 2-3-16,1 4-4 15,-1 1-14-15,1-3-60 16,-10-4-2-16</inkml:trace>
  <inkml:trace contextRef="#ctx0" brushRef="#br1" timeOffset="52527.5251">6704 4934 339 0,'0'0'6'16,"0"0"3"-16,0 0 3 0,0 0 3 16,0 0 1-16,0 0 0 15,0 0 1-15,0 0 0 16,0 0-6-16,0 0-2 16,0 0-2-16,0 0-2 15,13 0 0-15,0 0 0 0,2 8-1 16,6 2 1-16,2 2 0 15,5 3-2-15,1 2 2 16,-1 4-5-16,2 3 0 16,0 1 0-16,-3 4 0 0,3 6 0 15,-5-3 0-15,1 5 0 16,-3 3 0-16,2 0 0 16,-5-1 0-16,-3 4 0 0,1-7 0 15,-6 5 0-15,0-5 0 16,-4 1 0-16,-3-2 0 15,0 0 0-15,-5-3 0 16,1-2 0-16,-1 0 0 16,0-8 0-16,0 0 0 15,0-1 0-15,0-5 0 0,0 0 0 16,0-7 0-16,0 1 0 16,0-10 0-16,0 15 0 15,0-15 0-15,-1 9 0 16,1-9 0-16,0 8 0 15,0-8 0-15,0 0 0 0,0 10 0 16,0-10 0-16,0 0 0 16,-3 14 0-16,3-14 0 0,0 11 0 15,0-11 0-15,0 0 0 16,0 13 0-16,0-13 0 16,0 0 0-16,0 0 0 15,0 0 0-15,-2 7 0 0,2-7 0 16,0 0 0-16,0 0 0 15,-2 10 0-15,2-10 0 16,0 0 0-16,-3 10 0 0,3-10 0 16,0 7 0-16,0-7 0 15,0 13 0-15,0-13 0 16,0 9 0-16,0-9 0 16,0 12 0-16,0-12 0 15,-2 12 0-15,2-12 0 16,0 14 0-16,0-14 0 0,-6 7 0 15,6-7 0-15,0 10 0 16,0-10 0-16,0 0 0 16,-1 12 0-16,1-12 0 15,0 0 0-15,-10 10 0 0,10-10 0 16,0 0 0-16,-6 10-19 16,6-10-63-16,0 0-7 15</inkml:trace>
  <inkml:trace contextRef="#ctx0" brushRef="#br1" timeOffset="53062.1559">7021 5821 389 0,'0'0'8'0,"0"0"4"15,0 0 2-15,0 0 2 16,0 0 1-16,0 0 0 15,0 0 1-15,0 0 2 0,0 0-20 16,0 0 0-16,2 7 0 16,10 4 0-16,-1 1 0 15,1 3 0-15,6 2 0 0,1-2 0 16,-1 3 0-16,-1-6 0 16,0 6 0-16,4-6 0 15,-7 0 0-15,1 0 0 0,-3 1 0 16,1-1 0-16,-3-5 0 15,0 3 0-15,-10-10 0 16,6 15 0-16,-6-15 0 16,0 0 0-16,0 0 0 0,0 0 0 15,0 0 0 1,9-5 0-16,-7-5 0 0,1-5 0 16,2-2 0-1,2-2 0-15,0-1 0 0,4-1 0 16,-4-1 0-16,3 5 0 15,0 0 0-15,-3 4 0 0,1 1 0 16,-8 12 0-16,12-12 0 16,-12 12 0-16,0 0 0 15,10-8 0-15,-10 8 0 0,0 0 0 16,0 0 0-16,0 0 0 16,0 0 0-16,0 0 0 15,0 0 0-15,-2 5 0 0,2-5 0 16,-18 0-80-16,18 0-13 15</inkml:trace>
  <inkml:trace contextRef="#ctx0" brushRef="#br2" timeOffset="57751.3585">4020 10855 410 0,'0'0'6'0,"0"-10"2"16,0 10 3-16,-7-12 0 16,7 12 1-16,-13-15 0 15,6 12 0-15,-3 3 1 16,-1 10-6-16,-1 10-3 15,3 7-1-15,1 8-1 0,3 2-2 16,0 5 0-16,5 2 0 16,2-6 0-16,8-1 0 15,1-5 0-15,5-6 0 0,5-12 0 16,-4-2 0-16,5-4 0 16,1-8 0-16,2 0 0 15,-3-12 0-15,-2-8 0 0,0 0 0 16,-8-7 0-16,-4-8 0 15,-5-2 0-15,-3-3 0 16,-11 1 0-16,-3 1 0 16,-7 3 0-16,2 9 0 0,-4 3 0 15,-2 9 0-15,3 8 0 16,2 6 0-16,3 8 0 16,-1 4 0-16,8 8 0 15,5 2 0-15,5 1 0 16,3 2 0-16,9-3 0 15,3 0 0-15,8-5 0 0,0-2 0 16,7-8 0-16,4-2 0 16,-2-5 0-16,5 0 0 15,-2-9-26-15,-17-2-62 0,16 7-3 16</inkml:trace>
  <inkml:trace contextRef="#ctx0" brushRef="#br2" timeOffset="57934.0055">4432 10955 440 0,'0'0'6'0,"0"0"2"0,0 14 2 15,4-4-1-15,-2 3 3 16,0 1-1-16,1 3 1 16,2 6-9-16,-1-5-3 15,4 3 0-15,-3-6-2 16,10 3-83-16,-8-4-3 15</inkml:trace>
  <inkml:trace contextRef="#ctx0" brushRef="#br2" timeOffset="61667.3059">7446 5000 352 0,'0'0'8'15,"0"-6"4"-15,0 6 3 0,0-15 1 16,0 15 1-16,0-18 2 16,0 18 1-16,0-14 1 15,0 14-8-15,0 0-4 0,0 0-2 16,-11 17-5-16,5 7-2 15,3 2 0-15,-2 6 0 16,2 5 0-16,1-2 0 16,2 4 0-16,5-7 0 0,3-2 0 15,6-7 0-15,1-4 0 16,0-6 0-16,5-6 0 16,0-4 0-16,0-3 0 15,-1-5 0-15,4-8 0 16,-3-4 0-16,-5-5 0 0,0-9 0 15,-5 0 0-15,-6-1 0 16,-4-6 0-16,-4 1 0 16,-6 3 0-16,-8 4 0 15,0 0 0-15,-3 11 0 0,-2 4 0 16,-2 7 0-16,2 6 0 16,4 2 0-16,-1 8 0 15,5 4 0-15,1 0 0 0,8 5 0 16,4 2 0-16,2-1 0 15,5 2 0-15,4-2 0 16,7-4 0-16,3 1 0 16,4-3 0-16,-1-5 0 15,1-4 0-15,2 0 0 0,-1-3 0 16,-4 0-2-16,-2-3-11 16,1 3-6-16,-6-3-9 15,2-9-43-15,-15 12-15 16</inkml:trace>
  <inkml:trace contextRef="#ctx0" brushRef="#br2" timeOffset="62377.9845">7818 5177 454 0,'0'0'5'15,"0"0"2"-15,0 0 2 16,0 0 1-16,0-10 0 0,0 10 1 15,0-10-6-15,0 10-5 16,3-15 0-16,-3 15 0 16,13-14 0-16,-1 7 0 15,2-2 0-15,2 1 0 16,-2 4 0-16,4 2 0 0,-5 2 0 16,4 0 0-16,-5 6 0 15,-4 5 0-15,-1 7 0 16,-4-1 0-16,-3 5 0 15,-6 1 0-15,0 4 0 16,-7-3 0-16,1 1 0 16,-6 0 0-16,6-3 0 0,1-4 0 15,2-4 0-15,4-1 0 16,5-13 0-16,0 12 0 0,0-12 0 16,14 0 0-16,-3-7 0 15,8 0 0-15,4-1 0 16,-4-2 0-16,7 1 0 0,-4 1 0 15,-2 0 0-15,2 3 0 16,-5 0 0-16,-1 5 0 16,-7-2 0-16,1 2 0 15,-10 0-18-15,11 0-72 16,-11 0-4-16</inkml:trace>
  <inkml:trace contextRef="#ctx0" brushRef="#br2" timeOffset="65329.036">5912 6161 192 0,'0'0'6'0,"0"0"3"16,0 0 5-16,0 0 1 0,0 0 3 15,-10-10 2-15,10 10 3 16,0 0 1-16,0 0-5 16,-8-10-2-16,8 10-1 15,0 0-1-15,0 0-3 16,0 0-2-16,0 0-2 15,0 0-1-15,0 0-2 0,0 0 0 16,0 0-1-16,0 0-2 16,0 0 0-16,0 0 0 15,0 0 1-15,0 0 0 16,9-3 1-16,4 3-1 0,0 0 1 16,4 0 1-16,1 0 0 15,7 0 0-15,3 0-1 16,1 0 0-16,6 0-1 0,0 0-1 15,2 0 1-15,8 0-1 16,-1 0 0-16,4 0 0 16,1 0-1-16,-1 0 1 0,0 0-1 15,1 0 0-15,-2 0-1 16,0 0 1-16,-2 0 0 16,-2 0 0-16,6 0 0 15,0 0 2-15,1 0-3 16,3 0 0-16,-3-2 0 0,4-1 0 15,-2 0 0-15,1 1 0 16,-2-1 0-16,-3-1 0 16,-1 4 0-16,-5-5 0 15,0 5 0-15,1-3 0 16,-3 1 0-16,-3 2 0 0,-4 0 0 16,3 0 0-16,-4 0 0 15,0 0 0-15,4 0 0 16,-6-2 0-16,0 2 0 0,0-3 0 15,0 3 0-15,2-2 0 16,-2 2 0-16,-1 0 0 16,-1-3 0-16,4 3 0 15,0-2 0-15,3 2 0 0,-3-3 0 16,3 3 0-16,-3-2 0 16,3 2 0-16,-3-3 0 15,0 3 0-15,-4-2 0 16,-6 2 0-16,-1 0 0 15,-7 0 0-15,-1 0 0 0,-13 0 0 16,12 0 0-16,-12 0 0 16,7 0 0-16,-7 0 0 15,0 0 0-15,13 0 0 16,-13 0 0-16,10 0 0 0,-10 0 0 16,0 0 0-16,0 0 0 15,0 0 0-15,0 0 0 16,0 0 0-16,0 0 0 0,0 0 0 15,0 0 0-15,0 0 0 16,7 0 0-16,-7 0 0 16,0 0 0-16,0 0 0 15,13 5 0-15,-13-5 0 0,10 0 0 16,-10 0 0-16,18 0 0 16,-11 0 0-16,3 0 0 15,-1 0 0-15,4-3 0 16,-1 3 0-16,1-2 0 15,-1-1 0-15,0 3 0 0,1-2 0 16,-1 2 0-16,-1-2 0 16,-1 2 0-16,-10 0 0 15,12-3 0-15,-12 3 0 0,0 0 0 16,0 0 0-16,0 0 0 16,0 0 0-16,0 0 0 15,0 0 0-15,-8 7 0 16,8-7-5-16,-14 8-17 0,1 2-30 15,1-8-34-15,-1 1-2 16</inkml:trace>
  <inkml:trace contextRef="#ctx0" brushRef="#br2" timeOffset="65844.417">8221 5932 362 0,'0'0'9'0,"0"0"4"0,0 0 2 15,0 0 0-15,0 0 1 16,0-9 1-16,0 9 0 0,0 0-1 16,0 0-6-16,0 0-4 15,12 2-1-15,-12-2-1 16,19 12 0-16,-5-2-2 0,2 1-2 15,8-2 0-15,1 2 0 16,2-2 0-16,-2-1 0 16,3-1 0-16,-4 3 0 15,1-5 0-15,-5 2 0 16,-1 1 0-16,-6-1 0 16,-2 4 0-16,-5-2 0 0,-1 2 0 15,-5 1 0-15,0 2 0 16,-11 3 0-16,2 0 0 15,-6 7 0-15,-6-3 0 0,-4-1 0 16,-1 5 0-16,-1-3 0 16,-3-3 0-16,-2 2 0 15,6-1 0-15,5-3 0 16,1-4 0-16,1-4 0 0,11-1 0 16,8-8 0-16,-15 9 0 15,15-9 0-15,0 0 0 16,0 0 0-16,0 0 0 15,0 0 0-15,0 0-4 0,12 6-47 16,-1-6-36-16,8-6-2 16</inkml:trace>
  <inkml:trace contextRef="#ctx0" brushRef="#br2" timeOffset="66449.0752">8708 6287 423 0,'0'0'6'16,"0"0"4"-16,0 0 1 0,-7-9 2 15,7 9 1-15,-5-11 0 16,5 11 1-16,-5-13-10 15,5 13-5-15,0-12 0 0,0 12 0 16,5-8 0-16,5 6 0 16,3 2 0-16,1 0 0 15,4 2 0-15,1 6 0 16,-1 2 0-16,-1 4 0 0,-2-1 0 16,-5 5 0-16,-2 2 0 15,-8 1 0-15,-6-1 0 16,-6 1 0-16,-6 1 0 15,-1-2 0-15,-3-3 0 16,-1-2 0-16,6-2 0 16,2-4 0-16,3-4 0 0,12-5 0 15,-10 0 0-15,10 0 0 16,5-10 0-16,9-4 0 0,4-6 0 16,1 0 0-16,9-10 0 15,2 0 0-15,0 3 0 16,-3 0 0-16,-2 4 0 15,-5 5 0-15,-5 6 0 0,-8 5 0 16,-7 7 0-16,0 0 0 16,6 7 0-16,-6 5 0 15,-4 5 0-15,2 2 0 16,-3 3 0-16,3 0 0 0,2 3 0 16,0-5 0-16,2 0 0 15,9-1 0-15,3-8 0 16,4-2 0-16,6 2 0 15,1 8-50-15,5-16-38 16</inkml:trace>
  <inkml:trace contextRef="#ctx0" brushRef="#br2" timeOffset="68791.5792">5872 5978 235 0,'0'0'6'0,"0"0"3"16,0 7 4-16,0-7 2 16,0 0 2-16,-2 12 2 0,2-12 2 15,0 12 1-15,0-12-3 16,-3 8-2-16,3-8-4 15,-2 12-2-15,2-12-1 0,0 12-2 16,0-12-2-16,0 12-1 16,0-12-1-16,0 11 1 15,0-11 0-15,0 0 0 16,0 0 2-16,0 0-1 0,0 0 1 16,0 0 1-16,0-5-1 15,0-4 1-15,0-2-5 16,0-4-3-16,0-2 0 15,2-5 0-15,-2-3 0 16,3-3 0-16,-1-4 0 0,-2-2 0 16,0-7 0-16,0 2 0 15,0-2 0-15,0-2 0 16,0 4 0-16,0-1 0 16,-2 1 0-16,-1 0 0 0,1-2 0 15,2 4 0-15,0 0 0 16,0 2 0-16,0-2 0 15,0-1 0-15,0 2 0 0,2 1 0 16,-2 0 0-16,0 0 0 16,3 4 0-16,-1-5 0 15,-2 9 0-15,3-5 0 16,-3 5 0-16,2-3 0 0,-2 1 0 16,2 2 0-16,1 0 0 15,-2-2 0-15,3 0 0 16,-2 4 0-16,1 1 0 15,-1-4 0-15,1 3 0 16,0 1 0-16,-3 0 0 0,0 1 0 16,0 0 0-16,0 1 0 15,0 1 0-15,0-3 0 16,2 2 0-16,-2-3 0 16,1 5 0-16,3-4 0 0,1 1 0 15,-4 4 0-15,5-6 0 16,-3 5 0-16,2 0 0 15,-5 0 0-15,0 3 0 16,0-1 0-16,0 4 0 0,0 0 0 16,0-1 0-16,0 3 0 15,0-2 0-15,0-1 0 16,0 3 0-16,0-3 0 0,0 3 0 16,0-3 0-16,0 1 0 15,0 4 0-15,0-4 0 16,0 5 0-16,0-2 0 15,0 11 0-15,0-13 0 0,0 13 0 16,0-10 0-16,0 10 0 16,0 0 0-16,0-11 0 15,0 11 0-15,0 0 0 16,0 0 0-16,0-9 0 16,0 9 0-16,0 0 0 0,0 0 0 15,0 0 0-15,0 0 0 16,0 0 0-16,0 0 0 15,0 0 0-15,0 0 0 16,0 0 0-16,0 0 0 0,0 0 0 16,0 0 0-16,0 0 0 15,0 0 0-15,-5 5 0 16,2 4 0-16,-3 4 0 0,0 2 0 16,-1 2 0-16,-4 5 0 15,1 1 0-15,-2 1 0 16,-2 3 0-16,1-4 0 15,0 2 0-15,1 0 0 0,-3-3 0 16,2-2 0 0,6-1 0-16,-2-6 0 0,0-1 0 15,7-2 0-15,2-10 0 16,-7 10 0-16,7-10 0 16,0 0 0-16,0 0 0 0,0-14 0 15,5 1 0-15,-1-2 0 16,1-6 0-16,6-3 0 15,-6 0 0-15,9-3 0 0,-3-2 0 16,-2 0 0-16,1 4 0 16,3-1 0-16,-1 5 0 15,-5-2 0-15,6 10 0 16,-8-3 0-16,-5 16 0 16,10-11 0-16,-10 11 0 0,10 0 0 15,-10 0 0-15,16 14 0 16,-2-1 0-16,-2 6 0 15,6 1 0-15,-2 0 0 0,5 2 0 16,-3 2 0 0,3-1 0-16,-3-3 0 0,1-2 0 15,-3-1 0-15,-2 0 0 16,-1-5 0-16,-2 1 0 16,0-1 0-16,-11-12 0 0,13 4-57 15,-13-4-37-15</inkml:trace>
  <inkml:trace contextRef="#ctx0" brushRef="#br2" timeOffset="69397.6452">5916 3485 435 0,'0'0'5'16,"0"0"1"-16,0 0 2 15,0 0 0-15,0 0 0 0,0 0 1 16,0 0 0-16,-4 10 0 15,-1 8-3-15,5 3-3 16,0 8 0-16,0-3-1 16,5 3-2-16,5-1 0 0,2-6 0 15,8 1 0-15,-3-8 0 16,6-5 0-16,0-8 0 16,-2-2 0-16,4-5 0 0,-5-8 0 15,-5-6 0-15,0-1 0 16,-5-3 0-16,-3 2 0 15,-2-1 0-15,-5 2 0 16,0 5 0-16,0 1 0 16,0 14 0-16,-7-12 0 15,7 12 0-15,0 0 0 0,0 8 0 16,0 7 0-16,7-2 0 16,6 6 0-16,-3 1 0 15,3 5 0-15,0 0 0 0,6 3 0 16,-8 1 0-16,-3-3 0 15,0 3 0-15,-8 2 0 16,-2-2 0-16,-9 2 0 0,-6 2 0 16,-8-4 0-16,-2 0 0 15,-3 3 0-15,-2-4 0 16,7 1 0-16,-5 12-85 16,5-17-5-16</inkml:trace>
  <inkml:trace contextRef="#ctx0" brushRef="#br2" timeOffset="70592.8064">4381 7488 232 0,'0'0'7'16,"0"0"1"-16,0 0 5 0,5 0 4 16,-5 0 3-16,0 0 1 15,14-5 2-15,-14 5 1 16,8-5-3-16,-8 5-4 0,17-12-2 15,-6 2-3-15,3-2-3 16,4-3-1-16,1 1 0 16,4-6-1-16,2-4 0 15,2 0-1-15,3-3 0 0,0 2 0 16,0-5-1-16,2 1-1 16,-2 0 0-16,0-4-1 15,2 1-1-15,3-3 1 0,-1-2 0 16,3-1-3-16,1 2 0 15,-1-2 0-15,0-1 0 16,3-2 0-16,-5 8 0 16,-4-2 0-16,3 3 0 15,-8-1 0-15,2 3 0 0,-3 6 0 16,0-3 0-16,-2 1 0 16,2 2 0-16,-1 2 0 15,1 0 0-15,1 1 0 16,3-1 0-16,-4 2 0 0,2 3 0 15,-2-3 0-15,-3 6 0 16,3-1 0-16,-7-1 0 16,1 2 0-16,1 2 0 0,-2-3 0 15,-6 1 0-15,2-3 0 16,2 2 0-16,-5 1 0 16,5-1 0-16,-4 1 0 15,4-2 0-15,-4-2 0 16,3 4 0-16,0 1 0 0,0 1 0 15,-5-2 0 1,2 4 0-16,-2 0 0 0,2 3 0 16,-12 7 0-16,16-13 0 15,-16 13 0-15,0 0 0 16,9-11 0-16,-9 11 0 0,0 0 0 16,0 0 0-16,0 0 0 15,0 0 0-15,0 0 0 0,0 0 0 16,0 0 0-16,-4 11 0 15,-9 4 0-15,-2 7-31 16,2 7-59-16,-11 4-2 16</inkml:trace>
  <inkml:trace contextRef="#ctx0" brushRef="#br2" timeOffset="71394.2334">4477 7219 340 0,'0'0'7'0,"0"0"4"16,5-10 3-16,-5 10 4 16,10-13 0-16,-10 13 1 15,8-15 1-15,-8 15 1 16,10-10-8-16,-10 10-4 0,0 0-3 16,0 7-3-16,-3 5-1 15,-2 7 0-15,1 0-2 16,-2 3 1-16,1 3 0 0,-2 7 1 15,2-4-1-15,-2 1 0 16,1 2 1-16,-4-5-2 16,1-1 0-16,2-3 0 15,-4-2 0-15,1 0 0 0,3-7 0 16,-1 2 0-16,1-8 0 16,7-7 0-16,-7 10 0 15,7-10 0-15,0 0 0 16,0 0 0-16,0 0 0 0,0 0 0 15,0 0 0-15,7 0 0 16,2 0 0-16,2-5 0 16,3 2 0-16,2-2 0 15,3 1 0-15,6-4 0 0,0 4 0 16,3-1 0-16,-1-3 0 16,3 0 0-16,0 4 0 15,0-2 0-15,-3-1 0 16,-2 2 0-16,-3 2 0 0,-5 0 0 15,-4 3 0-15,-3-1 0 16,-10 1 0-16,0 0 0 16,0 0 0-16,0 0 0 15,0 0 0-15,0 0 0 0,0 0-14 16,-6-3-67-16,6 3-8 16</inkml:trace>
  <inkml:trace contextRef="#ctx0" brushRef="#br2" timeOffset="73132.3988">3811 7575 358 0,'0'0'7'0,"0"0"2"16,0 0 4-16,0 0 1 16,0 0 2-16,0 0 1 15,3-10 0-15,-3 10 0 0,0 0-5 16,9-7-2-16,2 2-3 15,6-3-1-15,3-1-2 16,3-3 0-16,4-1-4 16,0 1 0-16,0 1 0 0,0 1 0 15,-4 6 0-15,-3-2 0 16,-3 6 0-16,-4 0 0 16,-13 0 0-16,10 10 0 15,-10 0 0-15,-8 5 0 16,-5 6 0-16,-1 0 0 0,-6 4 0 15,-5 0 0-15,1 5 0 16,1-3 0-16,3-5 0 16,-3-2 0-16,9-3 0 15,4 1 0-15,2-8 0 0,8-10 0 16,2 10 0-16,11-10 0 16,2 0 0-16,7-8 0 15,1 0 0-15,7-4 0 0,0 0 0 16,2-3 0-16,-2 3 0 15,-3 0 0-15,-2 2 0 16,-5 2 0-16,-3 3 0 16,-5 3 0-16,-1 2 0 0,-11 0 0 15,17 4-20-15,-17-4-69 16,5 15-3-16</inkml:trace>
  <inkml:trace contextRef="#ctx0" brushRef="#br2" timeOffset="76277.6261">8129 2934 429 0,'0'0'9'0,"2"-12"1"15,-2 12 3-15,6-9 1 16,-6 9 1-16,7-11 1 0,-7 11-11 15,0 0-5-15,12 0 0 16,-12 0 0-16,10 20 0 16,-4-7 0-16,1 5 0 15,5-4 0-15,-1 4 0 0,3-1 0 16,-1 1 0-16,-1-1 0 16,-1-2 0-16,0 0 0 15,2-5 0-15,-7 0 0 16,3-3 0-16,-9-7 0 0,5 10 0 15,-5-10 0 1,0 0 0-16,0 0 0 0,0 0 0 16,0 0 0-16,0 0 0 15,0 0 0-15,0 0 0 16,0 0 0-16,0 0 0 0,0 0-91 16,0 0-2-16</inkml:trace>
  <inkml:trace contextRef="#ctx0" brushRef="#br2" timeOffset="77193.285">3594 4103 406 0,'0'0'6'0,"0"0"3"0,-6-8 2 16,6 8 2-16,0 0 0 16,-11-7 1-16,11 7 1 15,0 0 0-15,0 0-6 0,0 0-9 16,13 12 0-16,-3 0 0 15,2 3 0-15,6-3 0 0,-3 3 0 16,2 0 0-16,-2-1 0 16,0-1 0-16,-2-2 0 15,1-5 0-15,-8 2 0 16,6-3 0-16,-12-5 0 0,14 9 0 16,-14-9 0-16,8 6 0 15,-8-6 0-15,0 0-4 16,0 0-85-16,10 5-2 15</inkml:trace>
  <inkml:trace contextRef="#ctx0" brushRef="#br2" timeOffset="79164.5463">4333 7771 281 0,'0'0'6'15,"0"0"3"-15,0 0 4 16,0 0 5-16,0 0 1 15,0 0 4-15,0 0 1 0,0 0 1 16,0 0-4-16,0 0-3 16,0 0-5-16,0 0-2 15,0 0-2-15,7 12-3 16,-1 0-1-16,-4 0-1 16,6 6-1-16,-7 0 0 0,7-1-3 15,-3-2 0-15,1 0 0 16,-4-3 0-16,-2-12 0 0,9 15 0 15,-9-15 0-15,0 0 0 16,6 11 0-16,-6-11 0 16,0 0 0-16,0 0 0 15,0 0 0-15,0 0 0 16,0 0 0-16,0 0 0 0,0 0-8 16,0 0-16-16,0 6-58 15,0-6-7-15</inkml:trace>
  <inkml:trace contextRef="#ctx0" brushRef="#br2" timeOffset="81413.7077">10869 6059 298 0,'0'0'7'0,"0"0"5"0,0 0 5 16,0 0 1-16,0 0 3 16,0 0 1-16,0 0 0 15,0 0 1-15,0 0-8 16,0 0-4-16,0 0-4 16,0 0-2-16,-8 8-2 0,6 2-2 15,-1-1 0-15,0 4 0 16,3-1 0-16,0 1 1 0,0-1 0 15,3-5 0-15,7 1 1 16,0-5 0-16,5-1 0 16,-3-2 0-16,3 0 1 0,0-8 0 15,0 1-4-15,1-4 0 16,-4 2 0-16,-5-3 0 16,-2-1 0-16,-2 1 0 15,-3-2 0-15,-6 6 0 16,6 8 0-16,-17-15 0 0,4 15 0 15,-1 0 0-15,4 0 0 16,-5 3 0-16,5 4 0 16,0 0 0-16,10-7 0 15,-8 18 0-15,8-18 0 16,3 14 0-16,4-9 0 16,6 0 0-16,2-2 0 0,2-3 0 15,4 0 0-15,-5-3 0 16,2-2 0-16,-3-2 0 0,-2-1 0 15,-13 8 0-15,7-16 0 16,-7 16 0-16,-10-13 0 16,-5 9 0-16,0 3 0 15,-2 1 0-15,-4 0 0 0,5 5 0 16,-2 2 0-16,8 3-4 16,0-2-31-16,5 1-51 15,5 1-4-15</inkml:trace>
  <inkml:trace contextRef="#ctx0" brushRef="#br2" timeOffset="83278.0754">10911 6121 250 0,'0'0'7'0,"0"0"3"16,0 0 6-16,0 0 2 16,0 0 3-16,-8-10 1 15,8 10 2-15,0 0 1 0,0 0-7 16,0 0-3-16,0 0-5 16,0 0-3-16,0 0-1 15,0 0-2-15,6-2 1 16,8-1-1-16,4 3 0 0,7-2 0 15,5-1 1-15,12 1-1 16,3-1 1-16,9 1-2 16,8-3 0-16,6 0-1 15,0 0 0-15,11 3 0 16,4-5-1-16,5 1 0 0,3 1 0 16,4-2 1-16,5-1 0 15,-1 0 1-15,10 1-1 16,0-1 1-16,4-1-3 15,-2 1 0-15,1 1 0 0,-2-3 0 16,-1 3 0-16,-2-3 0 16,-3 3 0-16,-5-1 0 15,-3 0 0-15,-7 4 0 0,-7-2 0 16,-5 1 0-16,-8 1 0 16,-4-1 0-16,-13 2 0 15,-7-1 0-15,-10 4 0 0,-8-3 0 16,-7 0 0-16,-7 3 0 15,-3 0 0-15,-10 0 0 16,0 0 0-16,0 0 0 16,9 0 0-16,-9 0 0 15,0 0 0-15,0 0 0 16,0 0 0-16,0 0 0 0,0 0 0 16,0 0 0-16,0 0 0 15,0 0 0-15,0 0 0 16,0 0 0-16,0 0 0 0,0 0 0 15,0 0 0-15,0 0 0 16,0 0 0-16,0 0 0 16,0 0 0-16,0 0 0 0,0 0 0 15,0 0 0-15,0 0 0 16,0 0 0-16,0 0 0 16,0 0 0-16,0 0 0 15,0 0 0-15,0 0 0 0,0 0 0 16,0 0 0-16,0 0 0 15,0 0 0-15,0 0 0 16,0 0 0-16,0 0 0 16,0 0 0-16,0 0 0 0,0 0 0 15,-9 0 0 1,9 0 0-16,-10 6 0 0,10-6-29 16,-15 13-57-16,15-13-3 15</inkml:trace>
  <inkml:trace contextRef="#ctx0" brushRef="#br2" timeOffset="84597.5292">11070 6109 225 0,'0'0'7'15,"0"0"0"-15,0 0 0 0,0 0 1 16,0 0 1-1,0 0 1-15,0 0 3 0,0 0 3 16,7 0-4-16,4 2 4 16,3-2-1-16,8 0 2 15,6 0 1-15,7 0 0 16,13 0-2-16,3 0-3 0,11-5-2 16,3 0-3-16,7-2-1 15,7-1-1-15,3 1-1 16,8 2-2-16,-3-2 1 15,5 4-2-15,0-2 1 0,0-1 0 16,0 5-1-16,0-1 1 16,-2-4 0-16,-1 1 0 0,-4 2-1 15,-4 1 0-15,-1 0 1 16,0-1-1-16,-8-2 0 16,-5 5-1-16,-3-3-1 15,-6 3 1-15,-1-1 0 16,-5 1-1-16,-2-3 0 0,-3 3 0 15,-2 0 0-15,-5-3 0 16,2 3 0-16,-4-2 1 16,-1 2-1-16,-5 0 0 15,0 0 0-15,-4 0 1 16,-3 0-1-16,-4 0 0 0,0 0 0 16,-7 0 0-16,2 0 0 15,-4 0 0-15,-2 0 1 16,-10 0-1-16,6 0 0 15,-6 0 0-15,0 0 1 0,0 0-1 16,0 0 0-16,11 0 0 16,-11 0 0-16,0 0 0 15,0 0-1-15,0 0 1 0,11 0 1 16,-11 0-1-16,0 0 0 16,0 0 0-16,8 0 0 15,-8 0 1-15,0 0-1 16,0 0 0-16,0 0 2 0,0 0-2 15,0 0 0-15,0 0 0 16,0 0 0-16,0 0 0 16,0 0 0-16,0 0 0 15,0 0 0-15,0 0 0 16,0 0 0-16,0 0 0 0,0 0 0 16,0 0 0-16,0 0 0 15,0 0 0-15,0 0 0 16,0 0 0-16,0 0 0 0,0 0 0 15,0 0 0-15,0 0-4 16,-6 5-20-16,-5 12-52 16,11-17-12-16</inkml:trace>
  <inkml:trace contextRef="#ctx0" brushRef="#br2" timeOffset="85190.0653">13478 5721 321 0,'0'0'6'16,"0"0"4"-16,0 0 1 15,0 0 2-15,-9-4 2 0,9 4 1 16,0 0 0-16,0 0 0 16,0 0-5-16,0 0-2 0,0 0-1 15,0 0 0-15,2 4 0 16,-2-4 0-16,20 20 1 16,-5-7-1-16,5 3 1 15,3-2 0-15,2 1-9 16,5 2 0-16,2 0 0 15,5 4 0-15,0-6 0 0,0 2 0 16,4-3 0-16,-7 2 0 16,1-7 0-16,-3 1 0 15,-7 1 0-15,-2-4 0 16,-6-2 0-16,-8 0 0 16,2-1 0-16,-11-4 0 0,5 13 0 15,-9-1 0-15,-8 3 0 16,-6 2 0-16,-3 6 0 15,-7 0 0-15,-6 6 0 0,-4-3 0 16,2 3 0-16,-5-8 0 16,8 4 0-16,4-5 0 0,4-6 0 15,3 1 0-15,9-4 0 16,4-1 0-16,9-10 0 16,-10 12 0-16,10-12 0 15,0 0 0-15,-5 13 0 16,5-13 0-16,0-8-68 0,0 8-22 15</inkml:trace>
  <inkml:trace contextRef="#ctx0" brushRef="#br2" timeOffset="86305.9783">14163 5883 421 0,'0'0'7'0,"0"0"3"16,0 0 0-16,0-9 3 16,0 9 1-16,4-11 0 15,-4 11 0-15,13-9-6 0,-3 6-8 16,4 3 0-16,7 0 0 15,0 10 0-15,5 3 0 16,-2 1 0-16,-1 6 0 16,-3 0 0-16,-8 5 0 15,-1-5 0-15,-9 4 0 16,-2-4 0-16,-10-1 0 16,0-2 0-16,-8 0 0 0,1-5 0 15,0-3 0-15,1-4 0 16,-1-2 0-16,8-3 0 15,9 0 0-15,-16-5 0 0,16-10 0 16,3 0 0-16,6-8 0 16,7-1 0-16,6-1 0 15,0-1 0-15,4-3 0 0,-2 5 0 16,-4 4 0-16,-2 5 0 16,-3 3 0-16,-6 7 0 15,-9 5 0-15,0 0 0 0,8 13 0 16,-5-1 0-16,-1 7 0 15,1 1 0-15,0 2 0 16,3 4 0-16,2-7 0 16,2 3 0-16,0-7 0 15,5 3 0-15,0-8 0 16,5 0 0-16,-1-7 0 0,4 4 0 16,-3-7 0-16,2 2 0 15,-5-2 0-15,6-12-62 16,-9 12-30-16</inkml:trace>
  <inkml:trace contextRef="#ctx0" brushRef="#br2" timeOffset="88719.972">10985 5982 250 0,'0'0'8'0,"0"0"4"16,0 10 5-16,0-10 2 16,0 12 2-16,0-12 3 0,0 10 4 15,0-10 1-15,0 0-8 16,0 0-2-16,0 0-4 15,0 0-1-15,0-10-2 0,0-2-2 16,0 0-2-16,0-8-4 16,0-5-4-16,0-2 0 15,-2-10 0-15,-3-9 0 0,3 0 0 16,-3-16 0-16,-2-5 0 16,-2-2 0-16,2-8 0 15,0-3 0-15,2 2 0 0,-3 1 0 16,3 3 0-16,-2 4 0 15,2 1 0-15,0 9 0 16,0 1 0-16,0 4 0 16,2 6 0-16,1 4 0 15,-1 3 0-15,1 5 0 16,2-1 0-16,0 7 0 0,0 1 0 16,2 2 0-1,1 6 0-15,-1 3 0 0,-2-1 0 16,3 5 0-16,-1 5 0 15,-2 2 0-15,0 8 0 0,3-13 0 16,-3 13 0-16,0 0 0 16,0 0 0-16,0 0 0 0,0 0 0 15,0 0 0-15,2-9 0 16,-2 9 0-16,0 0 0 16,0 0 0-16,0 0 0 15,0 0 0-15,0 0 0 0,0 0 0 16,0 0 0-16,0 0 0 15,0 0 0-15,0 0 0 16,0-10 0-16,0 10 0 16,0 0 0-16,0-10 0 15,0 10 0-15,0 0 0 16,0-7 0-16,0 7 0 0,0-10 0 16,0 10 0-16,0-9 0 15,0 9 0-15,0-13 0 16,0 13 0-16,0-13 0 15,0 13 0-15,0-15 0 0,3 6 0 16,-3 1 0-16,0 8 0 16,3-17 0-16,-3 17 0 15,2-17 0-15,-2 6 0 0,0 11 0 16,0-14 0-16,0 14 0 16,2-15 0-16,-2 15 0 15,0-13 0-15,0 13 0 0,0-8 0 16,0 8 0-16,0 0 0 15,0-9 0-15,0 9 0 16,0 0 0-16,0 0 0 16,0 0 0-16,0 0 0 15,0 0 0-15,0 0 0 16,0 0 0-16,0 0 0 16,0 0 0-16,-4 9 0 15,-2 4 0-15,1 3 0 0,-2 4 0 16,-5 3 0-16,-1 8 0 15,-2-4 0-15,0 5 0 0,-2-2 0 16,-1 3 0-16,4-4 0 16,-6-2 0-16,5 0 0 15,0-4 0-15,3-4 0 0,-1-4 0 16,6-2 0-16,7-13 0 16,-13 14 0-16,13-14 0 15,0 0 0-15,0 0 0 0,0-14 0 16,8-1 0-16,-1-7 0 15,4-4 0-15,-2-3 0 16,3-3 0-16,1-1 0 16,2 4 0-16,-2-6 0 15,-1 5 0-15,-3 6 0 16,2 1 0-16,-4 6 0 0,-2 4 0 16,0 4 0-16,-5 9 0 15,5-8 0-15,-5 8 0 16,0 0 0-16,8 3 0 15,-1 7 0-15,0 0 0 0,6 4 0 16,-1 1 0-16,3 3 0 16,0 0 0-16,5-1 0 15,-3-1 0-15,3 2 0 0,-3-3 0 16,3-1 0-16,1-4 0 16,-4 0 0-16,-2-2 0 15,-1 0 0-15,2-3 0 16,-4-1 0-16,-3 1 0 0,-9-5 0 15,15 13 0-15,-15-13-20 16,-6 7-70-16,6-7-3 16</inkml:trace>
  <inkml:trace contextRef="#ctx0" brushRef="#br2" timeOffset="89375.2267">10891 3839 362 0,'0'0'8'0,"0"0"3"15,-3-8 3-15,3 8 0 16,0 0 1-16,-7-9-1 0,7 9 0 16,0 0 0-16,0 0-7 15,0 0-2-15,0 12-3 16,0 0-2-16,5 4 1 15,5 2 0-15,0 1 2 16,2-2 0-16,6-5 0 0,1 1 0 16,2-5 0-16,1-7 0 15,1-1 1-15,-1-4-1 0,0-7 1 16,-4-3-4-16,-1-1 0 16,-4-4 0-16,-2 1 0 15,-5 0 0-15,-2 4 0 16,-1 1 0-16,-3 3 0 15,0 10 0-15,0 0 0 0,0 0 0 16,0 0 0-16,10 6 0 16,-3 5 0-16,6 7 0 15,0 0 0-15,1 7 0 16,4-3 0-16,1-1 0 16,-1 5 0-16,-6 1 0 0,1-2 0 15,-3-3 0-15,-8 0 0 16,-2 0 0-16,-7-1 0 15,-11-1 0-15,-1-3 0 16,-13 0 0-16,2 0 0 0,-6-5 0 16,6 4-2-16,0-4-24 15,-7 1-60-15,25-2-3 16</inkml:trace>
  <inkml:trace contextRef="#ctx0" brushRef="#br2" timeOffset="90558.7897">10881 6154 206 0,'0'0'6'15,"0"0"4"-15,0 0 2 16,0 0 5-16,0 0 1 15,0-9 3-15,0 9 2 16,0 0 3-16,0 0-4 0,0 0-2 16,0 0-1-16,0-9-4 15,0 9-1-15,0 0-3 16,0 0-1-16,0 0-2 16,0 0-2-16,0 0-2 15,0 0-1-15,-9 2 0 0,9-2-2 16,-16 16 0-16,7-9 0 15,-2 6 0-15,-6-1 0 16,-1 2-1-16,0 6 1 0,-1 0-1 16,-3 0 1-16,0 5-1 15,-3 1 1-15,-3 4-1 16,-1 0 1-16,-4 5 0 0,0 0 1 16,-3 2 0-16,-2 0 0 15,-4 5 0-15,0-2-1 16,-5 1 1-16,-1 2 0 15,-1-3-1-15,-1 1 0 16,1 1 0-16,1-4 0 0,5-2 0 16,-1 0 0-16,7-4-1 15,2-3 1-15,8 2 0 16,-1-5-1-16,3-1 0 16,0 3 1-16,0-1-1 15,4 0 0-15,-7 0 0 0,3 0 1 16,-2 1 0-16,2-3 0 15,0-4 1-15,8-1-2 16,-1-2 0-16,3-6 0 0,2-1 0 16,6-1 0-16,7-10 0 15,-9 14 0-15,9-14 0 16,-8 10 0-16,8-10 0 0,0 0 0 16,-10 9 0-16,10-9 0 15,0 0 0-15,0 0 0 16,-10 14 0-16,10-14 0 0,0 0 0 15,0 0 0-15,0 0 0 16,-9 6 0-16,9-6 0 16,0 0 0-16,0 0 0 15,0 0 0-15,0 0-2 16,0 0 1-16,0 0-2 16,-10 6 0-16,10-6-3 0,0 0-2 15,0 0-6-15,0 0-10 16,-1 12-50-16,1-12-10 15</inkml:trace>
  <inkml:trace contextRef="#ctx0" brushRef="#br2" timeOffset="90987.7227">9477 7174 391 0,'0'0'8'0,"0"0"2"0,0 0 1 16,10-5 0-16,-10 5 1 15,0 0 1-15,9 8 0 0,-6 4 1 16,-3 2-7-16,-3 7-2 16,-2 3-2-16,-2 3 1 15,-2 1-1-15,-4-3-1 0,3 1-1 16,-8-3 0-16,6-3 1 15,-1-6-2-15,3-4 0 16,3 1 0-16,7-11 0 16,-9 10 0-16,9-10 0 0,0 0 0 15,12 0 0-15,5 0 0 16,5-6 0-16,6-1 0 16,4 2 0-16,5-2 0 0,0 1 0 15,1 2 0-15,-3-1 0 16,-6 5 0-16,-6 0 0 15,2 0 0-15,-8 5 0 16,-6 3 0-16,1 1-10 16,-10 6-45-16,-2-15-32 0,7 17-1 15</inkml:trace>
  <inkml:trace contextRef="#ctx0" brushRef="#br2" timeOffset="93170.8751">8928 7682 425 0,'0'0'6'0,"0"0"1"16,0 0 2-16,0 0 1 0,0 0 1 15,0 0 0-15,0 0 1 16,0 0 1-16,0 0-6 16,14 0-7-16,4 0 0 15,1 0 0-15,6 0 0 0,5 0 0 16,-5 0 0-16,5 1 0 15,-7 2 0-15,-4 0 0 16,-4 2 0-16,-5 4 0 16,-8 3 0-16,-2 2 0 0,-7 1 0 15,-8-1 0 1,-5 6 0-16,-5-3 0 0,-2 3 0 16,-1-2 0-16,1-1 0 15,2-4 0-15,8-1 0 16,2-5 0-16,5 3 0 15,10-10 0-15,0 0 0 16,20 7 0-16,2-7 0 16,3 0 0-16,5 0 0 0,0 0 0 15,4-7 0-15,2 7 0 16,-10-2 0-16,-3-1 0 16,2 3 0-16,-5 0-79 15,0 0-12-15</inkml:trace>
  <inkml:trace contextRef="#ctx0" brushRef="#br0" timeOffset="98092.8823">11003 6151 84 0,'0'0'5'15,"0"0"2"-15,0 0 3 16,0 0 1-16,0 0 2 0,0 0 1 15,0 0 1-15,0 0 2 16,-10-6-4-16,10 6 1 16,0 0-2-16,0 0 1 15,0 0 0-15,0 0-1 0,0 0 0 16,0 0-2-16,0 0 0 16,0 0-3-16,0 0-3 15,0 0-1-15,0 0-2 16,0 0 0-16,10-4 0 15,2 4-1-15,3 0 0 0,6-3 1 16,3 3 0-16,6 0 1 16,8-2-1-16,1 2 1 15,10-3 0-15,6 0-1 16,0 3 1-16,9-2-1 0,-1-1 0 16,4 3 0-16,3-1 0 15,-1-2 0-15,-2 0 1 16,0 3-2-16,6-2 0 0,-2-3 0 15,5 5 0-15,-5-2-2 16,1-3 2-16,1 2 0 16,-4 1-1-16,0-1 1 15,-3 1 0-15,-2-3 0 16,-2 2 0-16,-2 3-1 16,0-2 1-16,-1 2 0 0,-5-2 0 15,4 2 0-15,-3 0 0 16,-4-3 0-16,5 3 0 15,-12 0 0-15,9 0 0 0,-1 0 0 16,-8 0 0-16,7 0 0 16,-5 0 0-16,2 0 0 15,-4 0 0-15,6 0 0 16,-6 0 1-16,2 3-1 0,-2-3 0 16,-3 2 0-16,3-2 0 15,-5 2 0-15,4-2 0 16,1 0 0-16,2 0 0 15,-2-2 0-15,1 0 0 0,-3-1 0 16,6 1 0-16,-4-4-1 16,-2 5 1-16,-2-2 0 15,1 3 0-15,-3-3-1 16,3 1 1-16,-4-1 0 0,5 1-1 16,-4 2 1-16,6-4 0 15,-2 3 0-15,3 1 0 16,2-2 1-16,-2-4 0 15,5-2 0-15,-7 6 2 16,11-8-2-16,-10 7 1 0,1-4 0 16,5 2 0-16,-5-2-1 15,7 5 0-15,2-1 1 16,-1 1-1-16,2-1 0 0,-5 1 0 16,4-1 0-16,-8 1 0 15,4-1-1-15,-7 1 0 16,-6 2 1-16,0-2-1 0,-4-1 0 15,-4 1 1-15,-4 2 1 16,-2-3-1-16,-5 3 1 16,-6 0 1-16,-5 0-1 15,-7 0 1-15,13 0-1 16,-13 0 0-16,0 0 0 0,0 0-1 16,0 0 0-16,0 0 0 15,0 0-1-15,0 0-1 16,0 0-1-16,0 0-3 15,0 0-2-15,0 0-7 16,0 0-19-16,-13 0-35 0,13 0-4 16</inkml:trace>
  <inkml:trace contextRef="#ctx0" brushRef="#br0" timeOffset="98575.1477">15468 5809 313 0,'0'0'6'0,"0"0"4"15,0 0 1-15,0 0 1 16,0 0 1-16,0 0 1 0,9 2 2 15,0 0 0-15,3 4-4 16,5-1-3-16,7 2-3 0,1 1 2 16,2 2-2-16,3 0-1 15,0-3 0-15,0 3-2 16,-5-3-1-16,1 1 0 0,-5-1-2 16,-5 0 1-16,-4 1 0 15,-8 2 0-15,-4-1 0 16,0 6 1-16,-13 1 0 15,-2 1-1-15,-10 3 1 0,-1 0 0 16,-3-1-1-16,-1 1 0 16,0 0-1-16,2 0 0 15,3-3 0-15,6-3 1 16,1-1-1-16,3-2 0 16,4-2 1-16,11-9-1 0,-8 12 0 15,8-12-2 1,0 0-2-16,0 11-8 0,0-11-22 15,14 2-48-15,-1-2 0 16</inkml:trace>
  <inkml:trace contextRef="#ctx0" brushRef="#br0" timeOffset="99403.3456">15932 5824 341 0,'0'0'7'0,"0"0"6"0,0 0 4 16,0 0 1-16,0 0 0 16,-5-8 1-16,5 8 0 0,0 0 0 15,0 0-5-15,0 0-5 16,0 0-3-16,13 0 0 15,-1 0-1-15,11 5-5 16,-1-2 0-16,11 1 0 0,-1-1 0 16,8-1 0-16,-3 1 0 15,0 0 0-15,-3 0 0 16,-6-2 0-16,-3 1 0 16,-7-2 0-16,-5 4 0 15,-13-4 0-15,9 5 0 0,-9-5 0 16,-10 9 0-16,-5-1 0 15,-7 4 0-15,-6 1 0 16,-2 1 0-16,-4 1 0 16,-6 3 0-16,5-3 0 0,-1 0 0 15,5-3 0-15,3 0 0 16,7-2 0-16,0 0 0 16,9-3 0-16,4-2 0 0,8-5 0 15,0 0 0-15,0 12 0 16,8-12 0-16,9 3 0 15,4-3 0-15,6 0 0 16,8 0 0-16,4 0 0 0,1-3 0 16,2 1 0-16,3-1 0 15,-5 1 0-15,2 2 0 16,-10 0 0-16,-2 0 0 16,-10-2 0-16,-3 2 0 15,-4 0 0-15,-13 0 0 16,7 0 0-16,-7 0 0 0,0 0 0 15,0 0 0-15,0 0 0 16,0 0 0-16,0 0 0 16,0 0 0-16,0 0 0 0,-9 4 0 15,9-4 0-15,-14 5 0 16,14-5 0-16,-19 11 0 16,-5-4-72-16,13-2-20 0</inkml:trace>
  <inkml:trace contextRef="#ctx0" brushRef="#br0" timeOffset="101269.6183">10853 4493 216 0,'0'0'6'16,"0"0"4"-16,0 0 5 16,0 0 5-16,0 0 2 15,0 0 2-15,0 0 2 0,0 0 0 16,0-5-2-16,0 5-5 15,0-14-4-15,0 1-4 16,3-2-2-16,-3-4-1 16,3-6-1-16,-1 0 0 0,-1-7 0 15,-1-2-1-15,4-10 0 16,-4-2-1-16,0-6 0 16,0-10 0-16,-5-6-1 15,0-8-1-15,-4 0 0 16,-2-4-1-16,-1-2-2 0,-2 6 0 15,-2 2 0-15,2 4 0 16,-2 6 0-16,2 7 0 16,3 5 0-16,-1 5 0 0,5 4 0 15,1 6 0-15,1 3 0 16,3 7 0-16,-3-1 0 16,5 8 0-16,-2 3 0 15,2 7 0-15,0 0 0 0,0 10 0 16,-3-15 0-16,3 15 0 15,0 0 0-15,0 0 0 16,0 0 0-16,0 0 0 16,0 0 0-16,0 0 0 15,0 0 0-15,0 0 0 0,0 0 0 16,0 0 0-16,0 0 0 16,0 0 0-16,0 0 0 15,0 0 0-15,0 0 0 16,0-10 0-16,0 10 0 15,0 0 0-15,0 0 0 0,0 0 0 16,-2-8 0-16,2 8 0 16,0 0 0-16,0 0 0 0,0 0 0 15,0 0 0-15,-11 4 0 16,7 3 0-16,-1 6 0 16,-5 4 0-16,3 3 0 15,-6 2 0-15,-2 5 0 0,0 0 0 16,2 3 0-16,-4-3 0 15,0 3 0-15,0-8 0 16,2 3 0-16,-3-3 0 16,6-4 0-16,-1-3 0 0,6-3 0 15,7-12 0-15,-13 10 0 16,13-10 0-16,0 0 0 16,6-15 0-16,1 3 0 15,3-11 0-15,0-2 0 0,2 1 0 16,3-6 0-16,0-1 0 15,-3 2 0-15,0 3 0 16,4-3 0-16,-3 5 0 16,-4 5 0-16,1 1 0 15,0 4 0-15,-2 3 0 0,-8 11 0 16,9-10 0-16,-9 10 0 16,13 0 0-16,-13 0 0 15,17 21 0-15,-6-7 0 0,1 1 0 16,2 2 0-16,4 0 0 15,0 3 0-15,1-2 0 16,1-3 0-16,1-1 0 16,-2 1 0-16,1-2 0 0,0-4 0 15,4 3 0-15,-6-4-34 16,4-2-52-16,-2-2-4 16</inkml:trace>
  <inkml:trace contextRef="#ctx0" brushRef="#br0" timeOffset="102407.4976">10530 2427 370 0,'0'0'7'0,"0"0"3"15,0-12 2-15,0 12 2 16,3-12 0-16,-3 12 2 15,15-18 0-15,-8 10 0 0,9 4-5 16,-2 4-4-16,3 0-1 16,1 3-3-16,0 6-1 15,-4 3 1-15,1 6-1 0,-5 2 0 16,-3 2-2-16,-3 5 0 16,-4 1 0-16,-11-3 0 15,-1 2 0-15,-3-3 0 16,0 2 0-16,-5-5 0 15,3-5 0-15,2-4 0 0,4-7 0 16,5 0 0-16,6-5 0 16,-6-13 0-16,9-1 0 15,6-6 0-15,4-8 0 0,4-4 0 16,1 3 0-16,2-7 0 16,-2 4 0-16,1 3 0 15,-6 4 0-15,-1 2 0 16,-5 14 0-16,-7 9 0 15,11-7 0-15,-11 7 0 16,7 9 0-16,-4 6 0 0,1 3 0 16,6 2 0-16,1 2 0 15,1 7 0-15,4-6 0 16,2 2 0-16,10-3 0 0,-1-8 0 16,10 3-77-16,3-4-12 15</inkml:trace>
  <inkml:trace contextRef="#ctx0" brushRef="#br0" timeOffset="105885.0355">10906 6186 194 0,'0'0'7'15,"0"0"2"-15,0 0 4 16,0 0 2-16,0 0 2 16,0 0 0-16,0 0 3 0,0 0-1 15,-3-11-3-15,3 11-5 16,0 0-4-16,0 0-1 0,0 0-2 16,0 0-1-16,-12 6-2 15,12-6 0-15,-15 14-1 16,1-4-1-16,3 2 2 15,-4 5-1-15,-2-2 1 0,-5 6-1 16,1-1 1-16,-3 1-1 16,2 4 0-16,-3-3 1 15,-3 6-1-15,-2 2 2 16,3-4-2-16,-2 4 0 0,-2 3 0 16,1-4 0-16,-2 7 0 15,0 1 0-15,0-6 0 16,-1 7 0-16,1-6 0 15,0 5 0-15,2-4 0 16,-6 1 0-16,5-4 0 0,-4-1 0 16,3-1 0-16,-4 1 0 15,4-1-2-15,0 1 2 16,-3-1 0-16,3-1-1 0,-5 5 1 16,5-1 0-16,-6-2-1 15,3 0 2-15,-2 3-1 16,-1-1 0-16,-2 1 1 0,3 3 1 15,-2-9-2-15,-1 9 1 16,1-2 1-16,-4-1-1 16,4-3-1-16,-4 0 1 15,3 2 0-15,3-4-1 0,0 3 0 16,5-8 0-16,4 6 0 16,0-6 0-16,4 3 0 15,1-3 0-15,1 2 0 16,0 2 0-16,-1-5 0 15,-2 1 0-15,2 1 0 16,2-3 0-16,1 0 0 0,-3 2 1 16,4-5 0-16,1 3-1 15,-2-3 1-15,3 6 0 16,-3-6 0-16,-5 6-1 0,6-6 1 16,-6 3-1-16,2-2 0 15,2-1 1-15,2-1-1 16,2-3 0-16,7-1 1 15,0 1-1-15,2-4 1 0,-1 1-1 16,1-2 0-16,0 2 0 16,1 0 1-16,-5 5 1 15,0-3-2-15,-3 3 0 16,0 0 1-16,0-3-1 0,0 1 1 16,2-3-1-16,1 0 0 15,2-2 1-15,10-8-1 16,-10 4 0-16,10-4 0 15,0 0 0-15,0 0 0 16,0 0 0-16,0 0-1 0,0 0-1 16,0 0-6-16,0 0-8 15,0 0-33-15,0 0-22 16,0 0-5-16</inkml:trace>
  <inkml:trace contextRef="#ctx0" brushRef="#br0" timeOffset="106404.5312">8616 8026 321 0,'0'0'7'0,"0"0"5"0,0 0 1 16,0 0 3-16,0 0 0 15,0 0-2-15,0 0 2 16,0 0-1-16,-7 10-6 0,5 7-4 16,-6 5-3-16,3 1 0 15,2 4 0-15,-4-2 1 16,0 2-1-16,2-2-1 15,0-5 1-15,0 0 0 0,-1-2 0 16,2-6 0-16,-1-3-1 16,5-9 1-16,-5 15 0 15,5-15 0-15,0 0-1 0,0 0 1 16,0 0 1-16,0 0 1 16,14 0-1-16,4 0 1 15,2-7-1-15,2-1 0 16,8 3 0-16,-3-2 0 15,1 2-2-15,-1 1 0 0,-2 1 0 16,-5 0-1-16,-3 3 1 16,-2 0-1-16,-5 3-1 15,0 1-1-15,-10-4-3 16,7 13-7-16,-7-13-15 16,-4 12-56-16,1-2-3 0</inkml:trace>
  <inkml:trace contextRef="#ctx0" brushRef="#br0" timeOffset="107058.4169">8124 8501 403 0,'0'0'7'0,"0"0"4"15,0 0 1-15,0 0 0 16,0 0 1-16,0 0-1 15,-7 7 1-15,7 4 0 16,0 1-7-16,7 5-3 0,6-1-2 16,-1 4 0-16,8-3 1 15,2-5 0-15,3-5-2 16,3-2 0-16,1-5 0 16,-1-2 0-16,-1-6 0 15,-2-4 0-15,-3-2 0 16,-4-1 0-16,-6-1 0 0,-2-2 0 15,-5 6 0-15,-2 0 0 16,-3 3 0-16,0 9 0 16,0 0 0-16,0 0 0 0,0 0 0 15,-5 12 0-15,5 3 0 16,2 2 0-16,5 1 0 0,-2 2 0 16,6-1 0-16,-1-2 0 15,-1 3 0-15,-2-2 0 16,-2 1 0-16,-1-1 0 15,-4-1 0-15,-9 1 0 0,-3 1 0 16,-6-3 0-16,-3 0 0 16,-9-1 0-16,0 0 0 15,-7-3 0-15,5 0 0 16,-6-1 0-16,8-4 0 0,0 1 0 16,8-5 0-16,7 2 0 15,-2-5 0-15,17 0-40 16,0 0-47-16,0 0-5 15</inkml:trace>
  <inkml:trace contextRef="#ctx0" brushRef="#br0" timeOffset="108835.5606">8564 8881 340 0,'0'0'8'0,"0"0"4"16,0 0 4-16,0-7 1 0,0 7 2 15,0 0 1-15,-2-14 1 16,2 14 0-16,-3-12-6 15,3 12-4-15,3-15-3 16,2 8-5-16,-5 7-3 0,12-15 0 16,0 5 0-16,-4 3 0 15,7 2 0-15,0 2 0 16,0 3 0-16,0 0 0 16,-3 3 0-16,1 5 0 0,-3 4 0 15,-3 3 0-15,-7 1 0 16,0 7 0-16,-7-3 0 15,-6 7 0-15,-4 0 0 16,-3-1 0-16,0-4 0 16,0 0 0-16,5-7 0 0,3-3 0 15,12-12 0-15,-13 15 0 16,13-15 0-16,0 0 0 0,13 0 0 16,1-8 0-16,2 3 0 15,6-2 0-15,3-3 0 16,5 1 0-16,-3 1 0 15,0 3 0-15,-4-2 0 16,1 2 0-16,-7 1 0 0,-1-2 0 16,-4 6 0-16,-1-2 0 15,-11 2 0-15,9-3 0 16,-9 3 0-16,0 0 0 16,0 0 0-16,0 0 0 0,0 0 0 15,0 0 0 1,0 0 0-16,0 0 0 0,0 0 0 15,0 0 0-15,0 0-79 16,0 0-15-16</inkml:trace>
  <inkml:trace contextRef="#ctx0" brushRef="#br0" timeOffset="109935.5948">16594 6113 396 0,'0'0'8'0,"0"0"3"16,0 0 3-16,0 0 2 16,0 0 2-16,0 0 1 15,0 0 2-15,0 0-13 16,0 0-8-16,0 0 0 15,0 0 0-15,0 0 0 16,0 0 0-16,9-9 0 0,-9 9 0 16,16-10 0-16,-4 7 0 15,1-2 0-15,1 3 0 0,4 0 0 16,1 2 0-16,-6 0 0 16,2 0 0-16,-5 4 0 15,-10-4 0-15,12 18 0 0,-12-11 0 16,0 7 0-16,-4-1 0 15,-4 3 0-15,-5-2 0 16,1 4 0-16,-3-6 0 16,0 0 0-16,2 0 0 0,3-2 0 15,1-2 0-15,9-8 0 16,-11 7 0-16,11-7 0 16,0 0 0-16,11 2 0 15,1-2 0-15,6 0 0 16,1-4 0-16,6 1 0 15,3-2 0-15,2 0 0 0,-3-2 0 16,-2 2 0-16,-2 2 0 16,-10-1 0-16,4 1 0 15,-8 1 0-15,-9 2 0 0,10 0 0 16,-10 0 0-16,0 0 0 16,0 0 0-16,0 0 0 15,2 7 0-15,-2 0 0 0,0-7-63 16,-8 10-31-16</inkml:trace>
  <inkml:trace contextRef="#ctx0" brushRef="#br0" timeOffset="111087.2851">11043 2513 400 0,'0'0'8'0,"0"0"4"16,0 0 3-16,0 0 1 15,0 0 1-15,0-12 1 0,0 12 1 16,8-9-13-16,-6-3-6 16,5 4 0-16,3 0 0 15,3 1 0-15,4 2 0 0,-3 0 0 16,6 3 0-16,3-1 0 16,-3 3 0-16,-3 5 0 15,1 0 0-15,-6 3 0 16,1 1 0-16,-8 3 0 15,-5 3 0-15,-5 1 0 16,-6 2 0-16,-3 1 0 16,-4 1 0-16,1-5 0 0,2 2 0 15,0-2 0-15,2 0 0 16,13-15 0-16,-10 12 0 16,10-12 0-16,6 8 0 0,3-8 0 15,9 0 0-15,2-5 0 16,2-3 0-16,3 1 0 0,2-3 0 15,3 0 0-15,0 0 0 16,-2 2 0-16,-3 0 0 16,-4 4 0-16,-1-1 0 15,-2 5 0-15,-8-3 0 0,-3 1 0 16,-7 2 0-16,13 0 0 16,-13 0 0-16,0 0 0 15,0 0 0-15,-5 10 0 16,5-10 0-16,-13 17 0 0,1-10 0 15,12-7-2 1,-18 16-91-16,8-11-2 0</inkml:trace>
  <inkml:trace contextRef="#ctx0" brushRef="#br0" timeOffset="114684.4114">8838 10377 446 0,'0'0'5'0,"0"0"2"15,0 0 1-15,-4-10 2 0,4 10 0 16,0 0-1-16,0 0 1 16,0 0-4-16,0 7-6 0,0 10 0 15,0 6 0-15,0 5 0 16,0 1 0-16,4 8 0 15,-4-2 0-15,5-3 0 16,-3-2 0-16,1-6 0 0,-1 2 0 16,-2-7 0-16,0-1 0 15,0-9 0-15,0-1 0 16,0-8 0-16,0 0 0 16,0 0 0-16,-7 0 0 0,2-15 0 15,-3-5 0-15,3-10 0 16,-2-7 0-16,2-10 0 15,5 2 0-15,0-6 0 0,2 4 0 16,8-1 0 0,6 9 0-16,3 3 0 15,3 12 0-15,6 7 0 0,2 4 0 16,4 12 0-16,-1 1 0 16,1 7 0-16,-6 10 0 15,2 2 0-15,-10 6 0 0,-8 6 0 16,-7-2 0-16,-5-2 0 15,-8 0 0-15,-6-1 0 0,-6-5 0 16,-5 0 0-16,0-12 0 16,1 1 0-16,0-3 0 15,7-3 0-15,3-2 0 16,3-1 0-16,11-1 0 16,0 0 0-16,0 0 0 0,13 11 0 15,2-4 0-15,5 1 0 16,2 4 0-16,3 0 0 15,5 3 0-15,-4 3 0 16,2-4 0-16,-3 2 0 0,-2 4 0 16,0-6 0-16,-4 1 0 15,-5 0 0-15,2-3 0 16,-3-2 0-16,-6-1 0 16,0 2 0-16,-5-1 0 15,1-2 0-15,-3-8-11 0,0 0-71 16,0 0-9-16</inkml:trace>
  <inkml:trace contextRef="#ctx0" brushRef="#br0" timeOffset="115070.4411">9434 10602 442 0,'0'0'4'0,"0"0"2"0,-5 0 1 15,5 0 0-15,-14 10 1 16,6 3 1-16,-2-1-1 16,-2 6 1-16,6 1-4 15,-1 1-2-15,7-3 0 16,0-1-3-16,11 0 0 0,3-6 0 16,4 1 0-16,6-8 0 15,1-2 0-15,2-1 0 0,1-7 0 16,-6-5 0-16,-2-7 0 15,-5 0 0-15,-4 0 0 16,-11-6 0-16,0-3 0 0,-9 3 0 16,-5 1 0-16,-4 4 0 15,-2 3 0-15,-5 7 0 16,2 2 0-16,2 8 0 16,1 0 0-16,5 8 0 15,2 7 0-15,3-5-20 0,10 0-36 16,0 2-34-16,5 0-2 15</inkml:trace>
  <inkml:trace contextRef="#ctx0" brushRef="#br0" timeOffset="115468.0164">9815 10332 435 0,'0'0'6'16,"0"0"3"-16,10-7 2 15,-10 7 2-15,0 0 0 0,9-11 0 16,-9 11-2-16,0 6-11 15,0 9 0-15,-2 7 0 16,-3 7 0-16,-3 6 0 16,4 3 0-16,-2 8 0 15,1-3 0-15,3 1 0 0,2-7 0 16,2 1 0-16,9-6 0 16,1-4 0-16,6-6 0 15,1-7 0-15,1-3 0 0,5-8 0 16,-2-4 0-16,-4 0 0 15,-1-6 0-15,-1 0 0 16,-17 6-87-16,13-25-6 16</inkml:trace>
  <inkml:trace contextRef="#ctx0" brushRef="#br0" timeOffset="115669.5751">9787 10590 440 0,'0'0'5'16,"0"0"2"-16,0 0 2 0,10-3 0 16,6 1 1-16,-1-3 1 15,9 0 0-15,3 0-2 16,1 0-9-16,2 0 0 0,-3 0 0 16,3 5-11-16,-16 10-47 15,4-7-30-15,-6-1-2 0</inkml:trace>
  <inkml:trace contextRef="#ctx0" brushRef="#br0" timeOffset="116939.8573">10270 10515 392 0,'0'0'6'0,"0"0"3"16,0 0 3-16,-11-2 2 0,11 2 2 16,-9-3 1-16,9 3 1 15,-10-5 0-15,10 5-9 16,0 0-9-16,-7-7 0 15,7 7 0-15,5-3 0 0,9 1 0 16,5-1 0-16,7 2 0 16,4 1 0-16,0-3 0 15,4 0 0-15,1 3 0 16,-5 0 0-16,-5 0 0 0,-8 0 0 16,-4 6 0-16,-3-5 0 15,-8 10 0-15,-4-2 0 16,-8 2 0-16,-8 3 0 0,-2 4 0 15,-4-1 0-15,-6 3 0 16,2-3 0-16,1-1 0 16,2-2 0-16,5 1 0 15,6-5 0-15,6-3 0 0,8-7 0 16,0 13 0-16,15-11 0 16,4-2 0-16,5 2 0 15,1-2 0-15,12 0 0 16,-3 0 0-16,3-2 0 0,-2 0 0 15,0-1 0 1,-8 0 0-16,-2 3 0 0,-5-2 0 16,-3 2 0-16,-6 0 0 15,-11 0 0-15,7 0 0 16,-7 0 0-16,0 0 0 0,0 0 0 16,-5 8 0-16,5-8 0 15,-10 10 0-15,0-10 0 16,10 0-47-16,-12 2-44 0,12-2-2 15</inkml:trace>
  <inkml:trace contextRef="#ctx0" brushRef="#br0" timeOffset="117336.0047">11058 10151 462 0,'0'0'4'0,"0"0"1"0,0 0 1 16,0 0 0-16,0 0 1 15,-7 20 1-15,-6-1 0 16,-2 10-3-16,-3 8-5 16,1 0 0-16,-3 13 0 0,0 1 0 15,3 2 0-15,-1 1 0 16,8-2 0-16,5 0 0 15,5-5 0-15,0 0 0 0,5-10 0 16,8 3 0-16,4-11 0 16,5 1 0-16,3-12 0 15,0 0 0-15,5-7 0 16,-2-6 0-16,-1 0 0 0,-3-3 0 16,-6-2 0-16,-3 0 0 15,-3 0 0-15,-12 0 0 16,10-4 0-16,-10 4 0 15,0 0 0-15,-5 0-72 0,5 0-20 16</inkml:trace>
  <inkml:trace contextRef="#ctx0" brushRef="#br0" timeOffset="117916.3464">11309 10338 441 0,'0'0'5'0,"0"0"2"16,0-8 2-16,0 8 0 15,0 0 1-15,0 0-1 16,-10-2 2-16,0 9-1 16,0 13-10-16,-2 4 0 0,-1 6 0 15,1 3 0-15,-1 6 0 16,3-1 0-16,5 1 0 16,5-7 0-16,5-5 0 0,7-1 0 15,6-9 0-15,2-3 0 16,2-6 0-16,5-8 0 15,-2 0 0-15,3-8 0 0,-4-4 0 16,-5-6 0-16,2-7 0 16,-5-4 0-16,-7-3 0 15,-6-7 0-15,-3 1 0 16,-5 1 0-16,-7 2 0 16,-1 8 0-16,-7 0 0 15,0 12 0-15,-5 5 0 0,8 8 0 16,-3 4 0-16,5 8 0 15,5 5 0-15,1 2 0 16,6 2 0-16,3 4 0 16,10-1 0-16,2-2 0 0,6 2 0 15,1-10 0-15,6 3 0 16,0-7 0-16,3 0 0 16,-1-8 0-16,3 4-6 0,12-4-83 15,-17 0-2-15</inkml:trace>
  <inkml:trace contextRef="#ctx0" brushRef="#br0" timeOffset="118118.8055">11726 10442 445 0,'0'0'5'0,"0"0"3"16,0 0 0-16,-2 5 2 16,2-5 1-16,-10 17 0 0,5-3 0 15,0 1-9-15,0 2-2 16,2 4 0-16,1 1 0 15,2-3 0-15,0 1 0 16,2 0 0-16,4-6 0 16,3 4-3-16,-4-5-49 15,-5-13-38-15,20 10-1 0</inkml:trace>
  <inkml:trace contextRef="#ctx0" brushRef="#br0" timeOffset="118389.2137">11865 10166 449 0,'0'0'5'16,"0"0"2"-16,0 0 1 16,0 0 1-16,0 0 0 0,0 0 1 15,12 8 0-15,-4 7-6 16,3 4-4-16,6 12 0 16,6 5 0-16,-4 3 0 15,1 7 0-15,3 0 0 0,-7 2 0 16,0 1 0-16,-9-4 0 15,-4-1 0-15,-6-7 0 16,-9 1 0-16,-6-4 0 16,-2-5 0-16,-4 0 0 15,1-8 0-15,-4-3 0 0,9 2-11 16,0-7-79-16,1-7-4 16</inkml:trace>
  <inkml:trace contextRef="#ctx0" brushRef="#br0" timeOffset="120502.953">12380 10513 494 0,'0'0'3'0,"0"0"0"15,0 0 2-15,0 0-1 16,0 0-2-16,0 0-2 16,-5-5 0-16,5 5 0 15,0 0-3-15,0 0-82 0,0 0-3 16</inkml:trace>
  <inkml:trace contextRef="#ctx0" brushRef="#br0" timeOffset="120751.3781">12760 10231 484 0,'0'0'5'16,"0"0"1"-16,0 0 1 0,0 0-1 16,3 5-3-16,-3 7-3 15,0 3 0-15,0 7 0 16,0 0 0-16,0 11 0 0,0-1 0 15,5 5 0-15,-3-2 0 16,3 2 0-16,3-10 0 16,-1 0 0-16,-2-4 0 15,3-11-57-15,-4 3-32 0,-4-15-4 16</inkml:trace>
  <inkml:trace contextRef="#ctx0" brushRef="#br0" timeOffset="120969.7991">12428 10086 439 0,'0'0'5'0,"0"0"3"0,-13-4 1 15,13 4 1-15,0 0-1 16,-3-10 1-16,9 3 0 0,11-1 1 16,10 1-11-16,15-3 0 15,11 3 0-15,6 0 0 16,8-1 0-16,1 8 0 15,-6 0 0-15,0 2-42 0,-8 6-44 16,-9 4-2-16</inkml:trace>
  <inkml:trace contextRef="#ctx0" brushRef="#br0" timeOffset="121336.3653">12957 10424 473 0,'0'0'5'0,"0"0"1"0,0 0 2 16,0 0 1-16,8 0-1 15,-8 0-6-15,16 0-2 16,2 0 0-16,4 0 0 16,3 3 0-16,3 2 0 0,-1 5 0 15,3 2 0-15,-7 5 0 16,-1 1 0-16,-16 3 0 15,0-3 0-15,-6 5 0 0,0-6 0 16,-6-3 0-16,-3-2 0 16,-2-1 0-16,0-9 0 15,1-2 0-15,2-8 0 16,3-4 0-16,3-5 0 0,2-2 0 16,0-10 0-16,7 2 0 15,6 0 0-15,3 1 0 16,3 2 0-16,3 5-8 15,-3-1-24-15,-3 8-54 16,8 7-4-16</inkml:trace>
  <inkml:trace contextRef="#ctx0" brushRef="#br0" timeOffset="122206.105">13549 10454 396 0,'0'0'7'0,"0"0"3"0,-3-10 3 16,-1 2 0-16,-5-1 2 15,-3-1 0-15,-1-3 0 0,-2 3 0 16,0 5-7-16,-1 2-4 16,0 3-4-16,-1 3 0 15,2 5 0-15,8 1 0 16,0 6 0-16,4 3 0 16,3-3 0-16,6 2 0 0,5-5 0 15,4-2 0-15,2-2 0 16,0-1 0-16,2-7 0 15,0-3 0-15,-1-4 0 0,-4-5 0 16,-1 0 0 0,-3-6 0-16,-3 1 0 0,-2-1 0 15,1 3 0-15,-4 6 0 16,-2 9 0-16,7-11 0 16,-7 11 0-16,10 5 0 0,-8 5 0 15,4 3 0-15,4 2 0 16,-3-2 0-16,0 4 0 15,2-8 0-15,-2 1 0 16,2-5 0-16,-1-2 0 0,5-3 0 16,-4-3 0-16,7-4 0 15,-2-8 0-15,4 1 0 16,-2-1 0-16,0-3 0 0,1 1 0 16,-2 5 0-16,-5-4 0 15,0 7 0-15,-10 9 0 16,10-10 0-16,-10 10 0 15,0 0-2-15,5 7 1 16,-3 5 1-16,-2-2-1 0,5 2 1 16,0 1 0-16,3 1 1 15,7-3 0-15,0-4 1 16,9-1-2-16,-1-6 0 16,8 0 0-16,2-3 0 0,5-9 0 15,-5-1 0-15,-4-4 0 16,-5 2 0-16,-1-5 0 15,-10 2 0-15,-8 2 0 16,-5 0 0-16,-2 4 0 0,-7 2 0 16,-3 5 0-16,0 2 0 15,-3 3 0-15,0 3 0 16,2 2 0-16,3 5 0 16,4 2 0-16,-3 4 0 0,9-4 0 15,0 3 0-15,3 2 0 16,5-4 0-16,4-1 0 15,3 2 0-15,2-4 0 16,1 4 0-16,-1-7 0 0,1 0 0 16,-4 0 0-16,-1 1 0 15,-3-4 0-15,-10-4 0 16,7 10 0-16,-7-10 0 16,-10 5 0-16,-2 1 0 0,-3-2 0 15,-5 1 0-15,-2 0 0 16,-3 0 0-16,2 2-12 15,1-7-24-15,-2 6-49 16,6-2-1-16</inkml:trace>
  <inkml:trace contextRef="#ctx0" brushRef="#br0" timeOffset="123047.1618">14379 10248 425 0,'0'0'6'0,"0"0"3"0,0 0 1 16,0 0 3-16,0-9 0 15,0 9 0-15,2-11 2 16,-2 11-8-16,18-9-7 16,-4 6 0-16,4 3 0 15,5 0 0-15,1 8 0 0,3 4 0 16,-2 3 0-16,0 2 0 15,-7 5 0-15,-6 0 0 16,-7 4 0-16,-5-2 0 0,-5-1 0 16,-7-4 0-16,-4-2 0 15,-4 1 0-15,4-8 0 16,-8-3 0-16,11-2 0 16,-4-2 0-16,6-3 0 0,11 0 0 15,-8-17 0-15,8 2 0 16,8-6 0-16,7-1 0 15,0-5 0-15,9-3 0 16,1-2 0-16,0 5 0 16,-2 2 0-16,-1 5 0 0,-7 0 0 15,0 10 0-15,-15 10 0 16,12-8 0-16,-12 8 0 16,0 16 0-16,0 2 0 15,-2 1 0-15,0 6 0 16,2-3 0-16,0 11 0 0,2-9 0 15,5 1 0-15,6-6 0 16,-1-1 0-16,8-6 0 0,2-1 0 16,3-4 0-16,-1-7 0 15,2 0 0-15,-1 0 0 16,-3 0 0-16,-2-4 0 16,-4 1 0-16,-16 3 0 0,16-14-52 15,-16 14-38-15,0 0-2 16</inkml:trace>
  <inkml:trace contextRef="#ctx0" brushRef="#br0" timeOffset="123461.1129">15396 9881 471 0,'0'0'4'0,"0"0"2"15,0 0 2-15,0-9 0 16,0 9-1-16,0 0 0 16,-13 9-7-16,-1 6 0 15,1 13 0-15,-7 9 0 0,2 8 0 16,-2 6 0-16,1 9 0 15,0 4 0-15,13-2 0 16,4-5 0-16,4-2 0 16,8-6 0-16,6-6 0 15,8-7 0-15,2-6 0 0,4-8 0 16,0-2 0-16,3-5 0 16,-6-5 0-16,0-3 0 15,-6-2 0-15,-1-3 0 0,-7-2 0 16,-2 0 0-16,-11 0 0 15,9 0-13-15,-9 0-77 16,0 0-2-16</inkml:trace>
  <inkml:trace contextRef="#ctx0" brushRef="#br0" timeOffset="124836.0292">15689 10077 381 0,'0'0'9'0,"4"-12"2"16,-4 12 3-16,16-12 2 16,-16 12 1-16,12-15 1 15,-12 15-1-15,11-10 1 0,-11 10-8 16,0 10-10-16,-5 7 0 15,-8 5 0-15,-2 2 0 16,0 7 0-16,-2-4 0 16,-3 4 0-16,0 0 0 15,3-6 0-15,-2-3 0 16,5-3 0-16,1-6 0 0,4-3 0 16,9-10 0-16,-13 15 0 15,13-15 0-15,0 0 0 0,0 0 0 16,0 0 0-16,13 0 0 15,1-2 0-15,6-1 0 16,3-3 0-16,5 2 0 16,4-1 0-16,0 0 0 0,0 2 0 15,-2 3 0-15,-7-3 0 16,0 2 0-16,-3 1 0 16,-3 0 0-16,-8 0 0 15,-9 0 0-15,14 0 0 0,-14 0 0 16,0 0 0-16,0 0 0 15,0 0 0-15,0 0 0 16,0 0 0-16,0 0 0 16,0 0 0-16,0 0 0 0,0 0 0 15,0 0 0-15,0 0 0 16,0 0 0-16,0 0 0 16,0 0 0-16,0 0 0 15,0 0 0-15,0 0 0 0,0 0 0 16,0 0 0-16,0 0 0 15,0 0 0-15,0 0 0 16,0 0 0-16,0 0 0 0,0 0 0 16,0 0 0-16,0 0 0 15,0 0 0-15,0 0 0 16,0 0 0-16,0 0 0 16,0 0 0-16,0 0 0 15,0 0 0-15,0 0 0 0,0 0 0 16,0 0 0-16,0 0 0 15,0 0-22-15,0-11-53 16,0 11-14-16</inkml:trace>
  <inkml:trace contextRef="#ctx0" brushRef="#br0" timeOffset="125145.8717">16201 10124 469 0,'0'0'4'0,"0"0"3"15,0 0 1-15,0 0-1 16,0 0 2-16,0 0-2 16,0 12-7-16,-3 1 0 15,1 4 0-15,-3 3 0 0,3 0 0 16,-1 2 0-16,3 1 0 15,-2-4 0-15,2-4 0 16,0 0 0-16,2-5 0 16,-2 0 0-16,0-10 0 15,5 12 0-15,-5-12 0 16,0 0-29-16,0 0-58 0,3-7-3 16</inkml:trace>
  <inkml:trace contextRef="#ctx0" brushRef="#br0" timeOffset="125479.028">16353 9854 416 0,'0'0'7'15,"0"0"3"-15,0 0 3 0,4-10 0 16,-4 10 0-16,0 0 3 16,13 0 0-16,-1 10-9 15,4 8-7-15,-4 3 0 16,8 10 0-16,-1 1 0 0,9 5 0 15,-6 5 0-15,3-3 0 16,-5 4 0-16,-3-3 0 16,-7-1 0-16,-8-1 0 15,-2-2 0-15,-8-4 0 16,-3 1 0-16,-9-8 0 16,0 0 0-16,1-6 0 0,-2-5 0 15,4 0 0-15,4-4 0 16,-1-5 0-16,14-5 0 15,-11 7 0-15,11-7 0 0,0 0 0 16,-9 2-34-16,9-2-55 16,2-5-3-16</inkml:trace>
  <inkml:trace contextRef="#ctx0" brushRef="#br0" timeOffset="125710.406">17012 10239 511 0,'0'0'0'0,"0"0"0"16,0 0 0-16,0 0 0 15,0 0 0-15,7-8 0 0,-7 8 0 16,0 0 0-16,0 0 0 15,0 0 0-15,0 0-31 0,0 0-60 16</inkml:trace>
  <inkml:trace contextRef="#ctx0" brushRef="#br0" timeOffset="127731.6986">17489 9943 274 0,'0'0'9'0,"0"0"4"16,0 0 4-16,0 0 3 15,0 0 1-15,0 0 3 0,0-9 2 16,0 9 0-16,0 0-6 15,0 0-5-15,0 0-3 16,0 0-2-16,0 0-2 0,0 0-3 16,0 0 0-16,0 0-2 15,0 0 0-15,3 15-3 16,-3-1 0-16,0 5 0 0,0 7 0 16,0 4 0-16,0 4 0 15,0 0 0-15,0 4 0 16,4-1 0-16,4-2 0 15,-6 0 0-15,3-5 0 0,1-6 0 16,-4 1 0 0,0-11 0-16,-2 2 0 0,0-7 0 15,0-9 0-15,0 10 0 16,0-10 0-16,-4-2 0 16,-5-6 0-16,2-9 0 15,-2-3 0-15,0-7 0 0,0-10 0 16,2-3 0-16,4-7 0 15,1-2 0-15,2-1 0 16,2 6 0-16,3 2 0 0,7 4 0 16,3 9 0-16,2 2 0 15,8 6 0-15,0 9 0 16,8 4 0-16,-4 4 0 0,4 4 0 16,-4 7 0-16,-3 5 0 15,-1 8 0-15,-9 6 0 16,-7 1 0-16,-2-3 0 15,-7 3 0-15,0-1 0 0,-7-2 0 16,-4-5 0 0,-1-2 0-16,-3-2 0 0,3-4 0 15,-1-1 0-15,0-5 0 16,4 3 0-16,-2-7 0 16,11-1 0-16,-9 6 0 0,9-6 0 15,0 0 0-15,0 0 0 16,0 0 0-16,0 0 0 15,0 0 0-15,0 0 0 16,0 0 0-16,0 0 0 0,0 0 0 16,0 0 0-16,0 0 0 15,0 0 0-15,0 0 0 16,0 0 0-16,0 0 0 16,0 0 0-16,0 0 0 0,0 0 0 15,0 0 0-15,0 0 0 16,0 0 0-16,0 0 0 15,0 0 0-15,0 0 0 16,0 0 0-16,0 0 0 0,-12 0 0 16,12 0 0-16,0 0 0 15,-9 2 0-15,9-2 0 16,0 0 0-16,0 0 0 16,-9 0 0-16,9 0 0 15,0 0 0-15,0 0 0 0,0 0 0 16,0 0 0-16,0 0 0 15,0 0 0-15,0 0 0 0,0 0 0 16,0 0 0-16,0 0 0 16,0 0 0-16,0 0 0 15,0 0 0-15,0 0 0 16,0 0 0-16,0 0 0 0,0 0 0 16,0 0 0-16,0 0 0 15,0 0 0-15,5 5 0 16,5 0 0-16,2 2 0 15,3 3 0-15,2 2 0 16,6 1 0-16,2 1 0 0,0 2 0 16,-3-2 0-16,0 2 0 15,1-4 0-15,-4-2 0 16,-1-3 0-16,-6-2 0 16,-1 2 0-16,-11-7 0 0,12 5 0 15,-12-5 0-15,0 0 0 16,0 0 0-16,0 0 0 15,0 0 0-15,0 0 0 0,0 0 0 16,0 0-6-16,-5-5-67 16,5 5-17-16</inkml:trace>
  <inkml:trace contextRef="#ctx0" brushRef="#br0" timeOffset="128104.4726">18023 10157 434 0,'0'0'4'16,"0"0"2"-16,0 0 1 0,-10 12 1 15,3-3 0-15,-3 3 1 16,2-1 0-16,1 7 0 16,0-1-3-16,1-2-2 15,6 2-1-15,2-4-1 0,12-4 0 16,2 1-2-16,5-5 0 15,6-5 0-15,3 0 0 16,0 0 0-16,2-8 0 0,-5 1 0 16,-2-5 0-16,-6-3 0 15,-3-2 0-15,-9-1 0 16,-4-4 0-16,-3 2 0 16,-7 0 0-16,-8 3 0 0,-3 3 0 15,-2 3 0-15,-2 6 0 16,2 3 0-16,-2 2 0 15,1 5 0-15,5 0-11 0,4 4-15 16,-2 2-28-16,7-1-34 16,7-10-2-16</inkml:trace>
  <inkml:trace contextRef="#ctx0" brushRef="#br0" timeOffset="128421.8897">18337 9874 456 0,'0'0'5'0,"0"0"3"15,0 0 2-15,0 0-1 16,10-2 1-16,-10 2 1 0,4 12-9 16,-4 6-2-1,0 4 0-15,0 7 0 0,0 3 0 16,0 9 0-16,0-5 0 15,0 3 0-15,3-1 0 16,4-6 0-16,1-2 0 16,4-3 0-16,6-7 0 0,1 0 0 15,2-6 0-15,1-6 0 16,-1-1 0-16,2-4 0 16,0-3 0-16,-4 0 0 15,-6-6-29-15,-13 6-60 0,8-13-2 16</inkml:trace>
  <inkml:trace contextRef="#ctx0" brushRef="#br0" timeOffset="128633.4477">18271 10077 419 0,'0'0'6'0,"0"0"3"16,0 0 1-16,0 0 1 0,11 2 2 15,-4-2 1-15,11 3-1 16,1 0 1-16,6-3-12 15,3 0-2-15,2 0 0 16,2 1 0-16,-2-1 0 16,0 3 0-16,-8-3-15 0,-3 0-34 15,-1 5-40-15,-8-2 0 16</inkml:trace>
  <inkml:trace contextRef="#ctx0" brushRef="#br0" timeOffset="130730.9536">18722 10117 330 0,'0'0'7'15,"0"0"3"-15,0 0 4 16,0 0 3-16,0 0 2 16,0 0 0-16,0 0 3 15,0 0-2-15,0 0-4 0,0 0-4 16,0 0-3-16,0 0-1 15,0 0 0-15,7 0-8 16,3 0 0-16,10 0 0 0,0 0 0 16,10 0 0-16,4 0 0 15,7 0 0-15,1-2 0 16,-4 2 0-16,3-5 0 16,-8 1 0-16,-3 4 0 15,-11 0 0-15,-1 0 0 16,-9 0 0-16,-9 0 0 0,0 11 0 15,-9-1 0-15,-9 5 0 16,-4 0 0-16,-5 2 0 0,-6-1 0 16,0 4 0-16,1-2 0 15,2-6 0-15,6 1 0 16,4-3 0-16,5-3 0 0,5-2 0 16,10-5 0-16,-5 10 0 15,5-10 0-15,18 5 0 16,4-1 0-16,0-1 0 15,6-3 0-15,4 3 0 16,4-3 0-16,2 0 0 16,-2 0 0-16,-6 0 0 0,-1 0 0 15,-7 0 0-15,-2 0 0 16,-8 0 0-16,1 0 0 16,-13 0 0-16,8 0 0 15,-8 0 0-15,0 0 0 16,0 0 0-16,0 0 0 0,-5 7 0 15,5-7 0-15,-16 5 0 16,16-5 0-16,-19 0-4 0,8-5-71 16,4 3-16-16</inkml:trace>
  <inkml:trace contextRef="#ctx0" brushRef="#br0" timeOffset="131070.6201">19514 9804 404 0,'0'0'7'15,"0"0"3"-15,2-10 3 16,-2 10 0-16,0 0 0 16,0 0 1-16,0 0 1 15,-6 16 0-15,-11 6-8 0,0 7-7 16,2 12 0-16,-6 3 0 15,4 7 0-15,0 7 0 16,7-3 0-16,7-1 0 16,3-4 0-16,8-3 0 0,1-3 0 15,7-6 0-15,6-4 0 16,5-10 0-16,-5-1 0 16,8-5 0-16,-2-4 0 0,-1-4 0 15,0-2 0-15,-5-6 0 16,-1 3-14-16,1-5-75 15,-7-7-2-15</inkml:trace>
  <inkml:trace contextRef="#ctx0" brushRef="#br0" timeOffset="131631.5115">19811 9919 423 0,'0'0'6'0,"0"0"3"15,0-13 1-15,0 13 3 16,-3-10 1-16,3 10 0 0,-5-12 1 16,5 12-8-16,0 0-7 15,-13 2 0-15,4 14 0 16,-6 6 0-16,-4 5 0 0,6 7 0 15,-2 7 0-15,3 0 0 16,-1 4 0-16,8-6 0 16,5 0 0-16,5-1 0 15,5-8 0-15,2-6 0 16,8-6 0-16,0-8 0 0,2-2 0 16,3-8 0-16,-2 0 0 15,3-13 0-15,-3-2 0 16,0-7 0-16,-5-7 0 15,-4-6 0-15,-4-3 0 0,-6-6 0 16,0-1 0-16,-8 1 0 16,-5 4 0-16,-6 0 0 15,-5 9 0-15,-3 2 0 0,4 10 0 16,-6 9 0-16,3 3 0 16,-2 7 0-16,5 4 0 15,4 7 0-15,6 9 0 16,1 2 0-16,3 5 0 0,5 0 0 15,10 2 0-15,5 2 0 16,2-4 0-16,8-3 0 16,3-3 0-16,2-6 0 15,2 2 0-15,-4 2-83 0,0-11-8 16</inkml:trace>
  <inkml:trace contextRef="#ctx0" brushRef="#br0" timeOffset="132031.2886">20094 10127 479 0,'0'0'5'16,"0"0"1"-16,0 0 2 0,0 0 1 16,0 0-5-16,0 0-4 15,0-12 0-15,0 12 0 16,17-14 0-16,-5 7 0 15,4 2 0-15,1 1 0 0,-2 1 0 16,3 3 0-16,-4 0 0 16,-2 7 0-16,-3 4 0 15,-5 4 0-15,-4 2 0 16,-2 0 0-16,-5 5 0 16,-4-3 0-16,-1 1 0 15,-3-2 0-15,5 0 0 0,1-6 0 16,-2-2 0-16,11-10 0 15,-5 13 0-15,5-13 0 0,2 1 0 16,12-1 0-16,-2 0 0 16,4-4 0-16,5-4 0 15,4 1 0-15,0-8 0 16,7 3 0-16,-7-5-28 0,2-4-61 16,-3-1-3-16</inkml:trace>
  <inkml:trace contextRef="#ctx0" brushRef="#br0" timeOffset="132331.1641">20420 9774 457 0,'0'0'5'15,"0"0"3"-15,0 0 1 16,0 0 1-16,0 0 1 0,0 0 0 16,0 0-11-1,7 3 0-15,-1 9 0 0,6 9 0 16,2 4 0-16,4 6 0 15,2 7 0-15,-3 4 0 16,3 2 0-16,-5 4 0 0,-3 0 0 16,-9 1 0-16,-3-3 0 15,-3-3 0-15,-9-4 0 16,0-5 0-16,-5 1 0 0,4-10 0 16,-5-3 0-16,3-4 0 15,0-4 0-15,3-4 0 16,2-2 0-16,10-8 0 15,-13 3 0-15,13-8-59 16,0 5-34-16</inkml:trace>
  <inkml:trace contextRef="#ctx0" brushRef="#br0" timeOffset="133150.1161">20966 10077 424 0,'0'0'6'0,"0"0"2"16,0 0 3-16,0 0 2 0,0 0 1 16,0 0 0-16,0 0 2 15,0 0-11-15,0-8-5 16,0 8 0-16,0 0 0 0,0 0 0 16,0 0 0-16,0 0 0 15,0 0 0-15,0 0 0 16,0 0 0-16,0 0 0 15,0 0 0-15,0 0 0 0,0 0 0 16,0 0 0-16,0 0 0 16,-4 5 0-16,4-5 0 15,0 0 0-15,0 0 0 16,-8 15 0-16,8-15-7 16,-10 8-83-16,10-8-2 15</inkml:trace>
  <inkml:trace contextRef="#ctx0" brushRef="#br0" timeOffset="133449.3168">21458 9861 495 0,'0'0'3'0,"0"0"2"15,0 0 1-15,0 0-4 16,0 0-2-16,0 0 0 0,0 0 0 16,6 15 0-1,-6 5 0-15,0 8 0 0,0 4 0 16,0 2 0-16,0 9 0 16,0-4 0-16,0 1 0 15,0-3 0-15,0-5 0 16,3-5-3-16,-3-4-51 0,0-6-37 15,-3-2 0-15</inkml:trace>
  <inkml:trace contextRef="#ctx0" brushRef="#br0" timeOffset="133681.7748">21245 9835 421 0,'0'0'6'16,"0"0"3"-16,-12-10 2 15,12 10 1-15,-5-13 1 16,5 13 1-16,0-18 0 16,12 9-3-16,8-2-11 15,12 5 0-15,5-5 0 16,8 7 0-16,7-4 0 0,1 8 0 16,-1-2 0-16,-3 2 0 15,-4 0 0-15,-10 2-4 16,-3 8-83-16,-9 3-2 15</inkml:trace>
  <inkml:trace contextRef="#ctx0" brushRef="#br0" timeOffset="134073.1095">21625 10011 474 0,'0'0'5'16,"0"0"1"-16,0 0 2 15,0 0 0-15,8 0 2 0,1 0-10 16,2 0 0-16,6 4 0 16,3-1 0-16,3 5 0 15,2 1 0-15,1 3 0 16,2 3 0-16,-8 2 0 0,0 4 0 16,-6-2 0-16,-6 1 0 15,-3-2 0-15,-5 1 0 16,0-5 0-16,-10-3 0 15,3-2 0-15,-5-3 0 0,-1-3 0 16,2-3 0-16,-1-5 0 16,5-8 0-16,0-2 0 0,4-5 0 15,3 1 0-15,3-4 0 16,6 0 0-16,4 1 0 16,4 3 0-16,3-1 0 15,5 8 0-15,-5 2 0 16,7 4-27-16,-7 2-19 0,0 4-35 15,4 0-3-15</inkml:trace>
  <inkml:trace contextRef="#ctx0" brushRef="#br0" timeOffset="134896.5023">22163 10031 345 0,'0'0'9'0,"0"0"5"16,0 0 3-16,0 0 1 0,0 0 1 16,0-11 1-16,0 11 1 15,-13-5 0-15,3-2-8 16,-4 7-5-16,1 0-2 15,-5 0-6-15,3 3 0 0,1 6 0 16,3 4 0-16,7 1 0 16,0 1 0-16,4 2 0 15,4-2 0-15,5 1 0 0,2-4 0 16,3-2 0-16,2-6 0 16,-2 2 0-16,2-6 0 15,-4-3 0-15,2-4 0 16,1-6 0-16,-3 0 0 0,1-4 0 15,-1 0 0-15,-2-2 0 16,-2 1 0-16,-3 6 0 16,0 0 0-16,-5 12 0 15,7-11 0-15,-7 11 0 16,5 8 0-16,-3 2 0 16,2 3 0-16,1 1 0 0,2-2 0 15,0 3 0-15,0-2 0 16,4-4 0-16,-4-3 0 15,3-5 0-15,3-1 0 16,-4 0 0-16,4-7 0 0,1-2 0 16,-5-2 0-16,1 2 0 15,-1-1 0-15,1 2 0 0,-10 8 0 16,10-9 0-16,-10 9 0 16,0 0-2-16,0 0 0 15,8 5 1-15,-8-5-1 16,4 12 0-16,1-2 1 0,-5-10 1 15,18 17 0-15,-6-13 1 16,6 2-1-16,1-4 1 16,6-2-1-16,0-5 1 15,0-5 0-15,-1-2 1 16,-5 0 0-16,2-5 0 16,-8 2-2-16,-6-2 0 15,-4-1 0-15,-3 5 0 0,-4 1 0 16,-7 2 0-16,-3 6 0 15,-2 4 0-15,2 0 0 16,-2 2 0-16,2 8 0 0,1 2 0 16,1 3 0-16,7 3 0 15,3 2 0-15,2-1 0 0,9-2-2 16,1 3 1-16,5-2 0 16,0-1 1-16,2-2-1 15,0-3 0-15,-2 1 0 16,-2-4-1-16,0-1 0 15,-13-8 1-15,9 12 0 0,-9-12-1 16,0 0 1-16,-15 10 0 16,1-5 0-16,-3-2-3 15,-6-3-2-15,0 2-9 16,-4-2-17-16,-3 0-52 16,11 0-1-16</inkml:trace>
  <inkml:trace contextRef="#ctx0" brushRef="#br0" timeOffset="135413.8672">22784 10018 484 0,'0'0'3'15,"0"0"2"-15,0 0 1 16,2-7 1-16,-2 7-1 15,10-11-6-15,-10 11 0 0,20-12 0 16,-2 6 0-16,-1 2 0 16,2 1 0-16,5 3 0 15,-3 3 0-15,-1 7 0 16,-8 2 0-16,1 3 0 16,-10 5 0-16,-1 0 0 15,-2 2 0-15,-9 1 0 0,0-4 0 16,0-2 0-16,-3-2 0 15,4-2 0-15,-2-3 0 0,10-10 0 16,-14 7 0-16,14-7 0 16,0-7 0-16,2-8 0 15,8 0 0-15,2-5 0 16,3-4 0-16,5 1 0 0,-1 1 0 16,2 2 0-16,-4 3 0 15,-4 5 0-15,-4 3 0 16,-9 9 0-16,16 0 0 15,-14 14 0-15,0-2 0 0,1 5 0 16,2 5 0-16,-1 2 0 16,5 2 0-16,-5-3 0 15,6-4 0-15,0 1 0 16,3-8 0-16,4 0-7 16,-3-4-51-16,10-8-31 0,-3 0-1 15</inkml:trace>
  <inkml:trace contextRef="#ctx0" brushRef="#br0" timeOffset="135680.0742">23502 9658 441 0,'0'0'5'16,"0"0"2"-16,-4-7 1 16,4 7 1-16,-13-2 1 0,0 2 0 15,1 9 1-15,-6 6-1 16,-2 9-10-16,4 10 0 15,-8 4 0-15,5 11 0 16,2 2 0-16,4 4 0 16,2 2 0-16,11-3 0 0,0-3 0 15,11-1 0-15,4-5 0 16,5-10 0-16,4-3 0 16,4-10 0-16,4-2 0 15,-2-10 0-15,-2 2 0 16,-3-1-70-16,-4-9-21 0</inkml:trace>
  <inkml:trace contextRef="#ctx0" brushRef="#br0" timeOffset="136915.0336">23726 9854 333 0,'0'0'9'16,"0"0"4"-16,0 0 4 16,7-10 3-16,-7 10 0 0,13-9 2 15,-13 9 1-15,12-17 1 16,-12 17-8-16,13-14-4 0,-13 14-10 16,0 0-2-16,12-6 0 15,-12 6 0-15,0 12 0 16,0 3 0-16,-2 2 0 15,-5 5 0-15,-2 6 0 0,0 2 0 16,-1-1 0-16,-5 1 0 16,0 0 0-16,0-6 0 15,3 1 0-15,-4-6 0 16,4-1 0-16,3-3 0 16,-2-5 0-16,11-10 0 15,-12 14 0-15,12-14 0 16,0 0 0-16,-9 8 0 0,9-8 0 15,0 0 0-15,0 0 0 16,12 0 0-16,-3 0 0 16,7 0 0-16,3 0 0 0,1-2 0 15,7 2 0-15,-1 0 0 16,3 0 0-16,-4 0 0 16,-1 0 0-16,-1 0 0 0,0 0 0 15,-11 0 0-15,3 0 0 16,-5 0 0-16,-10 0 0 15,13 0 0-15,-13 0 0 0,0 0 0 16,0 0 0-16,0 0 0 16,0 0 0-1,0 0 0-15,0 0 0 0,0 0 0 16,0 0 0-16,0 0 0 16,0 0-13-16,0-6-61 15,0 6-16-15</inkml:trace>
  <inkml:trace contextRef="#ctx0" brushRef="#br0" timeOffset="137396.8015">24091 10085 462 0,'0'0'5'0,"0"0"3"15,-9-13 1-15,9 13 1 16,-8-15 2-16,5 8-7 16,1-5-5-16,-1 2 0 0,3 0 0 15,8 0 0-15,0-1 0 16,4 7 0 0,3-1 0-16,0 2 0 0,5 3 0 15,-6 3 0-15,2 6 0 0,-5 5 0 16,-2 1 0-16,-4 4 0 15,-5 1 0-15,-6 0 0 16,-4 1 0-16,-4 0 0 0,1-4 0 16,-4 3 0-16,2-6 0 15,0-2 0-15,5-4 0 16,10-8 0-16,-15 12 0 16,15-12 0-16,0 0 0 15,0 0 0-15,10 4 0 0,8-4 0 16,1 0 0-16,-1-6 0 15,4 4 0-15,0-3 0 16,3 2 0-16,-8-2 0 0,1 2 0 16,-6-1 0-16,-4 1 0 15,-8 3 0-15,15-5 0 16,-15 5-57-16,0 0-35 16,0 0-1-16</inkml:trace>
  <inkml:trace contextRef="#ctx0" brushRef="#br0" timeOffset="137714.4918">24422 9610 489 0,'0'0'4'16,"0"0"1"-16,0 0 0 15,0 0 1-15,10-3-4 0,0 7-2 16,2 14 0-16,9 6 0 15,-2 8 0-15,3 6 0 16,-2 7 0-16,8 5 0 16,-9 4 0-16,-1-2 0 15,-8 2 0-15,-10-4 0 16,0 1 0-16,-7 0 0 16,-11-5 0-16,-2-3 0 0,-7-9 0 15,2 0 0-15,-3-7 0 16,1-3 0-16,0-5 0 15,5-7 0-15,7 5-20 0,3-9-70 16,-1-1-3-16</inkml:trace>
  <inkml:trace contextRef="#ctx0" brushRef="#br0" timeOffset="138541.7543">17906 11551 405 0,'0'0'6'16,"0"0"5"-16,0 0 1 16,0 0 3-16,0 0 0 15,0 0 1-15,0 0 1 16,0 0-3-16,0 0-14 0,0 0 0 16,13-3 0-16,-6 1 0 15,5-4 0-15,1 2 0 16,-1-1 0-16,1 0 0 15,-1 2 0-15,-2 1 0 0,-10 2 0 16,11-4 0-16,-11 4 0 16,0 0 0-16,-9-3 0 15,2 3 0-15,-2-3 0 0,-1 3 0 16,-4 0 0-16,5 0 0 16,-2 0-25-16,-8 0-61 15,19 0-2-15</inkml:trace>
  <inkml:trace contextRef="#ctx0" brushRef="#br0" timeOffset="139453.187">18421 11306 460 0,'0'0'4'15,"0"0"2"-15,0 0 2 0,0-10-1 16,0 10 1-16,0 0 0 16,0 8 2-16,-3 11-10 15,1 5 0-15,-2 9 0 0,4 6 0 16,-1 6 0-16,1 2 0 16,0-3 0-16,1-1 0 15,5-6 0-15,-2-2 0 16,-1-8 0-16,1-2 0 0,-2-8 0 15,-2-5 0-15,0-12 0 16,0 13 0-16,0-13 0 16,-10-10 0-16,5-5 0 15,-2-9 0-15,-1-6 0 0,-1-11 0 16,5-5 0-16,0-9 0 16,4-1 0-16,0-4 0 15,7 1 0-15,6 9 0 16,1-2 0-16,7 12 0 15,3 8 0-15,6 7 0 0,0 7 0 16,5 12 0-16,-5 6 0 16,0 2 0-16,-3 14 0 15,-9 3 0-15,-4 10 0 0,-9 3 0 16,-5 4 0-16,-13 3 0 16,-4-4 0-16,-2 0 0 15,-4-8 0-15,-2-3 0 16,3-3 0-16,1-7 0 0,5-3 0 15,2-4 0-15,5-2 0 16,9-5 0-16,-7 7 0 16,7-7 0-16,2 10 0 0,8-1 0 15,5 2 0 1,0 1 0-16,7 6 0 0,-1-1 0 16,3 0 0-16,1 3 0 15,-3-3 0-15,-2 0 0 16,-3 3 0-16,4-2 0 15,-9-3-20-15,3-10-61 0,-1 10-5 16</inkml:trace>
  <inkml:trace contextRef="#ctx0" brushRef="#br0" timeOffset="139797.4853">18896 11566 416 0,'0'0'5'0,"0"0"3"15,-16 0 1-15,7 2 2 0,-1 6 1 16,-3 2-1-16,1 5 1 16,0-1 0-16,2 1-5 15,7 5-2-15,3 0-2 16,3-2-3-16,14-6 0 16,3 0 0-16,7-5 0 0,5-1 0 15,2-4 0-15,0-2 0 16,-4-2 0-16,0-6 0 15,-8-1 0-15,-5-6 0 16,-5 0 0-16,-9-8 0 0,-3 6 0 16,-10-6 0-16,-4 6 0 15,-4 0 0-15,-8 2 0 0,2 4 0 16,-1 4 0-16,1 5-14 16,1-4-16-16,9 6-21 15,14 0-34-15,-10 0-4 16</inkml:trace>
  <inkml:trace contextRef="#ctx0" brushRef="#br0" timeOffset="140046.3628">19192 11311 414 0,'0'0'7'15,"0"0"5"-15,10-7 1 16,-10 7 2-16,0 0-1 0,7-6 1 16,-7 6 0-16,2 13-9 15,-2 4-6 1,-7 13 0-16,-3 5 0 0,1 4 0 15,3 6 0-15,-4 1 0 16,5 3 0-16,5-8 0 16,0-7 0-16,10 1 0 0,0-9 0 15,8-2 0-15,-1-8 0 16,7-2 0-16,1-8 0 0,-2 0 0 16,2-6 0-16,3 0-19 15,1 0-69-15,-14-12-3 16</inkml:trace>
  <inkml:trace contextRef="#ctx0" brushRef="#br0" timeOffset="140229.9908">19155 11529 438 0,'0'0'6'0,"0"0"2"16,0 0 1-16,0 0 2 15,0 0 0-15,0 0 0 16,0 0 1-16,14 0-7 0,2 0-5 15,4 0 0-15,6 0 0 16,2-6-27-16,7 6-57 16,-1 0-4-16</inkml:trace>
  <inkml:trace contextRef="#ctx0" brushRef="#br0" timeOffset="140666.8873">19476 11523 493 0,'0'0'5'0,"0"0"1"15,0 0 1-15,0 0-7 0,0 0 0 16,9-9 0-16,1 6 0 16,5-4 0-16,2 0 0 15,2-3 0-15,4 5 0 16,10 0 0-16,-8 2 0 15,4 1 0-15,-6 2 0 0,-5 2 0 16,1 4 0-16,-8 3 0 16,-4 3 0-16,-5 1 0 0,-4 4 0 15,-6 3 0-15,-7 1 0 16,-2-1 0-16,0-1 0 16,-6 3 0-16,3-5 0 15,3 3 0-15,2-5 0 0,0-3 0 16,7-1 0-16,5-2 0 15,3-9 0-15,11 12 0 16,6-6 0-16,6-6 0 0,2 2 0 16,9-2 0-16,-1 0 0 15,4-2 0-15,1-1 0 16,-4 0 0 0,-4-1 0-16,-2 4 0 0,-12 0-54 15,-2-3-37-15,-5 0-2 16</inkml:trace>
  <inkml:trace contextRef="#ctx0" brushRef="#br0" timeOffset="141217.7175">20134 11200 454 0,'0'0'5'0,"0"0"2"16,10-11 1-16,-10 11 2 16,0 0 0-16,9-9 1 15,-9 9-5-15,0 0-6 0,9-11 0 16,-9 11 0-16,0 0 0 16,0 0 0-16,0 0 0 15,-6 8 0-15,6-8 0 16,-8 10 0-16,8-10 0 15,0 0 0-15,-4 10 0 0,4-10 0 16,0 0 0-16,0 0 0 16,0 0 0-16,0 0 0 0,0 0 0 15,0 0 0-15,0 0 0 16,0 0 0-16,0 0 0 16,0 0 0-16,0 0 0 15,0 0 0-15,-5 14 0 16,-2-2 0-16,-6 8 0 0,1 6 0 15,-4 6 0-15,-1 7 0 16,0 9 0-16,-3 3 0 16,2 4 0-16,6-1 0 15,3 2 0-15,5-5 0 0,4-1 0 16,4-4 0-16,10-5 0 16,2-4 0-16,10-11 0 15,2 2 0-15,1-6 0 16,1-6 0-16,-2-2 0 15,2-5 0-15,-5-6 0 0,1-3-25 16,-8 0-66-16,-3-4-3 16</inkml:trace>
  <inkml:trace contextRef="#ctx0" brushRef="#br0" timeOffset="141663.5523">20365 11462 469 0,'0'0'4'0,"0"0"1"15,0-11 1-15,0 11 2 16,-10-9-1-16,10 9 1 0,-15-12-4 16,0 9-4-16,-3 3 0 15,4 0 0-15,-2 8 0 16,0 1 0-16,4 7 0 15,1-2 0-15,6 4 0 16,5-3 0-16,3-1 0 0,10-1 0 16,3-4 0-16,5-4 0 15,0-2 0-15,4-3 0 16,0-5 0-16,-2-7 0 0,-4-1 0 16,-3-4 0-16,-4 2 0 15,-2 3 0-15,-5-1 0 16,-5 13 0-16,5-13 0 0,-5 13 0 15,0 13 0-15,0 5 0 16,-2 4 0-16,-1 5 0 16,3 3 0-16,0 2 0 0,0-2 0 15,0-1 0 1,5-1 0-16,-3-3 0 0,3-8-5 16,1 3-31-16,11-8-50 15,-17-12-3-15</inkml:trace>
  <inkml:trace contextRef="#ctx0" brushRef="#br0" timeOffset="141994.656">20686 11511 425 0,'0'0'5'16,"0"0"3"-16,-12 3 0 0,1 6 3 15,-1 7 1-15,-3-1 0 16,0 7-1-16,-3 3 1 15,4 2-5-15,3 3-7 0,9 0 0 16,2-6 0-16,8-1 0 16,4-7 0-16,11-3 0 15,2-5 0-15,-3-6 0 16,10-2 0-16,-5-7 0 16,-2-6 0-16,-3-2 0 0,-4-5 0 15,-6-3 0-15,-6-1 0 16,-6-5 0-16,-3-1 0 15,-12 1 0-15,0 3 0 16,-7 2 0-16,-3 4 0 0,0 7-2 16,-8-1-34-16,-4 7-50 15,10 4-2-15</inkml:trace>
  <inkml:trace contextRef="#ctx0" brushRef="#br0" timeOffset="142284.5539">20832 11175 468 0,'0'0'4'0,"0"0"3"16,0 0 1-16,10 0 0 15,-10 0 2-15,9 7-4 16,2 5-6-16,6 8 0 16,1 5 0-16,5 9 0 15,-2 8 0-15,7 7 0 16,-3 4 0-16,-3 2 0 0,1 2 0 15,-8-2 0-15,-7-4 0 16,-4-1 0-16,-4-6 0 16,-4 1 0-16,-7-10 0 0,-8-1 0 15,-1-6 0-15,-3-1 0 16,-7-9 0-16,3-1 0 0,-3-7-3 16,-5-6-87-16,15-1-1 15</inkml:trace>
  <inkml:trace contextRef="#ctx0" brushRef="#br0" timeOffset="142455.1101">21322 11568 496 0,'0'0'4'0,"0"0"1"0,0 0 1 15,0-10-6-15,0 10 0 0,0 0 0 16,0-10 0-16,0 10 0 15,0-14-67-15,0 14-21 16</inkml:trace>
  <inkml:trace contextRef="#ctx0" brushRef="#br0" timeOffset="143230.8687">21648 11338 470 0,'0'0'5'0,"0"0"1"0,0 0 0 16,0 0 1-16,0 0 1 15,-6 12 1-15,2 11-9 0,-1 7 0 16,0 6 0-16,2 10 0 15,-1 3 0-15,1 1 0 16,0-6 0-16,3 0 0 16,0-8 0-16,0-2 0 15,0-9 0-15,0-6 0 0,0-4 0 16,-3-4 0-16,3-11 0 16,-7 0 0-16,2-8 0 15,0-10 0-15,1-9 0 16,1-7 0-16,3-11 0 15,0-10 0-15,3-2 0 0,6-4 0 16,3-2 0-16,4 4 0 16,0 7 0-16,3 5 0 15,-2 10 0-15,5 7 0 0,1 13 0 16,-1 4 0-16,3 11 0 16,-3 4 0-16,1 11 0 15,-1 7 0-15,-2 4 0 0,-8 9 0 16,-7 1 0-16,-2 3 0 15,-6 1 0-15,-9-1 0 16,-6-5 0-16,-3-2 0 16,1-6 0-16,-3-1 0 15,5-9 0-15,1-1 0 0,4-2 0 16,13-11 0-16,-12 12 0 16,12-12 0-16,0 14 0 15,5-8 0-15,8 1 0 16,6 3 0-16,6-1 0 15,0-1 0-15,5 4 0 0,0-2 0 16,2 2 0-16,-9-4-24 16,-9 2-62-16,11-3-2 0</inkml:trace>
  <inkml:trace contextRef="#ctx0" brushRef="#br0" timeOffset="143568.0803">22080 11593 432 0,'0'0'6'0,"-14"0"1"16,3 5 2-16,-3 1 0 16,-1 3 1-16,3 1-1 15,-6 2 1-15,6 3 0 16,3 3-5-16,9-1-1 0,9-2-4 16,7-3 0-1,7 1 0-15,5-3 0 0,1-3 0 16,4-5 0-16,-3-2 0 15,-1 0 0-15,-4-5 0 16,-5-7 0-16,-7-3 0 0,-4-4 0 16,-6-4 0-16,-6 0 0 15,-6-1 0-15,-7 2 0 16,-1 2 0-16,-8 3 0 0,0 4 0 16,-2 2 0-16,-1 11 0 15,2-1 0-15,7 1-5 16,0 0-23-16,9 0-44 0,10 0-16 15</inkml:trace>
  <inkml:trace contextRef="#ctx0" brushRef="#br0" timeOffset="143828.376">22366 11292 461 0,'0'0'5'0,"0"0"2"15,0 0 1-15,0 0 0 16,8 0 2-16,-8 9 0 15,0 5-8-15,-3 9-2 16,-5 7 0-16,1 5 0 0,-8 6 0 16,5 7 0-16,-3-1 0 15,6-2 0-15,5-1 0 16,2-4 0-16,2-8 0 0,13-3 0 16,6-4 0-16,-1-5 0 15,6-8 0-15,4-4 0 16,-2-5 0-16,4 0-24 15,0-6-65-15,-12-9-3 0</inkml:trace>
  <inkml:trace contextRef="#ctx0" brushRef="#br0" timeOffset="143985.5333">22354 11540 449 0,'0'0'5'0,"0"0"2"0,0 0 1 15,0 0 1-15,0 0 1 16,0 0 0-16,0 0 0 15,20 3-7-15,4 0-3 16,8-3 0-16,4 2 0 16,1-2-18-16,-12 0-66 0,19 0-4 15</inkml:trace>
  <inkml:trace contextRef="#ctx0" brushRef="#br0" timeOffset="144822.2097">22853 11474 419 0,'0'0'7'16,"0"0"3"-16,0 0 2 0,0-6 2 15,0 6 0-15,0-14 1 16,0 14 0-16,5-10-10 16,-5 10-5-16,20-8 0 15,-2 8 0-15,1 0 0 0,6 11 0 16,-5 2 0-16,5 1 0 16,-3 9 0-16,-6-1 0 0,-4-1 0 15,-8 7 0-15,-4-3 0 16,-7-3 0-16,-7-2 0 15,-4-3 0-15,-1-1 0 16,-2-4 0-16,1-4 0 16,6-6 0-16,-2-2 0 0,6 0 0 15,10 0 0-15,-10-12 0 16,10-4 0-16,10-3 0 16,3-3 0-16,7-1 0 15,3-2 0-15,6 0 0 0,-1 6 0 16,-6-1 0-16,3 5 0 15,-8 6 0-15,-2 1 0 16,-15 8 0-16,13 0 0 16,-13 10 0-16,0 4 0 0,0 6 0 15,0-1 0-15,-5 9 0 16,5-3 0-16,0 0 0 16,5 0 0-16,0-4 0 15,4-3 0-15,1-4 0 0,8-2 0 16,-5-12 0-16,11-8-72 15,-2 5-18-15</inkml:trace>
  <inkml:trace contextRef="#ctx0" brushRef="#br0" timeOffset="145090.7029">23460 11145 459 0,'0'0'5'0,"0"0"2"0,-5-10 1 16,5 10 0-16,-15 0 2 15,2 4 0-15,-3 14-6 16,-3 7-4-16,3 15 0 16,-2 7 0-16,3 12 0 15,0 10 0-15,6 2 0 0,3 0 0 16,6-2 0-16,6 1 0 16,6-6 0-16,3-6 0 15,4-10 0-15,6-6 0 0,3-7 0 16,-4-5 0-16,9-9 0 15,-8-3-27-15,3-15-63 16,-4-3-3-16</inkml:trace>
  <inkml:trace contextRef="#ctx0" brushRef="#br0" timeOffset="145563.2014">23691 11517 370 0,'0'0'7'15,"0"0"5"-15,0-10 3 16,0 10 1-16,0-13 2 0,0 4 0 16,0-2 1-16,-2-1 0 15,-5 1-6-15,-4 2-9 16,-1 3-4-16,-6 6 0 15,-3 0 0-15,-2 6 0 0,3 6 0 16,-1 2 0-16,5 3 0 16,4 2 0-16,3-4 0 15,9 2 0-15,5-5 0 0,8 1 0 16,4-8 0-16,6 1 0 16,-1-6 0-16,2-6 0 15,-1-5 0-15,2-1 0 16,-5-2 0-16,-3-4 0 15,-2 4 0-15,-2-1 0 16,-6 2 0-16,1 6 0 0,-8 7 0 16,0 0 0-16,2 6 0 15,-2 11 0-15,-2 2 0 0,0 3 0 16,-1 7 0-16,0 2 0 16,3 1 0-16,0-6 0 15,0 6 0-15,6-11 0 16,1 1-7-16,-2 7-66 0,5-18-16 15</inkml:trace>
  <inkml:trace contextRef="#ctx0" brushRef="#br0" timeOffset="145894.6151">23969 11511 478 0,'0'0'3'15,"0"0"2"1,-7 0 1-16,-2 3 1 0,-4 4 1 15,-3 3-4-15,2 5-4 16,-3 5 0-16,2 0 0 0,5 5 0 16,5-1 0-16,5 3 0 15,10-4 0-15,2-3 0 0,7-6 0 16,9-1 0-16,0-8 0 16,2-3 0-16,-5-2 0 15,-1-7 0-15,-2-8 0 16,-4-5 0-16,-8 1 0 0,-8-9 0 15,-2 1 0-15,-9-3 0 16,-9 5 0-16,-7-3 0 16,-3 9 0-16,0 5 0 15,-6-1 0-15,8 10 0 16,-7-2-23-16,9 1-61 0,8 6-5 16</inkml:trace>
  <inkml:trace contextRef="#ctx0" brushRef="#br0" timeOffset="146193.9457">24144 11202 459 0,'0'0'4'15,"0"0"2"-15,0 0 2 16,0-10 0-16,0 10 1 16,7 5 1-16,3 9-3 0,3 6-7 15,1 10 0-15,6 13 0 16,-4 3 0-16,8 11 0 15,-7 0 0-15,0 8 0 0,-6-2 0 16,-1-3 0-16,-6 3 0 16,-4-4 0-16,0 0 0 15,-4-2 0-15,-4-4 0 16,-2-6 0-16,-2-5 0 0,-3-3 0 16,-2-9 0-16,-1-2 0 15,-2-6 0-15,-2-13 0 16,6 3-24-16,16-12-65 15,-24 11-3-15</inkml:trace>
  <inkml:trace contextRef="#ctx0" brushRef="#br0" timeOffset="147222.7397">24727 10999 405 0,'0'0'5'0,"6"-18"3"15,-4 9 2-15,0-6 2 16,-2-3 0-16,0 3 1 16,-2-5 0-16,-6 3 0 0,-3 10-3 15,-14 4-5-15,-5 3-2 16,-2 10-1-16,-5 7-2 16,7 8 0-16,-3 6 0 0,6 1 0 15,7 11 0-15,8 0 0 16,7 6 0-16,10-1 0 15,11 3 0-15,2 2 0 16,7 1 0-16,-5 6 0 0,7-3 0 16,-2 4 0-16,-5 0 0 15,-3 2 0-15,-10 7 0 16,-1 1 0-16,-6 4 0 16,-6 2 0-16,2 7 0 15,-8-2 0-15,-1 4 0 16,-4-2 0-16,4 6 0 15,1-6 0-15,-6-1 0 0,6-3 0 16,-3-3 0-16,2 0 0 16,-1-11 0-16,6-1 0 0,-4-5 0 15,0-6 0-15,-2-7 0 16,4-5 0-16,4-5 0 16,-8-1 0-16,8-7 0 0,-2-10 0 15,0 1 0-15,1-7 0 16,5-2 0-16,2-11 0 15,-9 12 0-15,9-12 0 16,0 0 0-16,0 0 0 0,0 0 0 16,0 0 0-16,0 7 0 15,0-7 0-15,13 0 0 16,0 0 0-16,1 0 0 16,6 0 0-16,4 0 0 15,2 0 0-15,2-2 0 16,-3 2 0-16,0 0 0 0,-5 0 0 15,-1 0 0-15,-6-3 0 16,2 3-26-16,-15 0-49 16,10-5-14-16</inkml:trace>
  <inkml:trace contextRef="#ctx0" brushRef="#br0" timeOffset="147827.9009">24937 11130 392 0,'0'0'7'16,"0"0"3"-16,0 0 1 15,0 0 2-15,0 0-1 16,0 0 1-16,0 0 0 0,0 7 0 16,0-7-6-1,-5 18-3-15,0-8-2 0,3 7-1 16,-2 3 1-16,4 0 0 16,0 0 0-16,6-1-1 15,4-4 0-15,2 1 0 0,3-7 0 16,0-4 2-16,4 0-3 15,-4-5 0-15,3-3 0 16,-3-7 0-16,0-4 0 16,-3-1 0-16,-6-5 0 15,-2 0 0-15,-4-2 0 0,-2 0 0 16,-6 2 0-16,-7 10 0 16,-2 0 0-16,2 4 0 0,-5 6-8 15,2 8-2-15,-2 2-8 16,6 8-18-16,9 7-49 15,-6-3 0-15</inkml:trace>
  <inkml:trace contextRef="#ctx0" brushRef="#br0" timeOffset="148313.403">24916 11737 422 0,'0'0'6'0,"0"0"1"16,-2-10 3-16,2 10 0 15,0 0-1-15,-7-10 1 16,7 10 0-16,-12 0 0 16,12 0-5-16,-11 8-3 0,9 6-1 15,-1-2-2-15,3 4 2 16,0 2-1-16,5-2 1 16,8-3-1-16,4-4 1 15,3 1-1-15,3-3 1 16,-1-7 0-16,3 0 0 15,-3 0 0-15,-2-11 0 16,0 1 1-16,-7-5-2 0,-6-4 0 16,-2-2 0-16,-5-4 0 15,-3 1 0-15,-6 2 0 0,-2 1 0 16,-3 7 0-16,-4 3 0 16,0 7 0-16,1 4-2 15,-1 1-9-15,3 15-10 0,-2 2-27 16,10 0-38-16,0 1-2 15</inkml:trace>
  <inkml:trace contextRef="#ctx0" brushRef="#br0" timeOffset="148761.7771">24954 12136 399 0,'0'0'5'0,"0"0"3"0,0 0 1 15,-13 0 1-15,13 0 1 16,-13 2 0-16,4 6 0 0,-3 4 0 15,5 1-4-15,-2 5-3 16,2 1-2-16,5 1 0 16,2 2-2-16,7-5 1 15,6 0-1-15,4-2 0 0,2-4 1 16,7-4 0-16,-2-5 0 16,5-2 0-16,-5-5 2 15,-2-4-1-15,-4-7 1 16,-3-1-1-16,-8-5 1 15,-1 0 0-15,-6-1-3 16,-9-2 0-16,0 5 0 0,-9 3 0 16,1 5-2-16,-6 4-5 15,7 8-9-15,-9 0-16 16,0 8-53-16,9 7-1 0</inkml:trace>
  <inkml:trace contextRef="#ctx0" brushRef="#br0" timeOffset="149045.7998">24927 12661 453 0,'0'0'3'0,"0"0"2"0,-6 10 1 15,6-10 0-15,-2 17 1 16,-3-2-1-16,3 5 1 0,-3 3 0 16,2 3-3-16,-1 2-1 15,1 2-1-15,1-3 0 16,-2 2-2-16,4-4-3 0,0-5-1 16,0 0-5-16,0-5-11 15,0 7-50-15,0-22-17 16</inkml:trace>
  <inkml:trace contextRef="#ctx0" brushRef="#br0" timeOffset="150761.102">25128 10865 325 0,'0'0'5'0,"0"0"2"16,0 0 1-16,0 0 3 15,5-5 2-15,8 5-1 16,3-3 2-16,5 1-1 15,4 0-4-15,0 0-2 0,5-1-2 16,-5 3-1-16,-1 0-2 16,-4 0-1-16,-6 0 1 15,-3 0-2-15,-1 7 0 16,-3 3 1-16,-1 5 0 16,-4-1 1-16,-2 11 1 0,2 3 2 15,1 6 1-15,-3 3 0 16,5 6-1-16,-1 3 1 15,-1 2 0-15,2 1 0 0,-1 2 0 16,0 2-3-16,-4 3 1 16,0-3-1-16,0 4 0 15,-6-2-1-15,1 0 0 16,-2-6-1-16,2 3 1 16,0-5-2-16,1-3 0 0,0 1 0 15,4-6 0-15,0 2 0 16,0-5 0-16,0-1 0 15,4 1 0-15,-4-5 0 16,0 1 0-16,0-5 0 16,0 4 0-16,0-7 0 0,-4 3 0 15,2-2 0-15,-1-2 0 16,3-1 0-16,-2 0 0 16,0 0 0-16,2-2 0 0,0 0 0 15,-3 0 0-15,1 2 0 16,-1 0 0-16,-1 1 0 15,4 4 0-15,-5-3 0 0,-1 4 0 16,4-1 0-16,-6 0 0 16,6 0 0-16,-3-1 0 15,3 1 0-15,-3-3 0 16,5 1 0-16,-4 3 0 0,0-9 0 16,1 6 0-16,1-5 0 15,-3 2 0-15,2-1 0 16,-1-2 0-16,1-2 0 15,-1 1 0-15,0-1 0 16,2-2 0-16,-1 3 0 16,-1-9 0-16,1 9 0 0,0-4 0 15,1 1 0-15,-2 0 0 16,4-3 0-16,-5 3 0 16,5 0 0-16,-4-3 0 0,4 0 0 15,-5 4 0-15,5-4 0 16,-4 2 0-16,4-1 0 15,-3 3 0-15,-1-2 0 0,4-4 0 16,-5 2 0-16,5 1 0 16,-4-1 0-16,3-5 0 15,-2 0 0-15,3 4 0 16,0-11 0-16,0 14 0 0,0-14 0 16,-3 16 0-16,3-16 0 15,0 12 0-15,0-12 0 16,0 15 0-16,0-15 0 15,0 12 0-15,0-12 0 16,0 15 0-16,0-15 0 16,0 12 0-16,0-12 0 0,0 10 0 15,0-10 0-15,0 10 0 16,0-10 0-16,0 0 0 16,-2 12 0-16,2-12 0 0,0 0 0 15,-5 14 0-15,5-14 0 16,0 0 0-16,-2 9 0 15,2-9 0-15,0 0 0 0,0 0 0 16,0 0 0-16,0 8 0 16,0-8 0-16,0 0 0 15,0 0 0-15,0 0 0 16,0 0 0-16,0 0 0 0,0 0 0 16,-15 9 0-1,7-6 0-15,-4 1 0 0,-4-1 0 16,0 4 0-16,-2-2 0 15,-1 0 0-15,-4 0 0 16,5 0 0-16,4-2 0 16,1-1 0-16,3 1 0 0,10-3 0 15,0 0-5-15,-10 4-60 16,10-4-25-16,7-1-1 16</inkml:trace>
  <inkml:trace contextRef="#ctx0" brushRef="#br0" timeOffset="159343.3114">8214 10617 428 0,'0'0'4'0,"0"0"0"15,0 0 1-15,5-10 1 16,-5 10-1-16,10-10-1 0,-10 10-3 15,19-10-12-15,-4 22-61 16,3-12-9-16</inkml:trace>
  <inkml:trace contextRef="#ctx0" brushRef="#br0" timeOffset="159485.9301">8214 10865 427 0,'0'0'5'16,"0"0"2"-16,0 0 3 0,0 0 0 15,12 0 0-15,1 0 0 16,0 0-2 0,11-2-8-16,10-1-79 0,1 3-5 15</inkml:trace>
  <inkml:trace contextRef="#ctx0" brushRef="#br0" timeOffset="166606.6301">7297 10382 339 0,'0'0'4'0,"0"0"-2"15,0 0 1-15,-3 12 4 16,1 3 3-16,-1 11 0 16,1 3 3-16,-4 10-1 0,4 9-2 15,2 3 1-15,0 9 0 16,0 1-4-16,0 2-2 15,8-4-1-15,2-2 1 16,-3-7-2-16,5-6 0 16,1-7 0-16,-4-6-1 15,-1-7 0-15,0-7 2 0,-3-7 1 16,-5-10-3-16,0 0 0 16,2-8 1-16,-2-9-1 15,-7-9-1-15,-1-10-1 0,-2-11-1 16,3-8-1-16,0-6 0 15,-2-6 1-15,2-2 0 0,5 4-1 16,-1 0 3-16,3 9-1 16,0 6 0-16,5 6 0 15,5 9-1-15,3 7 1 16,1 6-1-16,7 2 0 16,4 8 0-16,4 8 1 0,6 4-1 15,1 4 1-15,5 7 0 16,-1 8 0-16,-5 4-1 15,-3 1 1-15,-7 6 0 16,-7-3 1-16,-4 2-1 16,-9-3 0-16,-5 4 0 15,-14-3 0-15,-9 0 1 0,-2-6-1 16,-5 8 1-16,-2-10-1 16,-3 1 1-16,3-5-1 15,-3-3 1-15,8-4 0 0,7-4 0 16,-1-1 0-16,9-3-1 15,3 0 0-15,9 0-4 0,-11 0-2 16,11 0-14-16,0 25-53 16,0-25-11-16</inkml:trace>
  <inkml:trace contextRef="#ctx0" brushRef="#br0" timeOffset="176555.9877">8659 10887 252 0,'0'0'4'0,"0"0"3"16,0 0 0-16,-5-7 3 15,5 7-2-15,0 0 1 0,0 0-1 16,-10 0 1-16,10 0-1 16,-12 19-3-16,9-1-1 15,1 14 3 1,2 8 2-16,2 1 1 15,5 0 1-15,14 3-2 16,0 1 2-16,15-5-2 16,8-1 0-16,3-17-4 0,3 1-1 15,5-3 0-15,2-6-1 16,0-2 0-16,3-4-1 16,-3-3 0-16,-3-2 0 0,6-3 0 15,1 0 0-15,8-6-1 16,5-4 1-16,4-2-1 15,5-5 0-15,7-3 0 16,2 0-1-16,5 1 0 16,3-6 1-16,-3 5-1 0,-5-2 0 15,4 4 0 1,-11 3 0-16,0 0 0 0,-6 6 0 16,-2-2-1-16,-3 2 1 15,-1 4 1-15,1 0-1 0,-4 2 0 16,2 3 0-16,-5 0 1 15,2 8-1-15,-5 2 1 16,-2-1-1-16,-6 6 1 0,1 0 0 16,-7 3-1-16,-2 2 1 15,-4 2-1-15,-2-1 1 16,-6-1-1-16,-4 3 1 16,-8 3-1-16,-2-5 0 0,-3 1 1 15,-5-2-1-15,-3-5 1 16,-5 3-1-16,2-3 0 15,-3-3 0-15,-3-5 1 16,-2-7-1-16,8 13 3 16,-8-13 0-16,0 0 0 0,0 0 0 15,0 0 0-15,0 0 0 16,10-13 0-16,-10 1-1 16,5-1-1-16,0-6-1 15,-1 1 0-15,7 1 0 0,-1-3-1 16,-1 1 1-16,7-4-1 15,-2 3 0-15,4 1 1 16,5-4-1-16,1 4 1 0,4-4-1 16,9 3 0-16,0 0 0 15,5 1 0-15,3-1 0 16,2 0 1-16,3 3-2 16,3 2 0-16,-2-1 1 0,4 1-1 15,0 3 0-15,2 1 1 16,0 0 0-16,3 5-1 15,2-5 2-15,0 4 0 16,-2 2 0-16,2 0 0 16,0-3 1-16,-1 6-1 0,2 0-1 15,-3-4 1-15,5 3 0 16,-6 1 0-16,1 0 0 16,2-1 0-16,-2 1 0 15,2-1 0-15,-1-1 0 16,-1 1 0-16,3 0 0 0,-1 1 0 15,2-1 1-15,-4 1-1 16,2-1 0-16,3 3-1 0,-3 0 1 16,-5 0 0-16,3 0 1 15,-3 0-1-15,-2 0 0 16,0 0 0-16,-4 0 0 0,4 0 0 16,0 0 0-16,2 0 0 15,1-2 0-15,-3 2 0 16,-1 0 0-16,3-2 0 15,-6-1 0-15,3 3 0 16,-3 0 0-16,-1 0 0 16,3-2 0-16,-1-1 0 0,-3 3 0 15,6-2 0-15,-2-1 0 16,2 1 0-16,-1-2 0 16,0-2 0-16,1 1 0 15,3 0 0-15,1 1 0 0,-1-4 0 16,1 2 0-16,3-4 0 15,-2 2 0-15,-4-4 0 16,-1 3 0-16,3-1 0 0,-4-2 0 16,-1 0 1-16,-2-1-1 15,0 1 0-15,-1 0 0 16,-1 2 0-16,-2 2 1 0,-2-5-1 16,-2 3 1-16,-10-2 0 15,0 0 1-15,-5-1 0 16,-6-4 0-16,-5-1 1 15,1-2 0-15,-6-2-1 16,1 1 1-16,-1-5-1 0,0 4-1 16,1 0 1-16,-6 0-1 15,1 5 1-15,-4 4-2 16,0 2 0-16,-4 11 0 16,0 0-2-16,0 0-2 15,-6 0-5-15,-4 11-11 0,-2-8-50 16,-8 16-13-16</inkml:trace>
  <inkml:trace contextRef="#ctx0" brushRef="#br0" timeOffset="177179.1853">12102 11474 385 0,'0'0'6'15,"4"-10"3"-15,-4 10 2 0,9-13 2 16,-9 13 1-16,3-9-2 15,-3 9 1-15,0 0 0 16,6 5-4-16,-6 16-4 16,0 3-3-16,-2 7-1 0,2 7 0 15,0 2 1-15,0 3-1 16,0 1-1-16,-4-5-1 16,4 1-3-16,0-3-5 15,0-5-9-15,-1-5-17 0,-10 0-48 16,9-9-1-16</inkml:trace>
  <inkml:trace contextRef="#ctx0" brushRef="#br0" timeOffset="177491.8076">11901 11482 304 0,'0'0'7'16,"-8"-8"5"-16,8 8 3 0,-10-6 2 15,10 6 3-15,-12-11 0 16,12 11 0-16,-3-15 0 16,8 8-5-16,12-6-4 0,8 1-3 15,12-1-3-15,9-1 0 16,5-1-1-16,11 0 0 16,-2 0-1-16,-3 3 0 15,-2 1-2-15,-7 4 0 16,-11 3 0-16,-10-2-1 0,-10 6 0 15,-4 0-1-15,-13 0-3 16,3 13-3-16,-3 4-10 16,-13 1-24-16,-3 4-42 15,2 7-1-15</inkml:trace>
  <inkml:trace contextRef="#ctx0" brushRef="#br0" timeOffset="177858.5882">12435 11823 377 0,'0'0'6'0,"0"0"0"16,-6-2 1-16,6 2 1 16,-17 2 2-16,4 4 0 15,3 4-1-15,-4-3 1 0,4 5-4 16,0-2-2-16,5 2 0 15,5 1-1-15,2-2 0 16,9-7 0-16,6 1 0 16,6-2 0-16,2-3 0 15,2-6 0-15,0 0 1 0,-3-8-2 16,-1 0 1-16,-3-2 0 16,-10-4-1-16,-5 1 0 15,-5 2-1-15,-10-2 0 16,-4 1 0-16,-9 2-1 15,-5 7-1-15,-2 2-1 0,0 4-5 16,0 3-6-16,8 0-13 16,3 16-46-16,9-13-11 15</inkml:trace>
  <inkml:trace contextRef="#ctx0" brushRef="#br0" timeOffset="178044.0924">12857 11261 451 0,'0'0'4'0,"0"0"1"16,0 0 0-16,0 0 1 15,0 0 0-15,10 18 1 0,-8 1 1 16,-2 6 0 0,0 7-3-16,0 6-4 0,0 5-7 15,11-17-60-15,-4 26-18 16</inkml:trace>
  <inkml:trace contextRef="#ctx0" brushRef="#br0" timeOffset="179967.4653">17240 10435 140 0,'0'0'6'0,"0"0"3"0,0 0 3 15,0 0 2-15,0 0 2 16,0 0-1-16,-7 0 1 16,7 0-1-16,0 0-3 0,-10 7-3 15,10-7-3-15,-2 17-1 16,2-5 1-16,0 0 0 15,0 6 2-15,4-4 0 0,6 2-1 16,1-1 0-16,3-1 1 16,4-2-2-16,1 1 0 15,6-1-1-15,3-2-1 16,-3-3-1-16,8 2 0 0,-2-3-1 16,6 2 0-16,-2-1-1 15,5-2 0-15,5 1 0 16,-4-1 0-16,11-1 0 15,1-1 0-15,7 2 2 16,2-3-3-16,0 0 1 16,8-2 1-16,-6 0-1 0,9 0-1 15,-5 0 1-15,5-2-1 16,0-3 1-16,-2 3 0 16,4-3 0-16,-5 0-1 0,0 3 1 15,4-4 0-15,-2 1-1 16,0 0 1-16,0 1 0 15,-2 1-1-15,-1 0 0 0,-1 3 1 16,-4-3-1 0,-2 3 1-16,-2-1 0 0,0 1-1 15,0-2 1-15,-6 2 1 16,2-4-2-16,4 2 1 16,-2-1 0-16,1 1-1 15,4-3 1-15,1 3-1 0,-2-4 1 16,4 1-1-16,-5 1 1 15,2-1-1-15,-3 2 1 16,-2 1-1-16,-3 0 0 16,-7-1 0-16,-2 3 1 0,2 0-1 15,-6 0 1-15,3-3 0 16,-3 3-1-16,1 0 0 16,1 0 1-16,2 0-1 0,0 0 1 15,-1 0-1-15,2 0 0 16,-2 0 1-16,5 0-1 15,-8 0 0-15,3 0 1 16,-2 0-1-16,-6 0 0 0,4 0 0 16,0 0 0-16,1 0 1 15,0 0-1-15,3-2 0 16,-2 2 0-16,3-2 0 16,-1 2 0-16,-5-3 0 15,0 1 0-15,2-1 0 16,-3 1 0-16,-1-1 0 0,-3 1 0 15,2 0 0-15,-3-1 1 16,5-2-1-16,-5 1 0 16,0 0 0-16,1 0 1 0,0-2-1 15,0 3 0-15,-1 0-1 16,-1-1 2-16,-3 4-1 16,-2-2-1-16,2-1 1 0,-1 3 0 15,-4 0 0-15,-5-2 0 16,-3 2 0-16,-2-3 0 15,-5 3-4-15,-10 0-9 16,13-2-38-16,-13 2-23 0</inkml:trace>
  <inkml:trace contextRef="#ctx0" brushRef="#br0" timeOffset="180921.8204">17876 11833 115 0,'0'0'6'0,"0"0"3"15,-7 15 4-15,2-5 2 16,0 3 3-16,3 6 2 16,0-1 3-16,-1 7 0 15,3-1-3-15,3 3-2 0,6 1-3 16,6-6-2-16,2 5 0 16,8-8-2-16,8 5-2 15,6-5-1-15,9-1 0 16,9-6-2-16,8 3 0 0,9-5-2 15,8-3-1-15,3-2 0 16,7-3-1-16,0 1 2 16,9-3-1-16,4 0 0 0,2 0 1 15,2-5-1-15,11 0 0 16,6 0 1-16,3 0 0 16,11 1-2-16,4-2 0 15,7 1 1-15,7-2 0 0,3 2 0 16,5 0 0-16,3 3 0 15,6 2-1-15,0-3 1 16,2 1 0-16,0 2-1 16,4 0 1-16,-2 0-2 15,0 2 1-15,-2-2-1 16,-5 3 0-16,-4-3 0 0,-1 0 0 16,-9 0 0-16,-8 0 0 15,-8 0 0-15,-8 0 0 16,-8-3 0-16,-8 1 0 0,-16 2 0 15,-11 0 0-15,-8-3 0 16,-14 3 0-16,-14 0 0 16,-13 0-1-16,-12 0 1 0,-10 0-1 15,-5 0 0-15,-5 0-1 16,-10 0 0-16,0 0-3 16,-8 3-6-16,-4 4-13 0,-8 3-55 15,-8-3-2-15</inkml:trace>
  <inkml:trace contextRef="#ctx0" brushRef="#br0" timeOffset="181424.5381">19902 12302 352 0,'0'0'3'0,"0"0"0"15,0 0 0-15,0 0 1 16,0 0 4-16,5 15 2 0,-5 2 0 15,0 3 1-15,-2 9-3 16,-1 4 0-16,-1 6 1 16,1 6-2-16,-2 2-2 15,3-1-2-15,-4 2-1 0,1-6 0 16,3-2-2-16,-3-3-1 16,0-8-5-16,1 3-9 15,-1-6-13-15,-6-9-48 16,6 3-5-16</inkml:trace>
  <inkml:trace contextRef="#ctx0" brushRef="#br0" timeOffset="181856.2053">19423 12487 316 0,'0'0'3'0,"0"0"4"0,0-12 1 15,0 5 2-15,10-3 3 16,7-5 3-16,9-2 1 16,12 0 1-16,13-4-3 15,11 1 0-15,12 3-4 0,11 3-2 16,2-4-2-16,-5 6-2 16,0 1-1-16,-12 4-1 15,-8 2-2-15,-12 2 0 16,-11 3 0-16,-11 0-2 15,-11 0-1-15,-4 3-3 0,-13-3-6 16,4 21-11-16,-4 0-37 16,-7-3-23-16,-8 2-4 15</inkml:trace>
  <inkml:trace contextRef="#ctx0" brushRef="#br0" timeOffset="182072.633">20189 12775 327 0,'0'0'3'16,"0"0"3"-16,0 9 3 15,-3-1 2-15,-5 4 2 16,4 3 1-16,-6 5-2 16,2 0 1-16,-2 5-2 15,3-4-4-15,0 3-3 0,4-2-7 16,-5-2-9-16,6-1-27 15,4-1-38-15,-2-3-3 0</inkml:trace>
  <inkml:trace contextRef="#ctx0" brushRef="#br0" timeOffset="182522.9509">20460 12477 411 0,'0'0'4'15,"0"-12"2"-15,0 2 2 16,0-4 1-16,0-1 1 0,0 0 1 16,5-3-1-16,0-4 1 15,4 10-5-15,7 1-1 16,-1 4-3-16,4 5 0 16,1 2-2-16,0 2 0 15,-2 11 0-15,-6 1-1 0,-8 6 1 16,-4 3 0-16,-9 4 0 15,-7-2 0-15,-8-1 0 16,-3 4 0-16,-1-6 0 0,3-5 0 16,3 1 0-16,3-6 0 15,8-7 1-15,11-5 1 16,0 0 1-16,0 0 0 0,20 0 0 16,8 0 0-16,4-8-1 15,3 3-2-15,4 1 0 16,4-4 0-16,-8 4 0 0,-1-2 0 15,-9 4 0-15,-8 2 0 16,-4 0 0-16,-3 0 0 16,-10 0 0-16,8 0 0 15,-8 0 0-15,0 0 0 16,7 14-6-16,-7-14-29 16,-2 18-50-16,2-9-3 15</inkml:trace>
  <inkml:trace contextRef="#ctx0" brushRef="#br0" timeOffset="205338.3408">19497 14697 396 0,'0'0'8'0,"0"0"3"0,0 0 3 16,0-12 1-16,0 12 0 15,0 0 0-15,0 0 2 0,0 0 0 16,5 23-14-16,-5 1-3 16,0 10 0-16,-2 12 0 15,-3 3 0-15,0 10 0 16,0-4 0-16,0 4 0 0,-2-5 0 16,-1-1 0-16,-2-7 0 15,0-3 0-15,1-6 0 16,-2 0 0-16,-1-12 0 15,2 0-2-15,-3-10-36 16,4-5-50-16,9-10-3 0</inkml:trace>
  <inkml:trace contextRef="#ctx0" brushRef="#br0" timeOffset="205653.2513">19065 14652 368 0,'0'0'8'0,"0"0"3"16,-5-9 0-16,5 9 3 15,8-15 2-15,4 7 1 0,13-1 2 16,9-3 0-16,12-1-6 16,12 2-2-16,10 2-7 15,6 1-4-15,6 4 0 0,-1-4 0 16,-4 8 0-16,-8-3 0 15,-9 3 0-15,-12 0 0 16,-8 0 0-16,-10 3 0 16,-9 2 0-16,-8-1 0 15,-7 7 0-15,-4-2 0 0,-4 9 0 16,-7 0 0-16,-1 7-32 16,-1 1-55-16,-4 2-3 0</inkml:trace>
  <inkml:trace contextRef="#ctx0" brushRef="#br0" timeOffset="206070.9131">19935 15208 410 0,'0'0'4'0,"0"0"3"15,-7 0 0-15,-3 0 3 16,-1 4-2-16,-1 4 3 0,-6 2-1 16,2 5 1-16,0 2-3 15,2 3-3-15,0 0-1 16,10 0-1-16,4 2 1 0,0-5-2 16,11-2 1-16,3-5-1 15,6-5 0-15,4-3-2 16,1-2 0-16,-2-7 0 0,2-3 0 15,-6-7 0-15,-1-1 0 16,-6-7 0-16,-9 0 0 16,-3-4 0-16,-10-3 0 0,-5 2 0 15,-10 0 0-15,3 8 0 16,-3-2 0-16,-3 8 0 16,-2 6 0-16,9 6 0 15,1 1-2-15,5 6-21 16,2 9-37-16,13-12-28 0,-2 18-3 15</inkml:trace>
  <inkml:trace contextRef="#ctx0" brushRef="#br0" timeOffset="206336.7504">20293 14500 461 0,'0'0'4'0,"0"0"2"0,0 0 1 16,0 0 1-16,0 0 0 15,0 0 0-15,2-11 1 0,-2 11-9 16,0 8 0-16,0 2 0 16,0 4 0-16,0 6 0 15,-2 2 0-15,2 6 0 16,-3-3 0-16,3 4-5 15,0-9-25-15,-13 10-55 0,13-8-4 16</inkml:trace>
  <inkml:trace contextRef="#ctx0" brushRef="#br0" timeOffset="206873.9006">20578 15076 509 0,'0'0'2'15,"0"0"-2"-15,-4-7 0 16,4 7 0-16,0-10 0 15,0 10 0-15,-3-12 0 16,3 12 0-16,0-7 0 16,0 7 0-16,0 0 0 0,3-11 0 15,7 11-83-15,5 0-9 16</inkml:trace>
  <inkml:trace contextRef="#ctx0" brushRef="#br0" timeOffset="207305.4198">21329 14754 444 0,'0'0'5'0,"0"0"2"0,0 0 3 15,10-5-1-15,-10 5 1 16,0 0 0-16,0 0 1 0,3 15-6 15,-8 3-5-15,-3 9 0 16,-1 7 0-16,-2 9 0 16,2 1 0-16,-1 8 0 0,3-2 0 15,-1-2 0-15,5 4 0 16,1-12 0-16,-3 0 0 16,2-7 0-16,-1-3 0 0,-1-6 0 15,-3-11-12-15,8-13-73 16,-10 13-5-16</inkml:trace>
  <inkml:trace contextRef="#ctx0" brushRef="#br0" timeOffset="207642.0909">20991 14659 377 0,'0'0'7'0,"0"0"2"0,0 0 2 16,0 0 1-16,0 0 2 16,0 0 1-16,11-9 2 15,13 6 0-15,11-4-5 0,7 0-2 16,13-1-2-16,10 1-6 16,2 2-2-16,0 0 0 15,2 1 0-15,-9 1 0 16,-8 3 0-16,-10-2 0 15,-10 2 0-15,-9 0 0 0,-7 0 0 16,-7 0 0 0,-9 0 0-16,0 0 0 0,3 12 0 0,-3-5 0 15,-3 8 0 1,-6-5-17-16,-4 14-69 0,3 4-4 16</inkml:trace>
  <inkml:trace contextRef="#ctx0" brushRef="#br0" timeOffset="207937.5159">21665 15322 466 0,'0'0'1'0,"0"0"2"0,0 0 0 16,-2 15 2-16,-3-6 0 0,0 4 0 16,3 4 1-16,-5 0 0 15,3 2-1-15,-1 5-2 16,0-5 0-16,5 3-3 16,-2-7 0-16,2 3-2 0,0-6-4 15,0 3-7-15,0-15-19 16,-5 13-53-16,5-13-2 15</inkml:trace>
  <inkml:trace contextRef="#ctx0" brushRef="#br0" timeOffset="208416.3285">22008 14587 409 0,'0'0'7'0,"0"0"2"0,0-12 2 15,0 3 2-15,0-2 1 0,0-1 1 16,6-2 1-16,1-3-1 16,5 2-13-16,6-3-2 15,2 5 0-15,4 1 0 0,3 5 0 16,1 2 0-16,-1 5 0 15,1 0 0-15,-3 5 0 16,-9 7 0-16,0 8 0 16,-6 2 0-16,-8 1 0 0,-2 7 0 15,-7-3 0-15,-9 3 0 16,-1-1 0-16,0-2 0 16,-3-3 0-16,0-3 0 15,6-1 0-15,1-5 0 0,6-3 0 16,4-2 0-16,3-10 0 15,15 13 0-15,5-12 0 16,10 5 0-16,2-6 0 16,10 0 0-16,1 0 0 15,-2 0 0-15,-1-3 0 0,-5 0 0 16,-5 3 0-16,-10 0 0 16,-5 0 0-16,-15 0 0 15,0 12-67-15,-5-3-26 16</inkml:trace>
  <inkml:trace contextRef="#ctx0" brushRef="#br0" timeOffset="209240.3671">17519 14782 402 0,'0'0'6'0,"0"0"4"15,7-11 2-15,-7 11 2 16,7-9 1-16,-7 9 0 15,8-8 1-15,-8 8 0 0,0 0-11 16,8 17-5-16,-8 4 0 16,0 8 0-16,0 1 0 15,-4 9 0-15,2 4 0 16,0-1 0-16,-1 0 0 16,1-5 0-16,-1 0 0 0,-1-4 0 15,1-4 0-15,-2-2 0 16,3-3 0-16,-4 0 0 15,1-7 0-15,3-5 0 0,0-2 0 16,-1-1 0-16,3-9-21 16,0 0-46-16,-7-7-22 15,5-3-2-15</inkml:trace>
  <inkml:trace contextRef="#ctx0" brushRef="#br0" timeOffset="209649.5131">17104 14727 371 0,'0'0'7'0,"0"0"2"0,-8 0 3 16,8 0 1-16,0 0 0 15,-4-10 2-15,4 10 1 16,12-12 1-16,10 2-6 0,10 0-1 16,10 0-2-16,11-3-2 15,9 1-3-15,5 2-3 16,8-2 0-16,-3 2 0 0,-2 3 0 16,-2 1 0-16,-10 0 0 15,-8 3 0-15,-11 0 0 16,-11 1 0-16,-6 2 0 15,-10 0 0-15,-12 0 0 16,11 0 0-16,-11 0 0 16,0 0 0-16,0 8 0 15,0-8 0-15,-11 12 0 0,4 0 0 16,2 5-4-16,-7 13-79 16,2-5-6-16</inkml:trace>
  <inkml:trace contextRef="#ctx0" brushRef="#br0" timeOffset="210185.0477">17752 15341 445 0,'0'0'4'0,"0"0"1"15,0 0 1-15,-5 0 1 16,5 0 0-16,-9 0 0 0,9 0 1 15,-21 5-1-15,12 3-2 16,1 1-3-16,-3 7 1 16,5-2-2-16,-2 1 0 0,8 6 2 15,0-6-3-15,3-1 0 16,6-2 0-16,7-2 0 16,0-3 0-16,7-4 0 15,2-3 0-15,0 0 0 0,-3-6 0 16,-2-1 0-16,1-7 0 15,-7-1 0-15,-4-4 0 16,-5-4 0-16,-5 0 0 16,-4-3 0-16,-6 1 0 0,-3 0 0 15,-2 2 0 1,-5 4 0-16,2 6 0 0,-2 1 0 16,3 8 0-16,-1-2 0 15,9 6-6-15,-6 0-34 16,5 0-47-16,10 0-3 0</inkml:trace>
  <inkml:trace contextRef="#ctx0" brushRef="#br0" timeOffset="210798.5246">18050 14512 414 0,'0'0'5'0,"0"0"4"0,0-11 2 16,0 11 2-16,3-14 1 15,-3 14 1-15,7-18 0 0,-1 6 0 16,-1-1-15-16,4 6 0 16,3-5 0-16,6 4 0 15,2 1 0-15,-3 0 0 0,6 1 0 16,-1 6 0-16,-3 0 0 16,0 3 0-16,-5 5 0 15,-1 4 0-15,-6 5 0 0,-4 0 0 16,-3 6 0-16,-8 0 0 15,-1-2 0-15,-7 1 0 16,0 3 0-16,-5-2 0 16,1-3 0-16,6-6 0 15,-2 1 0-15,7-3 0 16,1 1 0-16,4-6 0 16,4-7 0-16,2 15 0 0,8-11 0 15,2 0 0-15,8-2 0 16,2-2 0-16,4 0 0 15,-3 0 0-15,5-2 0 0,-5-2 0 16,-1 0 0-16,-5 2 0 16,-1-4 0-16,-7 6 0 15,-9 0 0-15,11-2 0 0,-11 2 0 16,0 0 0-16,0 0 0 16,0 8 0-16,0-8 0 15,-16 17-80-15,9-2-12 16</inkml:trace>
  <inkml:trace contextRef="#ctx0" brushRef="#br0" timeOffset="211105.3693">18473 15104 453 0,'0'0'5'0,"0"0"2"16,0 0 3-16,5 0 0 16,-5 0 1-16,15-9 2 0,-3 5-11 15,6-1-2-15,1-5 0 16,4 5 0-16,0-3 0 15,-1 6 0-15,0 0 0 16,-2 2 0-16,-9-2-2 0,3 2-86 16,-14 0-3-16</inkml:trace>
  <inkml:trace contextRef="#ctx0" brushRef="#br0" timeOffset="211268.9913">18431 15245 452 0,'0'0'5'15,"0"0"2"-15,8 2 2 16,-1-2 1-16,6 0 0 16,4 0 0-16,3 0-2 0,1 0-8 15,4 0 0-15,5-2 0 16,-2-6 0-16,-28 8-86 16,33-7-3-16</inkml:trace>
  <inkml:trace contextRef="#ctx0" brushRef="#br0" timeOffset="212190.1513">17372 15842 346 0,'0'0'5'0,"0"0"3"15,0 0 4-15,-10-3 1 16,10 3 1-16,0 0 1 0,-12-2 0 15,12 2 1-15,0 0-4 16,0 0-2 0,0 0-2-16,14 5 0 0,19-2-2 15,16-1 1-15,18 1-1 16,18-1 1-16,20 3-4 16,24-5-3-16,15 0 0 0,10 0 0 15,17 0 0-15,10 2 0 16,9 1 0-16,6 1 0 15,11 2 0-15,12-1 0 0,6 6 0 16,9-3 0-16,5 2 0 16,0-3 0-16,4 5 0 15,-1-1 0-15,-8-2 0 0,-9 2 0 16,-6-4 0-16,-13 0 0 16,-12 4 0-16,-15-4 0 15,-17 0 0-15,-23-4 0 16,-17-1 0-16,-30 0 0 0,-21 1 0 15,-22-3 0-15,-13 0 0 16,-13 0 0-16,-18 0 0 16,-5 0 0-16,0 0 0 15,0 0 0-15,0 0 0 16,0 0 0-16,0 0 0 16,-5 5 0-16,5-5 0 0,-10 7 0 15,-3-4 0-15,4 4 0 16,-7-7 0-16,5-4-53 15,0 4-40-15</inkml:trace>
  <inkml:trace contextRef="#ctx0" brushRef="#br0" timeOffset="220018.5479">17299 14062 238 0,'0'0'6'16,"-9"-7"4"-16,-1 2 4 15,-3 1 4-15,1-1 2 0,-3-1 1 16,0 1-1-16,0 3 1 15,8 2-5-15,7 0-4 16,9 5-3-16,21 0-2 16,15-2-3-16,22 2-1 0,20-3 2 15,23-2 0-15,17 0 0 16,20-10 0-16,9 0-1 16,13-4 0-16,7 1 0 15,3-1-1-15,1 2 0 0,1 1 0 16,3 4-1-16,-5 1-1 15,0 1 0-15,-8 3 0 16,-3 2 0-16,-3 2-1 16,-8 7 1-16,-11-3-1 15,-4 4 0-15,-4 1 0 16,-12 1 0-16,-9-2 1 0,-4 0-2 16,0-1 1-16,-4-2 0 15,-4-7 0-15,-6 3-1 16,-2-3 1-16,-7-3-1 0,-4-6 0 15,-3-1 0-15,-6-2-1 16,-5-3 1-16,0 2-1 16,-7-1 0-16,-6-2 1 0,-2 6-1 15,-7 1 1-15,-4 4 0 16,-7 0 0-16,-2 2 0 16,-7 3 1-16,-3 0-1 15,-3 0 1-15,2 3 0 16,-3 2 0-16,3-3-1 0,-1 4 2 15,1-5-2-15,-2 2 1 16,1 2 1-16,0-2-1 16,0 1 0-16,0-4 0 15,0 3 0-15,5-3 0 16,-4 2 0-16,4-2 0 16,0 0 0-16,3-2 0 0,-3-1 0 15,0 1 0-15,-6 0-1 16,1-1 1-16,-6 0 0 15,-1 1-1-15,-3-1 1 0,-3 3-1 16,-3 0 0-16,-9 0 0 16,12 0 0-16,-12 0 0 0,0 0 1 15,12 15 0-15,-12-1 0 16,0 0 2-16,0 6-1 16,-3 7 1-16,-6 10 0 15,-3 3 1-15,-6 9 1 16,-5 9-1-16,0 5 1 0,-1 4-1 15,2 3 0-15,-1 4 1 16,6-2-1-16,4 2 0 16,6 1-1-16,2-6 0 15,3 3-1-15,2-4 1 0,0-2-1 16,0 1 1-16,2-4 0 16,-2 5 0-16,0-6 0 15,0-4-1-15,-2 3 1 16,-3-4-1-16,-1 2 0 15,-1-8-1-15,0 5 0 0,0-9 0 16,1 0-1-16,-1-5 1 16,2 0-2-16,-3-5-1 15,4-5-2-15,-2-1-8 0,-4-12-18 16,-6 3-54-16,11-2-1 16</inkml:trace>
  <inkml:trace contextRef="#ctx0" brushRef="#br0" timeOffset="221184.1551">17137 14142 128 0,'0'0'7'16,"-8"-3"4"-16,-4 3 1 15,-1 11 6-15,-5 2 2 0,-2 1 4 16,-2 9 0-16,-6 8 3 16,3 11-6-16,9 5-1 15,-5 6-1-15,9 4-3 16,2 8-2-16,7 3 0 16,3 7-1-16,7 2-3 0,6 2 0 15,2 5-2-15,5 0 0 16,0 5-1-16,0 4 0 15,0-7-3-15,-6 3 0 16,2 0 0-16,-3-5-1 0,-4 1-1 16,-1-8 0-16,-5-2 0 15,1-9-2-15,-4-4 2 16,0-3-2-16,0-6 1 16,-5-7 0-16,0-8 0 0,0-6-1 15,1-5 1-15,-2-8 0 16,3-6-1-16,-1-4 1 15,4-9 0-15,0 0 0 0,-5 9 0 16,5-9 1 0,0 0-1-16,0 0 1 0,0 0-1 15,0 0-1-15,0 0 1 16,0 0-1-16,12-5 1 16,1-5-2-16,5 2-1 15,6-2-6-15,8 0-17 16,11-3-56-16,-1-6-1 0</inkml:trace>
  <inkml:trace contextRef="#ctx0" brushRef="#br3" timeOffset="246078.3963">813 13726 26 0,'0'0'6'15,"0"0"4"-15,0 0 3 0,0 0 2 16,0 0 3-16,-7 12 4 16,7-12 2-16,-5 10 1 15,5-10-3-15,-7 11-2 16,7-11 0-16,-11 9 0 0,11-9-3 15,0 0 0-15,-10 11 0 16,10-11-2-16,0 0 0 16,0 0-2-16,-9 4-1 15,9-4-1-15,0 0 1 0,0 0-1 16,0 0-1-16,5 0-1 16,-5 0-2-16,0 0 0 15,4-12-2-15,-1 5-1 16,2-3 0-16,2-3-2 0,1-2 1 15,2-2-1-15,4-3 2 16,4-2-2-16,0-1 2 16,1-7-1-16,0 3 0 15,5-2 1-15,1-1-1 16,-4 0 0-16,5 0-1 0,-2 0 1 16,4 1-1-16,-3 2 0 15,-1 3-1-15,1-5 1 16,-2 5 0-16,2-1-1 0,-6 3 1 15,1 0 0-15,-4-1-1 16,0 6 1-16,-2-3-1 16,-2 1 1-16,2 1-1 15,1 0 0-15,-3-2 0 0,6 3 0 16,0-2-1-16,-1 0 1 16,3-1 0-16,-3-4-1 15,3 5 1-15,3-3-1 16,-6 2 0-16,1 1-1 15,-2-2 2-15,0 4-1 0,-2-3 0 16,2 6 0-16,-2-4 0 16,2 4 1-16,-4-4 0 15,1 0 1-15,3 1-1 16,-3-2 0-16,2-1 1 0,3-6-1 16,-4 4 0-16,4 2 0 15,-4-1 1-15,2 1-1 16,0-1-1-16,2 1 1 0,-3 4 0 15,2 1 0-15,-4-5-1 16,4 2 2-16,-1 0-2 16,1 1 0-16,-2 0 0 0,0 0 0 15,2 0 0-15,-2-1 0 16,3-2 0-16,-4 1 0 16,4 3 0-16,-2-3 0 15,3 0 0-15,-5 2 0 16,1-1 0-16,0 3 0 0,-2 0 0 15,-1 0 0-15,1-2 0 16,-1 5 0-16,-2-4 0 16,3-1 0-16,-1 0 0 15,3-1 0-15,2 1 0 16,-2-2 0-16,0-2 0 0,0 1 0 16,0 1 0-16,-2 1 0 15,1 4 0-15,-4-1 0 16,3 0 0-16,-4 0 0 0,1 5 0 15,-2-3 0-15,-1-1 0 16,3 1 0-16,1 1 0 16,-2 0 0-16,1-2 0 15,3 2 0-15,-1 3 0 0,-5-2 0 16,4 2 0-16,-4-3 0 16,2 2 0-16,2 2 0 15,-4-4 0-15,5-1 0 16,-1 1 0-16,-1-1 0 15,-2 1 0-15,6-2 0 0,-2 4 0 16,-2 0 0-16,-2 1 0 16,-8 9 0-16,12-14 0 15,-12 14 0-15,0 0 0 16,4-10 0-16,-4 10 0 0,0 0 0 16,0 0 0-16,0 0 0 15,0 0 0-15,0 0 0 16,0 0 0-16,0 0 0 0,0 10 0 15,-4-2 0-15,-3 4 0 16,-4 1 0-16,-3 7 0 16,-2-1 0-16,0 3 0 0,-5 3 0 15,4-3 0-15,-5 6 0 16,-3-1 0-16,0 3 0 16,-3 5 0-16,1-3 0 15,-5 3 0-15,2 2 0 0,-2 1 0 16,-1-5 0-16,3 2 0 15,1 1 0-15,1-4 0 16,2-1 0-16,1-2 0 16,0 2 0-16,0 1 0 15,2-5 0-15,-5 8 0 16,2-3 0-16,3-2 0 0,-4 5 0 16,-3-1 0-16,2 3 0 15,-2-2 0-15,0 2 0 16,4-3 0-16,-4 1 0 0,0-2 0 15,5-4 0-15,1 1 0 16,1 0 0-16,-4-1 0 16,4-2 0-16,-4 3 0 0,-1-2 0 15,1 1 0-15,0-1 0 16,0-1 0-16,-1 0 0 16,3-2 0-16,0-3 0 15,3 1 0-15,4-1 0 0,-4 3 0 16,0 0 0-16,-2-1 0 15,1 9 0-15,-6-7 0 16,5 4 0-16,-5 3 0 16,3 1 0-16,1-7 0 15,-1 0 0-15,8-3 0 16,-2 0 0-16,6-2 0 0,-5-5 0 16,8 0 0-16,1 1 0 15,-3 0 0-15,3-3 0 16,3-1 0-16,-3-2 0 0,1 3 0 15,1-3 0-15,0-1 0 16,0 4 0-16,1-3 0 16,0 3 0-16,-1-3 0 0,-2 3 0 15,3 0 0-15,-6 0 0 16,1 0 0-16,2 0 0 16,0-1 0-16,-3-1 0 15,2 1 0-15,2-1 0 16,-3-2 0-16,8-5 0 15,-5 5 0-15,0-4 0 0,9-7 0 16,-10 15 0-16,10-15 0 16,-7 10 0-16,7-10 0 15,0 0 0-15,-11 9 0 0,11-9 0 16,0 0 0-16,0 0 0 16,0 0 0-16,0 0 0 15,0 0 0-15,0 0 0 16,0-5 0-16,5-4 0 0,6-3 0 15,1 0 0-15,2-8 0 16,2-6 0-16,4 1 0 16,2-7 0-16,0 0 0 15,1 0 0-15,2-8 0 0,-6 2 0 16,4-1 0-16,-2 3 0 16,-1 0 0-16,0 2 0 15,-1 7 0-15,-5 2 0 16,-1 7 0-16,-3 4 0 0,-3 4 0 15,-7 10 0-15,0 0 0 16,0 0 0 0,0 0 0-16,0 0 0 0,-5 17 0 15,-3-3 0-15,2 4 0 16,-8 8 0-16,3 1 0 0,-8-3-4 16,8 3-1-16,-5 1 0 15,2 1 1-15,-4-7-1 16,1 5 1-16,2-9 1 0,3 0 0 15,-4-1 1-15,7-5 0 16,-1 0 1-16,10-12 1 16,-15 13 0-16,15-13 0 15,-12 5 1-15,12-5-1 0,-5-11 0 16,5-1 0-16,0-2 0 16,2-6 0-16,3-2 0 15,5-6 0-15,-3-4 0 16,6-2 1-16,-1-4 0 15,-1-1 1-15,1 2 0 16,2-6 0-16,-1 2 0 0,-3 3 0 16,3 6 0-16,-6 5 0 15,-2 5 0-15,-1 5-1 0,-4 6 1 16,0 11-1-16,0 0-1 16,-4 7 1-16,-1 6-1 15,-2 7 0-15,-4 7-1 16,0 0 1-16,3 11-1 0,-5-2 1 15,3 6-1-15,1-1 1 16,-2 0 1-16,1-4-1 16,3-4 0-16,-1-6 1 0,3-2-1 15,3-10 1-15,-1-5-1 16,3-10 0-16,0 0 0 16,0-7 0-16,3-8 0 15,4-11-1-15,1-3 1 16,-1-10 0-16,3-6 0 15,-3-2 0-15,1-1 1 0,0 4-1 16,-4 2 1-16,1 7 1 16,0 5-1-16,-5 11 0 15,3 4 0-15,-3 15-1 0,0 0 1 16,0 19-1-16,-3 7 0 16,1 5 0-16,-3 10-1 15,-2 5 2-15,2 3-1 16,-2 4 0-16,-2-2 1 0,0 2-1 15,1-3 1-15,-5-8 0 16,9-3 0-16,-6-10 0 16,0 0-1-16,0-10 2 15,7-4-2-15,3-15 0 0,-7 12 0 16,7-12 0-16,0 0 0 16,0 0 0-16,0 0 0 15,-7 9 0-15,7-9 0 16,0 0 0-16,0 0 0 0,0 0 0 15,0 0 0-15,-8 3 0 16,8-3-2-16,0 0 2 16,0 0-1-16,0 0 0 15,0 0 0-15,-3 10 0 0,3-10 1 16,0 0-1-16,3 5 1 16,-3-5-1-16,17 0 1 15,1-7 0-15,2-5 1 16,5-6-1-16,7-4 1 0,5-5 0 15,2-6 0-15,7-1 0 16,1-3 0-16,5 0 1 16,-2 2-2-16,0 0 0 15,-4 5 0-15,-2 6 0 0,-10 4 0 16,-4 5 0-16,-5 5 0 16,-8 5 0-16,-4 5 0 15,-13 0 0-15,7 8 0 0,-9 4 0 16,-9 6 0-1,-3 3 0-15,-6 2 0 16,-8 4 0-16,-2 3 0 0,-7 2 0 16,-2-2 0-16,2-6 0 15,3 1 0-15,2-5 0 0,8-5 0 16,6-5 0-16,6-6 0 16,12-4 0-16,0-9 0 15,10-6 0-15,10-7 0 16,4 0 0-16,8-5 0 0,6-2-16 15,-5-2-71-15,11-4-3 16</inkml:trace>
  <inkml:trace contextRef="#ctx0" brushRef="#br3" timeOffset="248038.6892">4518 7293 176 0,'0'0'6'15,"0"0"5"-15,0 0 3 16,-13 7 3-16,13-7 1 0,-13 7 2 16,13-7 0-16,-17 10 1 15,17-10-6-15,-15 14-2 16,15-14-4-16,-5 9-2 0,5-9-1 15,-3 10-2-15,3-10 0 16,0 0 0-16,0 10 3 16,0-10 0-16,13-3 3 0,2-4 0 15,3-5-1-15,1-6 1 16,4-2 1-16,5-7-1 16,6-6-3-16,2 0-1 15,5-11-2-15,1 3 0 16,6-7 1-16,-2-1-1 15,7-1 0-15,-1-4 0 0,0 2 0 16,3-5 1-16,-3 5-1 16,-3 0-1-16,-1 2 1 15,0 1-1-15,-4-3 0 0,4 5-1 16,-4-3 0-16,-3 6-1 16,5-2 2-16,-4 5-3 15,1-1 0-15,-4 2 0 16,-2 3 0-16,0 5 0 0,-7 2 0 15,2 0 0-15,-4 3 0 16,-3 0 0-16,2 4 0 16,-4 2 0-16,0 1 0 15,-4 0 0-15,-1 6 0 0,-6 1 0 16,0 3 0-16,-12 10 0 16,15-15 0-16,-15 15 0 15,0 0 0-15,0 0 0 16,0 0 0-16,0 0 0 15,0 0 0-15,0 4 0 16,-9 10 0-16,-4-2 0 0,-2 5 0 16,-5 3 0-16,-5 5 0 15,-2 2 0-15,-8 3 0 16,0 4 0-16,-4 3 0 0,-1 3 0 16,-9 4 0-16,6 2 0 15,-4 5 0-15,-6-1 0 0,2 4 0 16,-2 3 0-16,1-5 0 15,-3 3 0-15,1-2 0 16,1 3 0-16,-2-5 0 16,1-1 0-16,2-3 0 15,0 3 0-15,-3-4 0 0,5 4 0 16,1-5 0-16,1 2 0 16,4-7 0-16,-2 2 0 15,4-3 0-15,3-2 0 16,-1 0 0-16,2-4 0 0,4-1 0 15,-1 1 0 1,3-7 0-16,4-2 0 0,1-1 0 16,2-3 0-16,6-3 0 15,1-1 0-15,5-6 0 16,3 0 0-16,10-10 0 0,-14 14 0 16,14-14 0-16,0 0 0 15,0 0 0-15,-8 5 0 0,8-5 0 16,0 0 0-16,0 0 0 15,0 0 0-15,0 0 0 16,8-7 0-16,-8 7 0 16,17-18 0-16,-4 6 0 0,4-2 0 15,3-4 0-15,5-5 0 16,-2 1 0-16,7-3 0 16,3-4 0-16,-1-1 0 15,4-2 0-15,-2-1 0 16,-1 2 0-16,0-1 0 15,1 1 0-15,-4 1 0 0,-5 3 0 16,-3 6 0-16,-3 3 0 16,-3 0 0-16,-4 6 0 15,-5 2 0-15,-7 10 0 0,11-7 0 16,-11 7-13-16,0 0-12 16,0 0-35-16,-5 9-29 15,-1-1-2-15</inkml:trace>
  <inkml:trace contextRef="#ctx0" brushRef="#br3" timeOffset="249093.5046">4597 6961 345 0,'0'0'7'0,"0"-11"3"0,0 11 4 15,0-9 1-15,0 9-1 16,0 0 0-16,0 0 1 0,-13 0 0 16,6 17-7-16,-3 7-4 15,-5 9-2-15,-2 5 0 16,-3 4-1-16,-3 2 1 15,-1 0-1-15,1 0 0 0,-2-6 0 16,2 2 0-16,4-7 1 16,1-7-2-16,6-4 1 15,-1-4-1-15,4-5 0 0,4-3 0 16,5-10 1-16,0 0-1 16,5-16 1-16,4-4 0 15,7-9 0-15,0-8 0 0,10-13 0 16,4-6 1-16,-1-4 0 15,4-2 0-15,-3 0 0 16,-3 5 1-16,-2 7 1 16,-5 11-1-16,-5 7 1 15,-6 9 0-15,-3 11 0 0,-6 12-4 16,0 0 0-16,-6 12 0 16,-1 11 0-16,-5 9 0 15,-3 7 0-15,-2 8 0 16,-8 9 0-16,5 2 0 0,-6 2 0 15,5-2 0-15,-4-5 0 16,2-6 0-16,0-2 0 16,9-12 0-16,4-7 0 15,0-8 0-15,4-5 0 0,6-13 0 16,0 0 0-16,6-6 0 16,1-9 0-16,6-4 0 15,-3-9 0-15,5 1 0 16,-3-3 0-16,0 4 0 0,1 2 0 15,-8 5 0-15,0 7 0 16,-5 12 0-16,0 0 0 16,0 0 0-16,0 14 0 15,-5 6 0-15,-5 5 0 0,0 5 0 16,-2 5 0-16,-4 2 0 16,1 1 0-16,4-7 0 15,-2 2 0-15,1-4 0 16,-2-4 0-16,8-6 0 0,-4-4 0 15,8-5 0-15,2-10 0 16,0 0 0-16,0 0 0 16,0 0 0-16,8 0 0 15,5-7 0-15,4-4 0 0,4-3 0 16,9-1 0-16,2-2 0 16,5-1 0-16,3-4 0 15,5 0 0-15,1 3 0 0,3-4 0 16,-3 5 0-16,2 2 0 15,-6 0 0-15,-5 7 0 16,-4 1 0-16,-9 3 0 16,-4 2 0-16,-4 1 0 15,-7 2 0-15,-9 0 0 0,0 0 0 16,0 0 0-16,0 0 0 16,0 5 0-16,0-5 0 15,-9 10 0-15,-2-6 0 16,4 7 0-16,-5-4 0 0,1 3 0 15,2-2 0-15,5 6-26 16,3-6-61-16,1-8-4 16</inkml:trace>
  <inkml:trace contextRef="#ctx0" brushRef="#br3" timeOffset="250843.8168">13422 1543 333 0,'0'0'8'0,"0"0"2"15,0 0 0-15,-6 0 1 0,6 0 1 16,-13 5 0-16,2 5 4 16,-14 13 0-16,0 1-6 15,3 10-2-15,-8 9 1 16,8 6-1-16,-1 12 0 0,8 2-1 16,7-5-2-16,8-7-2 15,0-1 0-15,10-6-1 16,6-10 1-16,1-8 0 0,5-11 0 15,3-6 0-15,3-9 1 16,4-7 0-16,-1-7-4 16,3-6 0-16,-2-10 0 15,-2-12 0-15,-3-6 0 0,-7-3 0 16,-8-2 0-16,-7 28 0 16,0-4 0-16,-5-2 0 15,0 5 0-15,-7 1 0 16,-1 1 0-16,-1 1 0 15,-4 2 0-15,-4 7 0 16,-1-1 0-16,4 6 0 0,-5 1 0 16,-7 3 0-16,-8 5 0 15,5 3 0-15,9 9 0 16,13 6 0-16,7 0 0 16,15-6 0-16,10 0 0 0,4-4 0 15,7-4 0-15,-1 1 0 16,-1-5 0-16,1 0 0 15,-5 0 0-15,-3 0 0 0,-4 0-32 16,-4 3-55-16,-6 4-5 16</inkml:trace>
  <inkml:trace contextRef="#ctx0" brushRef="#br3" timeOffset="251181.2681">13815 1789 447 0,'0'0'4'0,"0"0"2"16,0 0 2-16,0 0 1 15,-3 3 0-15,0 11 2 0,1 6 0 16,-1 6-5-16,-1 3-6 16,1 4 0-16,3 7 0 15,0 3 0-15,0-4 0 0,0-2 0 16,0-1 0-16,5-10 0 15,0 1 0-15,-3-8 0 0,4-4 0 16,-6-4 0-16,0-11 0 16,2 15 0-16,-2-15 0 15,0 0 0-15,0 0 0 16,0 0 0-16,0-5 0 16,0-5 0-16,0 10 0 15,0-20-4-15,0 20-31 0,5-15-53 16,-5 7-4-16</inkml:trace>
  <inkml:trace contextRef="#ctx0" brushRef="#br3" timeOffset="252331.7305">14527 1593 305 0,'0'0'7'16,"0"0"4"-16,0 0 2 15,0 0 2-15,0 0 3 16,0 0 0-16,0 0 1 15,0 0 1-15,0 0-6 0,0 0-2 16,0 0-4 0,0 0-2-16,0 0-1 0,-6 0 2 15,-5 15-1-15,6 2-1 16,-7 10-1-16,-1 6 0 0,-1 3 1 16,2 14-1-16,-1 2 1 15,8-5-5-15,0-3 0 16,5-2 0-16,5-4 0 0,2-8 0 15,6-6 0-15,4-7 0 16,6-9 0-16,-2-5 0 16,8-3 0-16,-5-8 0 15,3-4 0-15,-2-8 0 16,0-10 0-16,-2-7 0 0,-4-2 0 16,-6-10 0-16,-8 23 0 15,-4-1 0-15,-1 0 0 16,0-1 0-16,-3-1 0 15,-5 2 0-15,0-2 0 0,-6 3 0 16,-2 6 0-16,0 5 0 16,-2 1 0-16,8 6 0 15,-27 4 0-15,2 4 0 16,2 14 0-16,14 10 0 16,8 13 0-16,11 4 0 15,16-5 0-15,9-12 0 0,5-5 0 16,2-2 0-16,5-7 0 15,-2-5-16-15,-8-3-73 0,10 1-3 16</inkml:trace>
  <inkml:trace contextRef="#ctx0" brushRef="#br3" timeOffset="252708.3837">14951 1813 458 0,'0'0'4'0,"0"0"2"15,0 0 2-15,-16 5 1 16,16-5 2-16,-12 0-1 16,12 0-5-16,-9 0-5 15,9 0 0-15,0 0 0 0,0 0 0 16,7-12 0-16,5 7 0 16,6 5 0-16,2 0 0 15,-3 0 0-15,3 0 0 16,-6 8 0-16,-1-1 0 0,-10 5 0 15,-3 8 0-15,-10 4 0 16,-9 2 0-16,-1 1 0 0,-4 0 0 16,0 0 0-16,1-1 0 15,-2-5 0-15,11-6 0 16,3-3 0-16,7-5 0 16,4-7 0-16,9 5 0 0,11-5 0 15,3 0 0-15,2-5 0 16,-1-2 0-16,6 2 0 15,-12-2-46-15,2 2-44 16,-8 0-3-16</inkml:trace>
  <inkml:trace contextRef="#ctx0" brushRef="#br3" timeOffset="253055.5165">14011 2285 464 0,'0'0'3'0,"0"0"1"16,0 0 3-16,0 0 1 0,12 14 0 16,-9-4 1-16,0 7-1 15,-1 0-8-15,1 10 0 0,-3 0 0 16,0 2 0-16,0-8 0 16,0 4 0-16,-5-3 0 15,5 1-20-15,5-3-66 16,-5-8-3-16</inkml:trace>
  <inkml:trace contextRef="#ctx0" brushRef="#br3" timeOffset="254402.8528">13349 1407 308 0,'0'0'6'0,"0"0"3"16,0 0 0-16,0 0 2 15,-9 0 2-15,9 0 2 0,0 0 0 16,-12 5 0-16,12-5-4 16,-16 15-3-16,7-3-1 15,-4 0-1-15,-5 15 1 16,-4 11-1-16,-3 6-1 0,0 6 0 16,4-1 0-16,3 1-1 15,3-3 0-15,7-2-1 16,3-3-2-16,5-2 0 15,-2-3 0-15,2-1 0 16,0-4 0-16,0 1-1 16,2 2 1-16,3-11 0 15,-2-1-1-15,2-3 1 0,3-3 0 16,0 0 0-16,0-2 0 16,4-3 0-16,-2-4 0 15,3-4 0-15,2-1 1 0,3-3-1 16,-1 0 1-16,0-4-1 15,1-7 1-15,4 2-1 0,-4-4 1 16,1 1-1-16,4-3 1 16,0-2-1-16,-2 2 1 15,2-5-1-15,-3 2 1 16,-1-1 0-16,-1-1 1 0,3 0-3 16,-7-1 0-16,1-5 0 15,-5-1 0-15,2 2 0 16,-4-7 0-16,2 2 0 15,-3-5 0-15,-5 2 0 16,1 15 0-16,0 0 0 16,-3-2 0-16,0-1 0 0,0 0 0 15,0-2 0-15,-3 2 0 16,0-1 0-16,-4-1 0 16,2 2 0-16,-2 0 0 15,-3-1 0-15,2 2 0 0,-4 3 0 16,-1 0 0-16,1 1 0 15,-6 1 0-15,2 5 0 16,-5 6 0-16,1-4 0 16,-1 8 0-16,-1 0 0 0,-2 0 0 15,2 5 0-15,0 2 0 16,-1 1 0-16,1 1 0 16,0 3 0-16,4 0 0 15,0 2 0-15,2-2 0 0,3 3 0 16,5-2 0-16,8-13 0 15,-13 37 0-15,17-12 0 16,10-3 0-16,6-2 0 16,8-6 0-16,-1-2 0 15,6-4 0-15,-6-5 0 0,0-3 0 16,1 0 0-16,-4 0 0 16,-11 0 0-16,1 0 0 15,-2-3 0-15,-2-2 0 16,10 2 0-16,-2 2 0 0,-18 1 0 15,13-3 0-15,-13 3 0 16,9-3 0-16,-9 3 0 16,0 0 0-16,0 0 0 15,0 0 0-15,0 0 0 16,-2 10 0-16,2-10 0 0,-9 14-69 16,14-8-25-16</inkml:trace>
  <inkml:trace contextRef="#ctx0" brushRef="#br3" timeOffset="255764.6622">12515 1364 268 0,'0'0'4'0,"0"0"4"16,-9-12 0-16,9 12 3 15,-2-17-1-15,2 5 3 16,2-1-1-16,9-1 1 0,8-6-3 15,6 2-2-15,10-5-1 16,13-1-1-16,8 0 1 16,17-1-2-16,14-3 1 15,14-1-1-15,19 7 2 16,17 1-1-16,12 4 1 0,15 7-1 16,9 2-1-16,15 7 2 15,8 2-2-15,8 12-1 16,1 9-1-16,6 8-1 15,-1 5 0-15,-100 0 1 16,288 61 0-16,-55 19-1 16,-56 8 1-16,-60 3-1 15,-63 0 0-15,-59-4 1 0,-68-16 1 16,-65-22-1-16,-36-4 0 16,-35-3 1-16,-31-9 0 15,-35 0 0-15,-25 2 0 0,-34-6 0 16,-25-5-1-16,-22 0-1 15,-12-6-1-15,-13-11 1 16,-5-4-2-16,3-19 0 0,10-12 0 16,12-9 0-16,11-18 0 15,23-20 0-15,22-11 0 16,19-16 0-16,30-16 0 0,29-5 0 16,28-11-2-16,31-5 0 15,39-3 0-15,35 3 1 16,20 54-3-16,19-6 2 15,28 1 1-15,22-5 1 16,26 6-1-16,28-1 1 0,28 6-1 16,47 1 0-1,16 11 2-15,36 11-3 0,28 6-12 16,-92 20-69-16,511 0-3 16</inkml:trace>
  <inkml:trace contextRef="#ctx0" brushRef="#br3" timeOffset="260075.7711">15264 6401 211 0,'0'0'0'0,"0"0"-2"0,0 0-2 15,0 0 1-15,0 0 1 16,0 0 3-16,-4-7 0 16,4 7 2-16,8-5 2 15,3 2-1-15,0 1 5 16,5 2 1-16,1 0-1 0,3 0 0 16,3 2-1-16,1 1 2 15,6-1 0-15,6 1 0 16,1-1 2-16,7-2-2 0,0 0 1 15,12 0-3-15,0 0-1 16,12 0-1-16,-1 0-1 16,0 0-1-16,8 0-1 15,-3 0 0-15,8 0-1 0,-1 0 0 16,3 0-1-16,3 0 1 16,2 0-1-16,5-2 1 15,-4-1-2-15,10 1 1 16,4 2 0-16,-5 0-1 0,-1-3 1 15,7-1-1-15,-6 1 0 16,7-2 1-16,1 2-1 16,-1-2 0-16,-2-3 0 15,0 3 0-15,-1-2 1 16,2 2-1-16,1 2-1 0,-7-1 1 16,0 2-1-16,-2-4 0 15,-4 1 0-15,-1 3-2 16,0-6 2-16,-4-1-1 0,-2-1 1 15,-3 0 0-15,-1-2 0 16,-6-6 0-16,0 6 1 16,-4-3 0-16,-3-2 0 0,-5 2 0 15,-9-3 0-15,-1 6 0 16,0-3 1-16,-7 3-1 16,-1 0 1-16,-5-1 0 15,2 3 2-15,-9 0-3 0,8-2 3 16,-8 4-1-16,0-1-1 15,1-1 2-15,1-6-1 16,4 4 1-16,-1-3-1 16,0 6 1-16,-1-6 0 15,8 3-1-15,-4 2 1 16,2 2 0-16,-2 2 0 0,0 4-1 16,-1 1 1-16,1-5-1 15,2 3 0-15,0 1 0 16,-1-1-1-16,3 0 0 0,-6-1 0 15,11 2-1-15,-4-4 1 16,4 2 0-16,4-4 0 16,-1 3 0-16,6-2-1 0,-3-3 1 15,6 3 0-15,-6-3 0 16,4 0 0-16,-6-1 0 16,-3 2 0-16,-1 1 0 15,-4 1 0-15,-3-1 0 0,-2 4 0 16,2 1 0-16,-2-4 0 15,2 4 1-15,1-1-1 16,1 4 1-16,4-3 0 16,-2 0 1-16,4 1-2 15,-2 2 0-15,-1 0 1 16,3 0-1-16,-4 0 0 0,-1 2 0 16,2 1 0-16,1 0 0 15,2 1-1-15,-6-1 1 16,6 2 0-16,-3-3 0 0,6 3-1 15,-3-3 1-15,-1 4 0 16,5-1 0-16,-4-1-1 16,0 1 1-16,0 1-1 0,0 0 0 15,-3 3 0-15,-3-2 0 16,-1 1 0-16,-1-1 0 16,-2-2 0-16,-3 0 0 15,0 2 1-15,0-2-1 0,1 0 1 16,-1 0-1-16,1 0 1 15,-1-1 0-15,1 4-1 16,-6-4 1-16,0 7-1 16,-2 2 0-16,-3-3 1 15,-3 7-1-15,2 3-1 16,-4 1 1-16,1 10 0 0,-4-1 0 16,4 9 0-16,-2 6-1 15,-3 4 1-15,2 2 1 16,-4 2-1-16,-7 4 0 0,-2 5 0 15,-2 5 0-15,-2-2 0 16,-1 3 0-16,1 2 0 0,-3 2 0 16,0 0 1-16,0 4-1 15,5-4 0-15,3 0 1 16,1 0 0-16,2-3-1 16,-2 0 1-16,4-4-1 15,-5-3 0-15,-1-3 0 0,-5 1 0 16,-2-3 0-16,0 1 0 15,-5-7 1-15,-3 1 1 16,4-5-1-16,-1 3 1 16,2-6-1-16,3-2 1 15,3 1-1-15,6-4 0 16,2 1 0-16,3-3-1 0,2 3 0 16,1-6 0-16,-2-1-1 15,-1-6 1-15,-2-4-1 16,-1-4 1-16,-1-2 0 0,-4-5 0 15,-3-2 0-15,-3-10 0 16,4 15 1-16,-4-15-1 16,0 14 1-16,0-14-1 0,0 18 0 15,-7-10 0-15,-4 7-1 16,-6-3 1-16,-6 3-1 16,-6 0 0-16,-9 0 0 0,-9-1 0 15,-8 4 1-15,-10-3-1 16,-4 0 1-16,-8 0 0 15,-2-3 0-15,-6 0 0 16,-2 2 0-16,-3-2 0 16,-6-3 0-16,1 1 0 0,-3-2 0 15,-6-1-1-15,0-2 0 16,-13 0-2-16,0-3-1 16,-7 3 0-16,-7-2 1 15,-14-1 0-15,-4 3 0 16,-7 2 2-16,-7-1 2 0,2 1 1 15,-2-2 1-15,-2 1 1 16,4-3-1-16,2-3 0 16,5 0-1-16,0-2-1 0,1-3 0 15,2 0-1-15,2 3 0 16,0-1-1-16,2 3 1 16,-1 0 0-16,0 3 1 0,-5 4-1 15,7 3 0-15,1-2 0 16,3 2 0-16,0-2 1 15,3-1-1-15,4 0 0 16,4 0 0-16,7-2 0 16,-3 3 0-16,5-6-1 15,5 1 1-15,-5-1 0 0,5 0-1 16,-1-2 0-16,2 3 1 16,1-1 0-16,5 1 0 15,-5 0 1-15,5-3 0 16,4 0 0-16,1 0 0 0,6 0 0 15,4 0 0-15,1-3 0 16,7 3 0-16,4-3 0 16,5 1 0-16,5 2 0 0,6 0 0 15,7 0 0-15,5 0-1 16,9 0 1-16,6 0 0 16,2 0 0-16,8 0-1 0,5-3 1 15,8 3-1-15,0 0 0 16,1 0 1-16,4 0-1 15,0 0 1-15,5 0-1 16,7 0 0-16,-15 0 1 16,15 0-1-16,-8 0 0 0,8 0 0 15,0 0 1-15,0 0-1 16,0 0-1-16,0 0 2 16,0 0-1-16,0 0 0 15,-9-7 1-15,6-5 0 0,-2-11 1 16,2-9 1-16,-4-10 0 15,-3-21 1-15,1-17-1 16,-2-20 0-16,1-11-2 0,3-15 1 16,5-6 1-16,2 1-3 15,2 5 0-15,3 4 0 16,2 13 0-16,0 12 0 16,-2 6 0-16,-1 5 0 0,-4 4 0 15,-4-3 0-15,-3 0 0 16,2-1 0-16,0 2 0 15,5 0 0-15,0 9 0 16,5 9 0-16,2 8 0 16,6 15 0-16,-3 7 0 15,-4 14 0-15,3 5 0 0,-9 17 0 16,5-12 0-16,-5 12 0 16,0 0 0-16,0 0 0 15,0 0 0-15,0 0 0 0,3 10 0 16,2-1 0-16,-5-9-28 15,14 10-58-15,0-10-4 16</inkml:trace>
  <inkml:trace contextRef="#ctx0" brushRef="#br3" timeOffset="265920.3922">14448 4124 362 0,'0'0'10'15,"0"0"3"-15,0 0 2 0,-5-15 2 16,5 15 1-16,-2-17 2 16,2 4 0-16,0 1 1 15,5-3-8-15,8 1-11 16,1 1-2-16,9 4 0 0,2 3 0 15,1 4 0-15,7 2 0 16,-3 10 0-16,-2 4 0 16,-4 9 0-16,-4 1 0 0,-5 6 0 15,-10 0 0-15,-5 5 0 16,0-2 0-16,-13-2 0 16,-4-2 0-16,-5 0 0 15,-6-8 0-15,3-1 0 16,1-5 0-16,-2-5 0 0,9-5 0 15,1-5 0-15,16 0 0 16,-13-15 0-16,17-2 0 16,8-5 0-16,4-6 0 15,8-4 0-15,2-5 0 16,8 1 0-16,-1-1 0 0,1 3 0 16,-6 8 0-16,-2 0 0 15,-4 8 0-15,-8 7 0 16,-3 3 0-16,-2 8 0 0,-9 0 0 15,10 12 0-15,-8 3 0 16,0 5 0-16,3 2 0 16,1 1 0-16,1 4 0 0,-2-3 0 15,2 0 0-15,4-2 0 16,4-5 0-16,2-2 0 16,7-6 0-16,4 4-10 15,17-9-79-15,-14-1-1 0</inkml:trace>
  <inkml:trace contextRef="#ctx0" brushRef="#br3" timeOffset="266109.8799">15219 4134 452 0,'0'0'5'16,"0"0"1"-16,0 0 1 15,0 0 0-15,0 0 0 16,0 0 1-16,0 0-1 15,0 0 1-15,17-4-7 0,1 1-7 16,5 3-18-16,6 0-59 16,-5 0-4-16</inkml:trace>
  <inkml:trace contextRef="#ctx0" brushRef="#br3" timeOffset="266264.5044">15206 4253 404 0,'0'0'7'16,"0"0"1"-16,0 0 2 15,-9 2 1-15,9-2 1 16,0 0 2-16,7 3 0 0,8-3 0 16,10 0-6-16,3-5-3 15,9-2-6-15,2-5-20 16,-9 4-62-16,20-5-3 16</inkml:trace>
  <inkml:trace contextRef="#ctx0" brushRef="#br3" timeOffset="266975.7524">15840 4209 378 0,'0'0'9'0,"0"0"1"15,-8 0 2-15,8 0 1 16,-10 0 1-16,10 0 0 16,-16 2 0-16,8 3 1 15,4 3-7-15,-5 3-3 0,9 0-1 16,0 1 0-16,9 0-1 15,3-4 0-15,10-2 2 16,6-6-5-16,6-6 0 16,3-6 0-16,3-8 0 0,3-5 0 15,-6-9 0 1,-3-4 0-16,-4-6 0 0,-9-6 0 16,-12-6 0-16,-4 0 0 15,-5 5 0-15,-13-2 0 16,-1 9 0-16,-8 6 0 0,-2 11 0 15,0 7 0-15,-1 13 0 16,1 7 0-16,4 7 0 0,2 8 0 16,6 13 0-16,2 7 0 15,7 4 0-15,6 9 0 16,9 1 0-16,6 2 0 16,6-3 0-16,6-4 0 15,8-4 0-15,7-8 0 0,-6-8 0 16,4-6 0-16,-4-3 0 15,-2-7 0-15,-2-3 0 16,-8-3-11-16,-4-12-71 16,-3 10-8-16</inkml:trace>
  <inkml:trace contextRef="#ctx0" brushRef="#br3" timeOffset="267413.1066">16534 4055 466 0,'0'0'5'0,"0"0"2"0,0 0 2 16,0 0 1-16,0 0-1 15,0 0-4-15,0 0-5 0,10 8 0 16,-10 4 0-16,3 2 0 16,-1 4 0-16,1 2 0 15,-1 2 0-15,3 0 0 0,-3-1 0 16,2-2 0-16,2-4 0 16,2 7 0-16,18-7-81 15,-16-8-10-15</inkml:trace>
  <inkml:trace contextRef="#ctx0" brushRef="#br3" timeOffset="268593.881">17143 3999 405 0,'0'0'6'16,"2"-11"3"-16,3 2 1 15,-1-4 3-15,-2 2 0 0,-2-1 1 16,0-3 0-16,-6-1 0 15,-3 6-5-15,-6 3-5 16,-7 7-4-16,-3 4 0 16,-3 11 0-16,-4 5 0 0,4 5 0 15,1 7 0-15,5 2 0 16,4-2 0-16,9-1 0 16,6-5 0-16,3-1 0 15,12-2 0-15,13-8 0 16,5-5 0-16,5-5 0 0,9-1 0 15,2-4-10-15,4-7-46 16,-4-1-32-16,2 1-1 16</inkml:trace>
  <inkml:trace contextRef="#ctx0" brushRef="#br3" timeOffset="268904.2023">17377 4006 416 0,'0'0'5'0,"0"0"2"0,-13 0 1 16,13 0 2-16,-14 4-1 15,2 4 2-15,-1-1 0 16,0 7 0-16,0 2-4 16,6 2-2-16,5-3-1 15,2 2 0-15,7-5-1 0,8-2-3 16,8 0 0-16,0-8 0 16,10-2 0-16,3 0 0 15,-1-7 0-15,-3-3 0 16,-2-3 0-16,-3-4 0 15,-12 0 0-15,-2-1 0 0,-11-1 0 16,-4 1 0-16,-11 4 0 16,-8-1 0-16,0 9 0 15,-7 2 0-15,3 4 0 0,-5 0-15 16,10 7-20-16,13 4-52 16,0-2-2-16</inkml:trace>
  <inkml:trace contextRef="#ctx0" brushRef="#br3" timeOffset="269270.0826">17735 3924 357 0,'0'0'9'0,"0"0"4"15,0 0 3-15,5-10 1 0,-5 10 0 16,0 0 0-16,0-12 1 16,0 12 1-16,-15-3-10 15,3 3-3-15,-1 3-2 16,-2 4-2-16,0 2-1 15,0 4-1-15,3-1 1 16,4 0-1-16,8 4 1 0,0-2-1 16,8 0 1-16,7-3 0 15,5 2 1-15,2-6-2 16,3 5 0-16,4-2 0 0,-4 1 0 16,0-1 0-16,-2-4 0 15,-4 4 0-15,-3-2 0 16,-8 2 0-16,-2 0 0 15,-6 0 0-15,-9-3 0 16,-6 2 0-16,-5 2 0 0,-3-6 0 16,-4-1-3-16,-1 4-1 15,1-8-4-15,3 6-9 16,6-6-26-16,3-6-43 16,15 6 0-16</inkml:trace>
  <inkml:trace contextRef="#ctx0" brushRef="#br3" timeOffset="269695.042">18068 3849 416 0,'0'0'6'0,"0"0"3"15,0 0 1-15,10 0 0 16,-10 0 1-16,0 0 1 16,0 8 1-16,-2 6 0 15,-6 4-5-15,-5 5-5 0,6 0-3 16,-3 8 0-16,2 2 0 15,3-4 0-15,5 0 0 16,0-9 0-16,11 0 0 0,3-5 0 16,4-5 0-16,4-5 0 15,3-5 0-15,0 0 0 16,-2-10 0-16,-5-4 0 16,1-4 0-16,-8-4 0 15,0-9 0-15,-11 2 0 0,0-8 0 16,-7 5 0-16,-11-3 0 15,-8 0 0-15,0 8 0 16,-2 10 0-16,-4 2 0 16,2 12 0-16,3 6 0 0,8 9 0 15,3 8 0-15,11 5 0 16,5 5 0-16,5 2 0 16,11-3 0-16,3 3 0 0,8-4 0 15,3-11 0-15,2 0 0 16,11-1-14-16,2-9-74 15,-6-4-3-15</inkml:trace>
  <inkml:trace contextRef="#ctx0" brushRef="#br3" timeOffset="269875.5609">18480 3949 449 0,'0'0'4'16,"0"0"3"-16,0 0 1 15,-4 10 2-15,-1 2 0 0,2 5 0 16,-2 1 1-16,3 6-9 15,0 1-2-15,-2-1 0 16,4 6 0-16,6-7 0 16,1 4 0-16,-4-9-21 0,6 1-66 15,2-6-3-15</inkml:trace>
  <inkml:trace contextRef="#ctx0" brushRef="#br3" timeOffset="270541.602">19172 3902 424 0,'0'0'6'0,"0"0"2"15,5-10 2-15,-5 10 2 16,0-11 0-16,0 11 0 15,2-10 1-15,-2 10-1 0,0 0-10 16,0 21-2-16,-2-1 0 16,2 6 0-16,0 7 0 15,-3 4 0-15,3 0 0 16,0 1 0-16,3-7 0 16,1 1-18-16,-1-7-68 15,3-7-3-15</inkml:trace>
  <inkml:trace contextRef="#ctx0" brushRef="#br3" timeOffset="270721.1244">18983 4057 452 0,'0'0'4'0,"0"0"0"16,0 0 2-16,0 0 0 15,7-12 0-15,8 6 1 0,7-1 0 16,8 3 0-16,11-1-4 15,0-2-4-15,14 7-13 16,-6 4-61-16,11-6-10 0</inkml:trace>
  <inkml:trace contextRef="#ctx0" brushRef="#br3" timeOffset="271462.8052">20079 4052 493 0,'0'0'5'0,"-7"-13"0"0,7 13 3 15,-11-14-8-15,7 5 0 16,4-4 0-16,0 1 0 16,1 0 0-16,15 4 0 15,4 0 0-15,7 6 0 16,0 2 0-16,3 0 0 16,-2 7 0-16,-3 4 0 0,-6 3 0 15,-6 1 0-15,-11 2 0 16,-2 0 0-16,-9 6 0 15,-9-3 0-15,-1-2 0 16,-6 1 0-16,2-2 0 0,0 0 0 16,4-4 0-16,1-1 0 15,6-1 0-15,7-2 0 16,5-9 0-16,2 12 0 0,11-12 0 16,10 0 0-16,4 0 0 15,8-2 0-15,4-2 0 16,5-4 0-16,-3 2 0 15,1 2 0-15,-5-5 0 0,-12 6-63 16,7 0-30-16</inkml:trace>
  <inkml:trace contextRef="#ctx0" brushRef="#br3" timeOffset="272691.1652">20820 3750 360 0,'0'0'8'0,"0"0"3"0,8-8 4 16,-6-1 0 0,0-1 1-16,1 3 2 0,-3-6 0 15,0 3 0-15,-11 1-6 16,-1 6-5-16,-4 3-2 15,-8 10-2-15,-3 9-1 16,0 4-1-16,-3 4 1 0,0 4-2 16,8 2 0-16,2 0 0 15,7 2 0-15,9-9 0 0,6 2 0 16,11-3 0-16,11-5 0 16,6-5 0-16,10-3 0 15,5-5-3-15,2-7-9 16,4 3-14-16,2-3-49 15,-5-3-13-15</inkml:trace>
  <inkml:trace contextRef="#ctx0" brushRef="#br3" timeOffset="272996.5062">21106 3875 391 0,'0'0'5'16,"0"0"3"-16,-11-8 1 0,11 8 1 16,-16 0 2-16,6 0-1 15,-3 8 2-15,0 1-1 16,1 2-4-16,2 3-3 15,2 3-1-15,7 0 1 16,1 1-2-16,7-4 1 0,10 2-1 16,3-4 0-16,5-2 0 15,10-7-1-15,-3-3-2 16,0 0 0-16,-2-3 0 0,-3-7 0 16,-2-5 0-16,-8-5 0 15,-8 2 0-15,-5-4 0 16,-4 3 0-16,-9-3 0 15,-9 4 0-15,-5 4 0 0,-4 5 0 16,-1 5 0-16,2 4 0 16,1 0-21-16,7 7-16 15,16 3-51-15,-1 0 1 16</inkml:trace>
  <inkml:trace contextRef="#ctx0" brushRef="#br3" timeOffset="273347.803">21628 3807 436 0,'0'0'4'0,"0"0"2"0,-5-12 0 16,5 12 1-16,-15-10 0 15,5 5 0-15,-5 3 0 16,-3-3 1-16,3 5-4 16,-4 2-2-16,1 6-1 0,4 0-1 15,-2 3 1-15,9 1-1 16,2 4 1-16,5 0-1 15,3 0 1-15,6 6 0 16,9-4 0-16,-1 1 0 16,6-5 0-16,-3 4 0 0,2-5 0 15,-5 0-1-15,-2-1 1 16,-2-4-1-16,-13-8 0 16,7 17 1-16,-7-17-1 15,-14 9 1-15,-4-2-2 16,-5-1 0-16,-4-2-1 15,-5-1-2-15,2 2-4 0,-3-5-8 16,6-3-33-16,8 3-37 16,3-8 0-16</inkml:trace>
  <inkml:trace contextRef="#ctx0" brushRef="#br3" timeOffset="273624.0416">22066 3374 459 0,'0'0'4'16,"0"0"1"-16,0 0 0 0,0 0 2 15,-8 5 0 1,-4 10 0-16,-4 7 0 0,-6 4 0 16,-2 15-4-16,-1 6-3 15,-3 5 0-15,3 7 0 16,3 6 0-16,9-6 0 15,6 0 0-15,5-2 0 16,4-4 0-16,5-8 0 0,11-6 0 16,4-10 0-16,1-9-14 15,-8-2-72-15,17-11-1 0</inkml:trace>
  <inkml:trace contextRef="#ctx0" brushRef="#br3" timeOffset="274070.2739">22237 3570 426 0,'0'0'6'0,"0"0"0"0,-12-6 2 16,12 6 1-16,-20 0 1 16,8 6-1-16,-6 1 2 15,0 5-1-15,1 11-4 16,-1-1-2-16,3 8-1 15,3-1 0-15,5 3-3 16,2 0 0-16,5-1 0 0,0-5 0 16,9-3 0-16,6-9 0 15,3-1 0-15,4-8 0 16,1-5 0-16,2-2 0 0,-3-8 0 16,-2-10 0-16,0-3 0 15,-5-6 0-15,-2-3 0 16,-11-5 0-16,-2 0 0 15,-6 1 0-15,-8 5 0 0,-2 6 0 16,-3 5 0-16,-1 8 0 16,-5 3 0-16,3 9 0 15,4 3 0-15,2 11 0 16,5 3 0-16,6 2 0 16,5 8 0-16,2-4 0 15,14 2 0-15,3-3 0 0,11 3-2 16,2-8-34-16,3-2-49 15,10-5-3-15</inkml:trace>
  <inkml:trace contextRef="#ctx0" brushRef="#br3" timeOffset="274254.7597">22607 3674 450 0,'0'0'3'0,"0"0"2"15,-5 7 1-15,0 5 0 16,3 3 0-16,0 2 2 15,-3 5-1-15,1 4 0 0,2 1-3 16,2 3-3-16,0-5-3 16,6 1-7-16,-1-8-18 15,-9-1-57-15,12-5-1 16</inkml:trace>
  <inkml:trace contextRef="#ctx0" brushRef="#br3" timeOffset="274445.6126">22896 3549 457 0,'0'0'2'0,"0"0"0"15,0 0 1-15,-2 8 0 0,-2 2 0 16,2 7 1-16,-1 5-1 16,1 3 1-16,2 8-1 15,0 3-3-15,2 2-4 0,3-3-11 16,-1 2-33-16,-2-10-34 15,0-5-3-15</inkml:trace>
  <inkml:trace contextRef="#ctx0" brushRef="#br3" timeOffset="274606.6863">22772 3708 455 0,'0'0'4'15,"0"0"1"-15,0 0 0 16,0 0 0-16,12-12 1 0,-3 7-1 15,7 1 0-15,5 1-4 16,2-5-14-16,9-1-40 16,6 6-31-16,-3 0-1 15</inkml:trace>
  <inkml:trace contextRef="#ctx0" brushRef="#br3" timeOffset="275011.3761">23308 3542 444 0,'0'0'5'15,"0"0"3"-15,0 0 0 0,0 0 0 16,0 0 0-16,-7 0 1 16,7 0 0-16,-20 21 0 15,8-4-6-15,-4 5-3 16,2 2 0-16,-4 6 0 16,6 2 0-16,2 1 0 15,5-4 0-15,5-1 0 0,3-4 0 16,6-6 0-16,3-4 0 15,9-6 0-15,1-5 0 16,0-3 0-16,3-3 0 0,-2-9 0 16,-2-8 0-16,0-2 0 15,-4-9 0-15,-6-3 0 16,-1-8 0-16,-3-1 0 0,-7 4 0 16,0 3 0-16,-7 3 0 15,-6 5 0-15,-4 6 0 16,1 13 0-16,-1 6 0 15,0 6 0-15,-1 9 0 0,-1 12 0 16,8 1 0-16,4 7 0 16,7 0 0-16,0 9 0 15,10-7 0-15,10 8-24 16,5-8-63-16,2-3-3 16</inkml:trace>
  <inkml:trace contextRef="#ctx0" brushRef="#br3" timeOffset="275367.5059">23641 3730 470 0,'0'0'5'15,"-8"-12"1"-15,8 12 1 16,-11-15 2-16,5 5 0 16,6 10-4-16,-7-17-5 15,5 5 0-15,2 12 0 0,13-11 0 16,0 8 0-16,6 3 0 15,-2 0 0-15,0 3 0 16,0 8 0-16,-1-1 0 0,-9 3 0 16,-2 3 0-16,-5 2 0 15,-5-1 0-15,-5 0 0 16,0 1 0-16,-3 1 0 16,2-1 0-16,5-6 0 15,-1 0 0-15,7-12 0 0,-3 12 0 16,3-12 0-16,12 3 0 15,3-3 0-15,5-4 0 16,3-4 0-16,4-9-8 16,8-5-46-16,-2-3-35 0,2-7 0 15</inkml:trace>
  <inkml:trace contextRef="#ctx0" brushRef="#br3" timeOffset="275591.9319">24002 3232 457 0,'0'0'4'0,"0"0"2"16,-5-12 2-16,5 12-1 15,-3-10 1-15,3 10-1 16,0 0 2-16,0 7-4 16,5 16-5-16,5 7 0 0,5 6 0 15,6 17 0-15,0 1 0 16,2 4 0-16,0 1 0 16,-7 0 0-16,0 1 0 15,-11-3 0-15,-5-8 0 16,-5 1 0-16,-13-6 0 15,-5-4 0-15,-3-3 0 0,-15-10-2 16,7 4-86-16,-1-7-2 16</inkml:trace>
  <inkml:trace contextRef="#ctx0" brushRef="#br3" timeOffset="277342.2646">14356 5071 433 0,'0'0'5'15,"0"0"0"-15,0 0 2 16,0 0-1-16,0 0 0 16,0 0 1-16,0 0-1 15,-10 4 1-15,10 6-5 16,3 3 0-16,6 4-1 0,5 1 0 16,6-3 1-16,4-1 0 15,6-1 0-15,2-6 0 16,4-5 1-16,-3-2-1 15,0-2 1-15,-3-8 0 0,-5-5-1 16,-8-1 0-16,-4-2-2 16,-6-1 0-16,-2 6 0 15,-2 0 0-15,-3 1 0 0,0 12 0 16,-3-10 0-16,3 10 0 16,0 7 0-16,0 5 0 15,0 8 0-15,5 3 0 0,2 4 0 16,-1 3 0-16,4 4 0 15,-1-1 0-15,2-1 0 16,-1 0 0-16,-1-4 0 16,-5-1 0-16,-1-3 0 15,-3-5 0-15,-9 0 0 0,-6-1 0 16,-5-6 0 0,-7 0 0-16,-6-3 0 0,-6 1 0 15,-2-5 0-15,1-5 0 16,4 3 0-16,-1-3 0 15,1-3 0-15,12-2 0 0,-1-2-13 16,0 2-75-16,20-5-3 16</inkml:trace>
  <inkml:trace contextRef="#ctx0" brushRef="#br3" timeOffset="277572.6847">15047 5068 489 0,'0'0'3'15,"0"0"1"-15,8-5 1 0,-8 5 0 16,13-5 0 0,-13 5-5-16,19-7 0 15,-4 2 0-15,3 5 0 0,1 0 0 16,-1 0-19-16,-18 0-68 15,32 7-3-15</inkml:trace>
  <inkml:trace contextRef="#ctx0" brushRef="#br3" timeOffset="277724.2786">15009 5249 396 0,'0'0'7'0,"0"0"3"15,0 0 2-15,9 5 1 0,1-5 1 16,7 0 0-16,7 0 1 15,4-2-1-15,10-1-11 16,-1-9-26-16,13 7-59 0,2-5-5 16</inkml:trace>
  <inkml:trace contextRef="#ctx0" brushRef="#br3" timeOffset="278794.2449">15761 5177 362 0,'0'0'4'0,"0"0"3"0,0 0 0 16,0 0 1-16,-10 2-1 16,10-2 1-16,0 0 1 15,-5 13 1-15,5-13-2 16,2 7 0-16,11-4-1 0,2-3 1 15,7-6 0-15,6-6 0 16,4-2 0-16,5-11-2 16,0-5 0-16,-2-5-2 0,-2-7 0 15,-6-2 0-15,-2-10-2 16,-8-2 0-16,-7 0-1 16,-8 1 0-16,-2 6 0 15,-8 1 0-15,-3 7 1 16,-4 8-2-16,-2 11 0 0,-3 9 0 15,0 12 0-15,3 10 0 16,-4 14-2-16,6 11 2 16,5 10 0-16,1 12 0 15,6 3 0-15,6 7 2 0,11 2-2 16,6-2 0-16,10-8 0 16,7-4-4-16,11-16-14 15,1-4-67-15,19-10-2 16</inkml:trace>
  <inkml:trace contextRef="#ctx0" brushRef="#br3" timeOffset="282689.1886">16395 5071 339 0,'0'0'7'0,"0"0"4"15,0 0 4-15,0 0 2 16,0 0 0-16,0 0-1 15,0 0 1-15,0 0 0 16,0 0-6-16,5 12-4 16,-5 0-3-16,0 3-2 0,0 5 0 15,0 0 0-15,0 2 0 16,0 1-1-16,0-4 0 0,3 1-1 16,-1-5-1-16,0-3-5 15,-2-12-11-15,12 13-30 16,-12-13-37-16,11 10-3 15</inkml:trace>
  <inkml:trace contextRef="#ctx0" brushRef="#br3" timeOffset="283368.5975">17177 4875 374 0,'0'0'6'0,"3"-10"5"16,0 0 0-16,-3 0 1 15,0-5 2-15,-3 3 1 16,-4-6-1-16,-3 1 0 16,-8 7-6-16,-1 5-2 15,-6 3-2-15,-2 4-1 0,-1 5-2 16,-2 6-1-16,5 3 1 16,3 4 0-16,5-1 0 15,4 1-2-15,10 4 1 0,6 2 0 16,15-5 0-16,9 4 0 15,5 0 0-15,10-5 1 16,4 2-1-16,0-4 0 16,-1-1 1-16,-3-5-1 15,-12 0 0-15,-5-2 0 0,-5-2 0 16,-7-1 0-16,-13-7 1 16,0 15-1-16,-5-10 1 15,-13 1 0-15,-4-4-1 0,-5 2 1 16,-8-4-1-16,-3 0 1 15,-5 0-2-15,5 0 0 16,1-1 0-16,1 1-4 16,4-5-4-16,10 2-15 15,-1 3-59-15,10 0-3 0</inkml:trace>
  <inkml:trace contextRef="#ctx0" brushRef="#br3" timeOffset="283572.619">17364 4954 415 0,'0'0'5'16,"0"0"1"-16,0 0 2 0,0 0 0 15,11-2 1-15,-11 2 0 16,9 7 0-16,-5 5 0 16,2 3-3-16,-3 3-3 15,4 4-3-15,-3-2-4 16,4 2-7-16,0-2-16 15,-3-4-56-15,5 1-1 16</inkml:trace>
  <inkml:trace contextRef="#ctx0" brushRef="#br3" timeOffset="283925.0859">17599 4988 372 0,'0'0'7'0,"0"0"3"0,0 0 1 15,0 0 1-15,0 0-1 16,0 0 0-16,0 6 1 15,0-6 1-15,6 14-7 0,0-1-3 16,-4 2-2-16,1-2 1 16,2 1-1-16,-1 1 0 15,4-2 1-15,-4-6-1 0,-4-7 1 16,12 12 0-16,-12-12 0 16,18 0 1-16,-7-10-1 15,-2-2 0-15,4-5 0 16,2-3 0-16,5-2-1 15,-1-3 0-15,-1 5 0 16,0 0-1-16,-1 5 0 16,-2 6-1-16,-3 3 1 0,0 6-1 15,-3 11 0-15,-2 1 1 16,-2 7-1-16,-2 4 0 16,1-1-1-16,1 3-3 0,0 0-8 15,5-1-16-15,13-4-56 16,-10-2 0-16</inkml:trace>
  <inkml:trace contextRef="#ctx0" brushRef="#br3" timeOffset="284360.4206">18247 4800 419 0,'0'0'5'0,"0"0"2"0,0-12 1 15,0 12 1-15,-13-8 1 16,6 6 0-16,-5 2 1 15,-6 8 0-15,0 6-4 0,-1 11-3 16,0 3-1-16,4 3-2 16,-3 7 1-16,8-3-1 15,4-1-1-15,6-4 1 16,6-5-1-16,9-5 2 16,7-3-2-16,1-9 0 0,4-7 0 15,3-2 0-15,-4-10 0 16,2-3 0-16,-3-8 0 15,-5-5 0-15,-8-6 0 16,-1-2 0-16,-11-4 0 0,-3-1 0 16,-12 3 0-16,-8 2 0 15,-4 5 0-15,-5 8 0 16,-4 8 0-16,2 6 0 0,2 10 0 16,2 11 0-16,8 1 0 15,7 8 0-15,7 7 0 16,8-3 0-16,11 4 0 15,6 0 0-15,12-6 0 16,9 2-7-16,2-9-10 0,6-10-37 16,2 5-33-16,0-9-2 15</inkml:trace>
  <inkml:trace contextRef="#ctx0" brushRef="#br3" timeOffset="284506.5397">18597 4855 432 0,'0'0'2'0,"0"0"2"0,0 0 2 15,0 5 1-15,0-5 1 16,0 22 0-16,0-8 0 16,0 7 0-16,0 4-1 0,8 0-4 15,0 2-9-15,11-15-71 16,1 18-8-16</inkml:trace>
  <inkml:trace contextRef="#ctx0" brushRef="#br3" timeOffset="286202.4426">19431 4775 425 0,'0'0'3'0,"0"0"2"16,0-12 2-16,0 12 2 16,0-12 0-16,0 12 1 15,0 0-1-15,-11-5 2 16,1 10-3-16,3 10-3 0,0 7-1 16,4 6-2-16,-5 1 0 15,4 3 0-15,-1 4-2 16,2-7-4-16,3 0-5 0,0-4-12 15,0-3-64-15,3-2-2 16</inkml:trace>
  <inkml:trace contextRef="#ctx0" brushRef="#br3" timeOffset="286391.4642">19211 4882 394 0,'0'0'5'0,"0"0"3"15,0 0 1-15,0-10 1 16,0 10 2-16,20-9-2 16,3 3 1-16,4 2 1 15,8-4-5-15,7 4-6 16,6 4-12-16,1 12-63 0,2-12-10 16</inkml:trace>
  <inkml:trace contextRef="#ctx0" brushRef="#br3" timeOffset="289588.4639">19576 4166 278 0,'0'0'7'0,"0"0"4"16,0 0 4-16,0 0 3 15,0 0 2-15,0 0 3 16,0 0 1-16,0 0 0 16,0 0-6-16,0 0-4 15,0 0-4-15,0 0-3 0,0 0-2 16,0 0-1-16,0 0 0 15,0 0 0-15,14 5 0 16,-2-5 1-16,3-8-1 16,7-4 1-16,0-9 0 15,8-6-3-15,0-9-2 0,0-8 0 16,0-8 0-16,-3-5 0 16,-4-8 0-16,-6 1 0 15,-9 0 0-15,-6-1 0 0,-2 8 0 16,-8 10 0-16,-2 8 0 15,-6 11 0-15,-5 14 0 16,-4 14 0-16,0 9 0 16,-1 11 0-16,6 17 0 15,-3 8 0-15,5 11 0 0,4 9 0 16,9-1 0-16,5 0 0 16,7 0 0-16,8-6 0 15,7-5 0-15,6-9 0 0,0-6 0 16,8-9 0-16,1 0-9 15,-5 2-48-15,4-12-31 16,-1-6-1-16</inkml:trace>
  <inkml:trace contextRef="#ctx0" brushRef="#br3" timeOffset="292554.3301">19555 5103 255 0,'0'0'8'0,"0"0"1"0,0 0 4 16,0 0 1-16,0 0 0 15,0 0 3-15,0 0 1 16,0 0 2-16,0 0-7 16,0 6 0-16,0-6-1 0,0 0 0 15,12 0-1-15,0-5-1 16,8-4-1-16,0-6-1 15,8-9-1-15,7-3-1 16,2-8-2-16,0-2 0 16,-3-7-2-16,0-6 0 15,-6 3-1-15,-7-8 1 0,-6 3-1 16,-10 5 0-16,-5 2-1 16,-7 8 1-16,-6 10-1 15,-4 7 0-15,-3 8 0 0,-3 7 0 16,0 5-1-16,4 9 0 15,1 9 1-15,1 5-1 16,4 9 1-16,4 2 0 0,6 5 1 16,3 7 0-16,5 0 0 15,6 1 0-15,8-2 0 16,3-4 1-16,8 0-1 16,5-9-2-16,0-7-4 0,4-1-10 15,-6-1-38-15,6-11-31 16,-1-2-3-16</inkml:trace>
  <inkml:trace contextRef="#ctx0" brushRef="#br3" timeOffset="292921.1781">20086 4952 403 0,'0'0'6'0,"0"0"2"16,0 0 3-16,-7-10 1 15,7 10 1-15,-5-10 0 16,5 10 0-16,0-18 1 16,8 8-6-16,6-2-3 0,9 4-2 15,4 1-1-15,3 0-2 16,2 4 0-16,-2 3 0 16,-3 3 0-16,-6 7 0 15,-12 2 0-15,-6 9 0 16,-3 0 0-16,-12-1-2 0,-5 5 2 15,-3-4 0-15,-5 3 0 16,2-2 0-16,3-7-1 16,3-1 1-16,4-1 0 15,13-13 0-15,-3 10 0 16,11-10 0-16,10 0-1 0,7-3-1 16,4-1-6-16,4-7-11 15,9-1-64-15,-5 2-4 16</inkml:trace>
  <inkml:trace contextRef="#ctx0" brushRef="#br3" timeOffset="293385.3765">20900 4751 417 0,'0'0'3'0,"0"-10"2"0,-3 1 0 15,-4-2 0-15,-6-1 2 16,-2 3 0-16,-2-5 0 16,-4 4 1-16,-3 5-3 0,2 2-2 15,-3 3 0-15,3 8-1 16,7 5-1-16,-1 3 0 15,11 0 0-15,5 2 0 0,3 4 1 16,15 0-1-16,2 1 1 16,12-1 0-16,0-2 0 15,5-1-1-15,0 1 0 0,1-3 0 16,-6-1-1-16,-2-4 0 16,-10-2 1-16,-5 0-1 15,-11-3 0-15,-4-7 1 16,-7 15-1-16,-10-8 0 15,-6-4 1-15,-9 1-1 16,-5-1-1-16,-6 0 0 0,-3-3-2 16,-1 0 0-16,4 0-2 15,1 0-6-15,10-3-15 16,12 0-57-16,-1-1-1 16</inkml:trace>
  <inkml:trace contextRef="#ctx0" brushRef="#br3" timeOffset="293602.3399">21128 4813 440 0,'0'0'4'16,"0"0"0"-16,0 0 1 0,0 0 0 16,0 0-1-16,0 8 1 15,-3-1 0-15,1 6 0 16,2 1-4-16,0 3-2 15,2 3-6-15,1 1-9 16,7-2-21-16,5-2-45 16,-2-2-3-16</inkml:trace>
  <inkml:trace contextRef="#ctx0" brushRef="#br3" timeOffset="293969.3913">21267 4850 378 0,'0'0'7'0,"0"0"1"0,0 0 2 16,0 0 0-16,0 0 0 15,0 0-1-15,0 0 1 16,0 0 0-16,0 0-6 16,5 5-3-16,-5-5 0 0,3 20-2 15,-1-11 2-15,0 3 0 16,2-4-1-16,-4-8 2 16,5 16 1-16,-5-16 0 15,0 0 0-15,9 0 1 0,-9 0 0 16,16-12 0-16,-7-1 0 15,6-2 0-15,2-2-2 16,3 2-1-16,-2 0 0 16,2 6-1-16,-3-2-1 15,0 4 1-15,-2 5-1 0,0 2 0 16,-8 2-1-16,4 8 1 16,-4 2 0-16,0 3 1 15,1 2-1-15,-3 3 1 0,3 0 0 16,-1 0 0-16,0-3-3 15,5 0-7-15,-2-4-16 16,-2-1-56-16,14-5-2 16</inkml:trace>
  <inkml:trace contextRef="#ctx0" brushRef="#br3" timeOffset="294224.8073">22103 4493 420 0,'0'0'4'0,"0"0"0"16,-18 0 2-16,4 3 0 0,-4 10 1 15,-2 6 1 1,1 8-1-16,-9 5 1 0,3 11-2 16,2 1-2-16,7 8 0 15,3-3-1-15,5 1 0 16,3 0-1-16,5-3 0 0,8-8 0 15,7-1-3-15,2-8-4 16,6-6-11-16,2 8-50 16,5-22-18-16</inkml:trace>
  <inkml:trace contextRef="#ctx0" brushRef="#br3" timeOffset="294650.5499">22341 4570 397 0,'0'0'4'0,"0"0"2"0,-10-4 2 16,1 4 1-16,-2 0 0 15,-3 6 0-15,-4 4 1 16,-1 8 0-16,-4 7-3 16,5 2-2-16,1 10-2 0,4 0-1 15,4 0 1-15,6 4-1 16,3-9 0-16,5-3 0 0,8-7 1 15,4-5-1-15,3-4 0 16,-1-8 1-16,2-5 0 16,-1-9 0-16,-3-8-1 15,-2-4 1-15,-3-4-1 0,-1-7-2 16,-7-3 0-16,-1 1 0 16,-1-1 0-16,-2 3 0 15,-5 5 0-15,-5 7-3 16,3 5 2-16,-5 11 0 15,1 4 0-15,1 12 0 16,1 5-1-16,2 5 2 0,3 2 0 16,4 5 0-16,6 0 1 15,6 0-3-15,3-3-5 16,8-2-16-16,7-2-59 16,-1-9-4-16</inkml:trace>
  <inkml:trace contextRef="#ctx0" brushRef="#br3" timeOffset="294836.0545">22635 4700 406 0,'0'0'3'15,"0"0"1"-15,0 0 2 16,-8 6 0-16,0 8 2 0,3-2-1 16,3 5 1-16,-2 2 1 15,4 4-3-15,0 4-2 16,0-4-6-16,11 1-6 15,-1-5-14-15,0-3-58 16,6-2-2-16</inkml:trace>
  <inkml:trace contextRef="#ctx0" brushRef="#br3" timeOffset="295036.5015">22935 4620 415 0,'0'0'4'0,"0"0"0"15,0 0 0-15,0 0 1 16,-5 12 1-16,1 1-1 16,-3 6 1-16,3 3 1 0,-1 6-3 15,3 4-1-15,2 2-1 16,0 4-6-16,0-6-10 16,5-5-40-16,0 0-27 15,0-1-3-15</inkml:trace>
  <inkml:trace contextRef="#ctx0" brushRef="#br3" timeOffset="295193.6126">22860 4786 385 0,'0'0'5'0,"0"0"1"0,0-11 1 16,0 11 0-16,6-12 0 16,1 5 0-16,8 0 0 15,3-1-3-15,2-1-11 0,5 6-20 16,14 0-51-16,-6 1-3 15</inkml:trace>
  <inkml:trace contextRef="#ctx0" brushRef="#br3" timeOffset="295566.1399">23343 4572 406 0,'0'0'3'0,"0"0"2"16,0 0 1-16,-8 0 1 15,-1 8 1-15,-4 2 1 16,-2 5 0-16,0 8 0 15,-2 1-1-15,2 6-2 0,-2 2-1 16,1 0-1-16,12-3 0 16,-1 2 0-16,5-7-1 15,5-1 1-15,8-9-2 16,4-1 1-16,0-9 0 16,5-4 0-16,1-2-3 0,-1-10 0 15,1-5 0-15,-6-8 0 16,-3-3 0-16,2-6 0 15,-8-3 0-15,-3-3 0 0,-5 0 0 16,0 7 0-16,-10 4 0 16,1 5 0-16,-5 9 0 15,-1 12 0-15,-2 3-2 0,2 13 1 16,3 9 0 0,-1 3 0-16,5 5 1 0,6 3-1 15,4 4-6-15,10-8-11 16,4 0-65-16,9 4-3 15</inkml:trace>
  <inkml:trace contextRef="#ctx0" brushRef="#br3" timeOffset="295902.3382">23659 4793 442 0,'0'0'4'0,"0"0"2"15,-7-15 2-15,7 15 1 16,-11-15 0-16,6 5 2 15,1 0-1-15,1-1 0 16,3 3-8-16,0 8-2 0,10-10 0 16,4 10 0-16,2 0 0 15,-2 3 0-15,4 1 0 16,0 7 0-16,-9-2 0 16,1 1 0-16,-7 2 0 0,-3 0 0 15,-3 4 0-15,-7-1 0 16,-2 3 0-16,-3-6 0 15,-3 5 0-15,4-3 0 16,-2-1 0-16,2-1 0 16,7 0 0-16,4-3 0 15,3-9 0-15,10 9 0 0,8-6 0 16,3-3 0-16,14-3-51 16,8-5-36-16,2-6-2 15</inkml:trace>
  <inkml:trace contextRef="#ctx0" brushRef="#br3" timeOffset="296135.2764">24139 4382 446 0,'0'0'1'15,"0"0"1"-15,0 0 2 16,-8 12 1-16,5 1 1 16,3 7 1-16,0 7 0 15,5 7 1-15,3 9-1 0,2 1-1 16,2 9-1-16,-1-2-1 15,0 6-1-15,-8-5-3 16,-3 1 0-16,-7-4 0 16,-13-2 0-16,-4-8 0 15,-12 2 0-15,-6-12-18 16,-2 3-68-16,3-6-2 16</inkml:trace>
  <inkml:trace contextRef="#ctx0" brushRef="#br0" timeOffset="300599.5142">22167 5266 216 0,'0'0'8'0,"0"0"6"16,-10 0 2-16,10 0 3 16,-12 3 3-16,12-3 0 15,-19 5 2-15,10 0 1 0,9-5-5 16,-14 5-6-16,14-5-2 15,-7 12-1-15,7-12-1 16,9 15-1-16,8-9 0 16,11 0-1-16,11-3 1 15,14 2 0-15,14-5-1 16,17 0-2-16,11-5 0 0,12-1 0 16,10-1-2-16,10 0 0 15,2 1-4-15,0 2 0 16,-5-1 0-16,-2 2 0 0,-10 3 0 15,-11 0 0-15,-13 0 0 16,-16 3 0-16,-17-3 0 0,-13 2 0 16,-15 1 0-16,-7-3 0 15,-10 0 0-15,-10 0 0 16,0 0 0-16,0 0 0 16,0 0 0-16,0 0 0 15,0 0 0-15,0 0 0 0,0 0 0 16,0 0 0-16,-4 4 0 15,4-4 0-15,0 0-6 16,-18 6-37-16,18-6-46 16,0 0-2-16</inkml:trace>
  <inkml:trace contextRef="#ctx0" brushRef="#br0" timeOffset="301589.0393">21931 4228 281 0,'0'0'5'0,"0"0"5"16,0 0 0-16,0 0 2 15,0 0 1-15,0 0 0 0,0 0 1 16,-2-10 2-16,7 8-3 16,7 2-4-16,5 0-1 15,11 0 0-15,7 0 0 16,5 0 0-16,14 0-1 0,6-3 0 15,6 3-1-15,14-2-1 16,8-2 0 0,6-2-1-16,5 1 0 0,8-2 0 15,5 1-1-15,2 3 0 16,1-6 0-16,-1 4-1 0,-7 1 0 16,-5-2 0-16,-8 4 0 15,-6-3 0-15,-12 2 0 16,-6 0-1-16,-8 3 0 0,-10 0 0 15,-9-1 1-15,-8 1-1 16,-9 0 0-16,-8 0 0 16,-3 0 0-16,-15 0 0 15,7 0 1-15,-7 0-1 0,0 0 0 16,0 0-1-16,0 0 0 16,0 0-1-16,0 0-1 15,0 0-2-15,0 0-3 16,-7 0-5-16,-3 0-6 15,-5 4-9-15,-7 4-23 16,-3-3-34-16,0 2-4 0</inkml:trace>
  <inkml:trace contextRef="#ctx0" brushRef="#br0" timeOffset="302101.3873">22113 4199 241 0,'0'0'3'0,"0"0"2"15,0 0 5-15,0 0 4 0,0 0 5 16,9 2 1-16,4 1 3 16,7 2 2-16,9-3 0 15,12 0-2-15,15-2-5 16,17 0-3-16,11 0-3 16,11 0-2-16,14-2-2 0,5-2-2 15,6 1-1-15,-1-2-1 16,-4 2-1-16,-7-1 0 15,-7 1 0-15,-9 1-1 0,-9-2 0 16,-10 2 0-16,-13 1 0 16,-11-2 0-16,-12 3 1 15,-7-3 0-15,-8 0-3 16,-6 3 0-16,-16 0 0 16,7 0 0-16,-7 0 0 0,0 0 0 15,0 0 0-15,0 0 0 16,0 0 0-16,0 0 0 15,0 0 0-15,-7 6 0 16,7-6-17-16,-13 16-29 0,6-5-42 16,4-2 0-1</inkml:trace>
  <inkml:trace contextRef="#ctx0" brushRef="#br0" timeOffset="383685.4536">23934 5460 267 0,'0'0'-13'0,"0"0"-36"16,3 10-13-16</inkml:trace>
  <inkml:trace contextRef="#ctx0" brushRef="#br0" timeOffset="383861.9981">24275 5484 431 0,'0'0'0'0,"0"0"-1"0,0 0 0 16,0 0-6-16,0 0-44 16,7 12-25-16,-7-12-6 15</inkml:trace>
  <inkml:trace contextRef="#ctx0" brushRef="#br0" timeOffset="404128.429">13551 13015 243 0,'0'0'6'0,"0"0"2"0,0 0 4 15,0 0 2-15,0 0 2 16,0 0 0-16,0 0 2 0,0 0 0 15,0 0-4-15,-5 5-4 16,5-5-4-16,0 0-1 16,-8 9-10-16,8-9-24 15,6 11-41-15,-6-11-6 0</inkml:trace>
  <inkml:trace contextRef="#ctx0" brushRef="#br0" timeOffset="421743.3322">5305 14982 459 0,'0'0'3'0,"0"0"2"16,0 0 0-16,0 0 0 16,0 0 0-16,0 9 1 15,0 8 1-15,-2 2 0 16,-3 8-3-16,2 7-1 0,1 10-1 16,-5 2-2-16,1 6 0 15,1 0 0-15,0 0 0 16,-2-3 0-16,0-2 0 15,-1-4 0-15,-2-6 0 0,3-5 0 16,2-7-2-16,-1-5-15 16,1-11-11-16,5-9-59 15,-9 11-3-15</inkml:trace>
  <inkml:trace contextRef="#ctx0" brushRef="#br0" timeOffset="422045.4679">4771 14950 392 0,'0'0'4'0,"0"0"0"16,0 0 3-16,5-3 2 16,8 1 2-16,11-6 2 15,15 1 0-15,14-3 1 0,9-5-2 16,18 0-1-16,3 0-2 15,13 1-3-15,-4-1 0 16,-5 5-6-16,-6 0 0 16,-16 8 0-16,-10-1 0 0,-12 3 0 15,-13 0 0-15,-9 3 0 16,-8 2 0-16,-6 5 0 16,-7-1 0-16,0 9-20 15,-15 16-59-15,3-9-9 0</inkml:trace>
  <inkml:trace contextRef="#ctx0" brushRef="#br0" timeOffset="422476.4483">5612 15441 419 0,'0'0'5'16,"0"0"2"-16,0 0 1 16,0 0 0-16,0 0 0 15,-10 0 1-15,4 0 0 0,-3 7-1 16,-2 0-4-16,-1 8-2 16,0-1-1-16,9 4 0 15,0 0-1-15,3 2 1 0,5-6 0 16,10 1 0-16,1-5 0 15,4-2 1-15,7-8-1 16,-3 0 1-16,2-8 0 16,-5-2 0-16,2-5 0 15,-9-2 0-15,-5-4 0 0,-7-3 1 16,-2 2-3-16,-5-3 0 16,-13 3 0-16,-2-1 0 15,-4 6 0-15,-1 5 0 16,-2 4 0-16,-1 4-2 15,3 4-4-15,6 0-7 0,-1 0-18 16,-10 4-55-16,30-4-2 16</inkml:trace>
  <inkml:trace contextRef="#ctx0" brushRef="#br0" timeOffset="422727.8356">6108 14675 424 0,'0'0'6'15,"0"0"2"-15,0 0 2 16,3-13 1-16,-3 13 0 0,0 0 0 16,0 0 0-16,0 0 0 15,0 13-5-15,0 7-4 16,-3 2-2-16,3 3 0 15,0 7 0-15,0 0-3 0,0 1-8 16,3 0-17-16,16-5-57 16,-14-3-3-16</inkml:trace>
  <inkml:trace contextRef="#ctx0" brushRef="#br0" timeOffset="423196.5707">6250 14241 419 0,'0'0'4'16,"0"0"1"-16,0 0 2 0,0 0 1 15,8-7 1-15,4 4 1 16,8-2 0-16,2 1 1 16,7-2-4-16,4 4-1 15,5 0-1-15,4-1-4 0,-1 3-8 16,-2-2-22-16,-2 2-54 15,-3 0-4-15</inkml:trace>
  <inkml:trace contextRef="#ctx0" brushRef="#br0" timeOffset="423395.5504">6904 13909 438 0,'0'0'5'0,"0"0"2"16,0 0 0-16,0 0 0 15,2 10 1-15,-2 5 1 16,-2 12 0-16,2 8 1 16,-5 10-5-16,3 7-2 0,-1 7 0 15,3 5-5-15,0 4-9 16,5-7-73-16,0 2-2 16</inkml:trace>
  <inkml:trace contextRef="#ctx0" brushRef="#br0" timeOffset="427560.6684">8960 14643 386 0,'0'0'7'15,"0"0"3"-15,0 0 2 16,0 0 1-16,0 0 0 16,0 0 1-16,0 0 0 0,-6 4 1 15,4 11-6-15,-1 8-2 16,1 7-3-16,0 4 0 15,-1 9-1-15,1 4-3 0,2 4 0 16,-3 2 0-16,1-2 0 16,2-1 0-16,-3-3 0 15,1-2 0-15,0-6 0 16,-2-2 0-16,2-4 0 16,-3-6 0-16,0-8-9 15,-2-3-10-15,5-7-23 0,2-9-46 16,0 0-1-16</inkml:trace>
  <inkml:trace contextRef="#ctx0" brushRef="#br0" timeOffset="427881.3741">8572 14645 343 0,'0'0'7'0,"0"0"3"16,0 0 5-16,-10 0 0 16,10 0 0-16,0 0 2 15,5-2 1-15,12-1 0 16,10-4-5-16,10-1-3 0,16 1-4 16,4-3 1-16,10 1-2 15,8 1 0-15,-5-2-2 16,-1 2 1-16,-3 3-4 0,-8 0 0 15,-13 5 0-15,-8-2 0 16,-9 2 0-16,-8 0 0 0,-8 5 0 16,-7 4-3-16,-3 3-6 15,-4 2-12-15,2-14-53 16,-15 32-13-16</inkml:trace>
  <inkml:trace contextRef="#ctx0" brushRef="#br0" timeOffset="428305.9012">9278 15106 447 0,'0'0'4'15,"0"0"1"-15,-8-12 0 16,8 12 1-16,-15-6 0 15,3 6 1-15,0 0-1 0,-3 6 1 16,0 6-4-16,2 3-1 16,3 5 0-16,6 2-1 15,-1-1 0-15,5 3 0 0,5-4 1 16,4-3-1-16,9-5 1 16,1-2-1-16,6-2 1 15,3-7-2-15,-1-1 0 16,0-7 0-16,-1-3 0 15,-5-4 0-15,-5-3 0 0,-7-7 0 16,-4 3 0 0,-5-4 0-16,-5 0 0 0,-4 4 0 15,-7 0 0-15,-3 4 0 16,-3 4 0-16,-1 6 0 16,6 4 0-16,-6 1-2 0,9 2-20 15,1 8-32-15,13-8-35 16,-10 9-1-16</inkml:trace>
  <inkml:trace contextRef="#ctx0" brushRef="#br0" timeOffset="428578.8982">9730 14447 440 0,'0'0'5'0,"0"0"2"0,0 0 1 16,5-10 2-16,-5 10 0 15,0 0 0-15,0-10 0 16,0 10-1-16,0 5-7 16,2 7-2-16,-2 6 0 15,5 3 0-15,-5 10 0 0,6-4 0 16,-1 2-2-16,2 2-35 15,3-4-47-15,-6-8-4 0</inkml:trace>
  <inkml:trace contextRef="#ctx0" brushRef="#br0" timeOffset="429542.7188">9432 14035 347 0,'0'0'6'0,"0"0"6"16,7 0 1-16,-7 0 3 15,15 0 1-15,-3 0 1 0,6 0 2 16,2-2 0-16,2-1-6 15,5-1-3-15,6-1-3 16,1-2-2-16,4-1-3 16,-3 3-3-16,0-2 0 0,-5 2 0 15,-1-2 0-15,-3 1 0 16,-7 5 0-16,-6-3 0 16,-4 4-10-16,-9 0-16 15,0 0-59-15,0 0-4 0</inkml:trace>
  <inkml:trace contextRef="#ctx0" brushRef="#br0" timeOffset="429825.0465">10118 13629 461 0,'0'0'4'0,"0"0"1"0,0 0 0 16,0 0 1-16,0 0-1 16,0 0 0-16,0 0 1 15,0 8 0-15,0 7-2 16,0 8-2-16,0 3 0 16,0 6-2-16,0 6 0 0,0-1 0 15,7 2 0-15,-4-2 0 16,8 4-14-16,-4-15-25 15,2 7-46-15,-2-3-3 0</inkml:trace>
  <inkml:trace contextRef="#ctx0" brushRef="#br0" timeOffset="430358.6731">10090 14952 511 0,'0'0'0'16,"0"0"0"-16,0 0 0 15,0 0 0-15,-10-7 0 0,10 7 0 16,0 0 0-16,0 0 0 15,-2-9 0-15,2 9 0 16,0 0 0-16,0 0 0 0,0 0-78 16,6-3-16-16</inkml:trace>
  <inkml:trace contextRef="#ctx0" brushRef="#br0" timeOffset="431090.5398">10596 14685 442 0,'0'0'5'0,"0"0"3"16,0 0 2-16,0 0 1 16,0 0 1-16,0 0-1 0,0 0 1 15,0 0-12-15,0 6 0 16,0 11 0-16,-5 4 0 16,4 7 0-16,-1 7 0 0,-1 5 0 15,3 6 0-15,0-1 0 16,0 4 0-16,0-4 0 15,3-1 0-15,-1-1 0 16,4-9 0-16,-4-4 0 16,2-8 0-16,-4-2 0 15,3-8 0-15,-3-1 0 16,0-11 0-16,0 0 0 0,0 0 0 16,-3-18 0-16,2-5 0 15,-9-4 0-15,7-6 0 16,-5-13 0-16,0-3 0 0,-1-1 0 15,-1-4 0-15,5 4 0 16,-2-1 0-16,2-2 0 16,5 3 0-16,0 3 0 0,6 3 0 15,7 2 0-15,4 4 0 16,7 4 0-16,-3 10 0 16,9 1 0-16,0 8 0 0,2 7 0 15,1 8 0-15,-4 5 0 16,1 10 0-16,0 6 0 15,-5 0 0-15,-8 6 0 16,-2 5 0-16,-7 4 0 16,-6-4 0-16,-2 2 0 15,-7-2 0-15,-5-4 0 16,-11-3 0-16,1-5 0 0,-6-2 0 16,-4-6 0-16,-3 0 0 15,-2-10 0-15,-3 4 0 16,6-5 0-16,7-1 0 0,-3 0 0 15,12 0 0-15,1 0-2 16,14-9-85-16,3 9-4 16</inkml:trace>
  <inkml:trace contextRef="#ctx0" brushRef="#br0" timeOffset="431562.4002">11329 14851 467 0,'0'0'2'0,"0"0"2"15,0 0 1-15,0 0 1 16,0 0 0-16,12-5 1 0,0 2 0 16,8-4 0-16,5 3-7 15,0-4 0-15,10 3-19 16,0 0-65-16,-1 3-3 0</inkml:trace>
  <inkml:trace contextRef="#ctx0" brushRef="#br0" timeOffset="431713.9715">11359 14975 420 0,'0'0'5'16,"0"0"2"-16,9 0 2 15,3 0 0-15,6 0 1 16,7 0 0-16,10-3 1 0,2-4-4 15,16 4-21-15,18-2-65 16,-16-7-6-16</inkml:trace>
  <inkml:trace contextRef="#ctx0" brushRef="#br0" timeOffset="432346.8435">12244 14611 375 0,'0'0'9'0,"0"0"2"0,0-10 3 16,0 10 2-16,0 0 1 15,0-10 1-15,0 10 0 16,0 0 1-16,0 8-5 16,-3 9-14-16,1 10 0 0,-4 5 0 15,1 8 0-15,0 2 0 16,0 10 0-16,1-3 0 16,1 1 0-16,0-3 0 15,3-5 0-15,0-2 0 0,0-3 0 16,0-5 0-16,0-5 0 15,0-5 0-15,0-2-5 0,0-5-50 16,-1-5-36-16,1-10-1 16</inkml:trace>
  <inkml:trace contextRef="#ctx0" brushRef="#br0" timeOffset="432708.816">11871 14608 395 0,'0'0'6'0,"0"0"3"16,0 0 2-16,0 0 1 15,-6-7 0-15,6 7 2 16,11-10 1-16,3 2 1 0,11 3-6 15,10-3-1-15,10 4-7 16,4-7-2-16,11 4 0 16,7 0 0-16,-5 2 0 0,4-2 0 15,-13 4 0-15,-6-2 0 16,-7 3 0-16,-7 2 0 16,-11 0 0-16,-6 0 0 15,-9 2 0-15,-7-2 0 16,5 13 0-16,-5-4 0 0,-5 6 0 15,-8 0-45-15,8 5-44 16,-7 3-2-16</inkml:trace>
  <inkml:trace contextRef="#ctx0" brushRef="#br0" timeOffset="433143.5915">12482 15151 447 0,'0'0'4'0,"0"0"0"0,0 0 1 16,-4 0 2-16,4 0-1 15,-13 7 2-15,3 0-1 16,-1 0 1-16,4 5-3 0,-1 2-1 15,4 3-1-15,4 1 0 16,0-1-3-16,7-2 0 16,5-1 0-16,6-5 0 15,2-1 0-15,2-5 0 16,6-3 0-16,-6 0 0 0,3-11 0 16,-8 2 0-16,-3-5 0 15,-1-4 0-15,-8-4 0 16,-5-3 0-16,0 0 0 15,-9 1 0-15,-3-1 0 0,-6 5 0 16,1 2 0-16,-3 6 0 16,-3 5 0-16,6 4 0 15,-3 3 0-15,8 0 0 0,-3 0-13 16,9-5-60-16,6 5-17 16</inkml:trace>
  <inkml:trace contextRef="#ctx0" brushRef="#br0" timeOffset="433576.3686">12873 14350 413 0,'0'0'6'0,"0"0"3"15,0 0 1-15,0 0 1 0,-6-7 0 16,6 7 2-16,0 0 1 16,-5 10 0-16,5 2-4 15,0 3-10-15,0 2 0 16,0 3 0-16,0 2 0 16,0-2 0-16,0 3 0 15,0-4 0-15,0 1 0 0,0-7 0 16,3 7-2-16,-3-13-38 15,2 5-46-15,4-4-5 0</inkml:trace>
  <inkml:trace contextRef="#ctx0" brushRef="#br0" timeOffset="434030.9208">12529 13941 434 0,'0'0'4'16,"0"0"2"-16,0 0 1 15,7-2 2-15,6 0 0 16,-3-1 0-16,8 0 1 16,1-2 0-16,1 4-3 15,8-2-3-15,-3 0-2 16,2 3-2-16,-2-2-8 0,5 2-13 16,-8 8-63-16,0-8-3 15</inkml:trace>
  <inkml:trace contextRef="#ctx0" brushRef="#br0" timeOffset="434226.0454">13009 13699 393 0,'0'0'7'16,"0"0"2"-16,0 0 2 16,0 0 0-16,0 0 0 15,-5 0 0-15,5 5 1 0,-5 7 1 16,5 10-6-16,-2 6-4 15,2 4-1-15,0 4-3 16,0 8-12-16,0 9-66 16,4-9-5-16</inkml:trace>
  <inkml:trace contextRef="#ctx0" brushRef="#br0" timeOffset="434658.8896">13081 14875 511 0,'0'0'0'0,"0"0"0"16,0 0 0-16,0 0 0 0,0 0 0 16,6-7 0-16,-6 7 0 15,0 0 0-15,2-10 0 16,-2 10 0-16,0 0 0 0,12-7-59 16,-5 4-34-16</inkml:trace>
  <inkml:trace contextRef="#ctx0" brushRef="#br0" timeOffset="435214.1656">13696 14650 401 0,'0'0'7'0,"0"0"3"16,2-10 2-16,-2 10 3 15,2-10 1-15,-2 10 1 16,0 0 0-16,0 0-1 0,0 0-16 16,-2 10 0-16,-6 9 0 15,3 9 0-15,0 5 0 16,-1 4 0-16,3 7 0 16,0 1 0-16,1-4 0 0,2 5 0 15,0-9 0-15,2-3 0 16,-2-1 0-16,0-7 0 15,0-3 0-15,0-3-44 16,0-2-45-16,0-10-2 16</inkml:trace>
  <inkml:trace contextRef="#ctx0" brushRef="#br0" timeOffset="435509.5901">13407 14534 422 0,'0'0'4'0,"0"0"1"0,0 0 2 16,0 0 1-16,9-2 1 16,7-4 2-16,4 1 1 15,6-2 0-15,10-6-2 0,6 1-2 16,8 2-5-16,2 0-3 15,-2 5 0-15,-3 0 0 16,-8 5 0-16,-4 3 0 16,-10 4 0-16,-2 6 0 0,-13 2-24 15,-3 2-61 1,0 3-3-16</inkml:trace>
  <inkml:trace contextRef="#ctx0" brushRef="#br0" timeOffset="435927.516">14075 14959 435 0,'0'0'4'0,"0"0"0"16,-12 0 2-16,2 6 0 15,0-4 2-15,-4 3 0 0,-2 2 0 16,-4 5 0-16,6 1-2 16,-2 5-2-16,8 0-1 15,2 1 0-15,2 1-1 16,4-1 0-16,10-1-1 16,4-2 2-16,0-4-3 0,8-5 0 15,4-5 0-15,-4-2 0 16,0 0 0-16,1-8 0 15,-3-4 0-15,-8-5 0 0,-2-4 0 16,-8-3 0-16,-2 0 0 16,-7-3 0-16,-7-2 0 15,-7 5 0-15,-1 4 0 16,-3 3 0-16,3 5 0 0,-4 4 0 16,4 8 0-16,2 0-10 15,11 3-24-15,9-3-53 16,0 17-1-16</inkml:trace>
  <inkml:trace contextRef="#ctx0" brushRef="#br0" timeOffset="436341.5098">14264 14380 453 0,'0'0'5'0,"0"0"3"15,0-10 2-15,0 10 1 16,0 0 1-16,0 0 0 15,0 0-12-15,0 0 0 16,0 0 0-16,0 13 0 0,0 1 0 16,0 4 0-16,0 4 0 15,0 0 0 1,0 2 0-16,0 0 0 0,0-7 0 16,6 2 0-16,-4-7 0 0,1 3 0 15,-2-4 0-15,-1-11 0 16,6 12 0-16,-6-12 0 15,0 0-23-15,10 6-66 16,-10-6-4-16</inkml:trace>
  <inkml:trace contextRef="#ctx0" brushRef="#br0" timeOffset="437042.3461">14760 14841 511 0,'0'0'0'0,"0"0"0"0,0 0 0 15,0 0 0-15,0 0 0 16,0 0 0-16,0 0 0 16,-9-9 0-16,9 9 0 15,0 0 0-15,0 0 0 16,0 0 0-16,-9-8 0 0,9 8 0 16,0 0 0-16,2 5-20 15,2 2-72-15,-4-7-4 16</inkml:trace>
  <inkml:trace contextRef="#ctx0" brushRef="#br0" timeOffset="437524.1887">15266 14625 436 0,'0'0'6'16,"0"0"3"-16,0 0 1 15,0 0 2-15,2-9 0 16,-2 9 1-16,0 0 0 0,0 0-13 16,0 4 0-16,-2 14 0 15,-5 6 0-15,4 9 0 16,-4-1 0-16,0 10 0 0,1 3 0 15,0-1 0 1,6-2 0-16,-1 1 0 0,1-10 0 16,0 0 0-16,0-5 0 15,0-4 0-15,0-6 0 16,0-2-22-16,10-3-67 16,-10-13-3-16</inkml:trace>
  <inkml:trace contextRef="#ctx0" brushRef="#br0" timeOffset="437840.499">14998 14509 379 0,'0'0'8'0,"0"0"2"15,0 0 1-15,0 0 2 16,0 0 1-16,0 0 1 15,15-12 2-15,3 7 1 16,9-4-6-16,8 3-2 16,7-2-6-16,8-2-4 15,4 2 0-15,0 4 0 0,-1-1 0 16,-1 0 0-16,-12 5 0 16,-7-3 0-16,-6 1 0 15,-7 2 0-15,-8 0 0 0,-3 0 0 16,-9 0 0-16,0 10 0 15,0-10-4-15,-8 20-83 16,2-3-4-16</inkml:trace>
  <inkml:trace contextRef="#ctx0" brushRef="#br0" timeOffset="438125.8561">15575 14982 463 0,'0'0'2'0,"0"0"2"0,0 0 1 15,0 0 2-15,0 0 0 16,-4 15 1-16,2-8 0 16,0 6-1-16,-1 2-7 15,-1 2 0-15,-1 3 0 16,0-1 0-16,3-1 0 0,-1 0 0 15,-3-1 0-15,6-3 0 16,-2-1 0-16,2-1 0 16,0-12 0-16,0 15-29 0,13-10-58 15,-13-5-3-15</inkml:trace>
  <inkml:trace contextRef="#ctx0" brushRef="#br0" timeOffset="438604.8841">15732 14451 428 0,'0'0'5'15,"0"0"2"-15,0-7 2 16,0 7 0-16,4-17 2 15,6 5 1-15,1 0 0 0,1-3 0 16,0 0-6-16,5 1-6 16,-3 5 0-16,5-1 0 15,-5 5 0-15,2 3 0 0,-2 2 0 16,-1 2 0-16,-6 3 0 16,0 8 0-16,-1 1 0 15,-6 2 0-15,0 1 0 16,-6 5 0-16,-6-2 0 0,0 2 0 15,-5-3 0-15,-2 2 0 16,3-4 0-16,0 1 0 16,2-6 0-16,1 0 0 15,6-5 0-15,7-7 0 16,-4 13 0-16,10-9 0 16,14 0 0-16,1-4 0 0,0 0 0 15,9 0 0-15,-2 0 0 16,4-5 0-16,-5 0 0 15,-2 5 0-15,-4-6 0 0,-5 6 0 16,-3-5 0-16,-3 5-88 16,-10 0-3-16</inkml:trace>
  <inkml:trace contextRef="#ctx0" brushRef="#br0" timeOffset="438991.1486">16073 14896 504 0,'0'0'3'16,"0"0"1"-16,0 0-4 0,-8 0 0 15,8 0 0-15,0 0 0 16,0 0 0-16,-5-10 0 15,5 10 0-15,0 0 0 16,0 0 0-16,0-11 0 0,0 11 0 16,9 3-90-16,-9-3-3 15</inkml:trace>
  <inkml:trace contextRef="#ctx0" brushRef="#br0" timeOffset="439889.0915">16557 14529 279 0,'0'0'9'0,"0"0"6"0,0 0 4 15,0 0 3-15,0 0 3 16,0-8 2-16,0 8 1 0,0 0 1 16,0 0-8-16,0 0-5 15,0 0-4-15,0 0-3 16,-8-2-9-16,0 7 0 0,-1 10 0 15,-3 0 0-15,1 6 0 16,-1 5 0-16,-3 6 0 16,3 2 0-16,-1 4 0 0,3-4 0 15,3 3 0-15,4-1 0 16,1-2 0-16,2-5 0 16,0-4 0-16,5 0 0 15,4-7 0-15,2-4 0 16,3-4 0-16,4-2 0 0,-1-7 0 15,6-1 0-15,-1-4 0 16,1-6 0-16,-1-5 0 16,3-9 0-16,-5-6 0 15,-6-8 0-15,4-3 0 16,-9-4 0-16,-1-2 0 0,-6-3 0 16,-2 3 0-16,-5 5 0 15,-4 5 0-15,-7 7 0 16,0 6 0-16,-2 6 0 0,-1 3 0 15,-4 7 0-15,-1 8 0 16,6 0 0-16,-5 8 0 16,1 7 0-16,5 3 0 0,2 4 0 15,-3-2 0-15,10 7-75 16,8-1-20-16</inkml:trace>
  <inkml:trace contextRef="#ctx0" brushRef="#br0" timeOffset="442654.2306">11819 15202 312 0,'0'0'4'0,"0"0"2"0,0 0 0 16,-11-2 1-16,11 2 2 16,-17 0 1-16,8 4 2 15,-7 7 2-15,4 4-3 16,-6 2-2-16,4 5 0 0,-2 5 0 15,4 3-1-15,4 5-2 16,3-1 0-16,3 1-2 16,2 0 0-16,5-3 1 15,7 4 0-15,3-4-2 0,10-6 1 16,3 2-1-16,6-6 1 16,1-2-1-16,13-5-1 15,-4-3 0-15,1-2 0 16,4-5-1-16,-6-3 0 15,4 1 0-15,-8-3 0 0,1 0 0 16,-5-3-1-16,-2-2 1 16,-6 3 0-16,3-5 0 15,-7 2-1-15,-1-1 1 16,-3-3 0-16,-1 1 0 0,-1-4 0 16,0-1 0-1,2 1 0-15,-2-3 0 0,3 0-1 16,-1 3 1-16,6-3-1 15,-2 3 1-15,-1 0-1 0,6 4 0 16,-4 1 0-16,3 1 0 16,-2 6 0-16,-3 0 0 15,2 0 0-15,-3 3 0 0,-3 4 0 16,-1 1 0-16,-2 2 0 16,-3 5 0-16,1-3 0 15,-3 0 0-15,-3 4 0 16,4-3 0-16,-6 4 0 15,-1-5 0-15,1 2-1 16,-5-1 1-16,3-3 0 0,-3-3 0 16,0-7 0-16,2 15 0 15,-2-15 0-15,0 0 0 16,0 9 1-16,0-9 0 16,0 0 0-16,0 0 0 0,0-5 0 15,0 5 0-15,0-14 0 16,6 4 0-16,-4-2-1 15,4-6 1-15,5 4-1 0,0-5 0 16,1 1 0-16,5-2 0 16,2 2 0-16,1-1 0 15,0 3 1-15,3 2-1 0,0 4 0 16,2-3 0-16,-4 6 1 16,4 0-1-16,-2-1 0 15,0 3 0-15,2 0 0 16,-4-2 0-16,4 4 0 15,-2-2 0-15,-3 3 0 16,-1-1 0-16,-1 2 0 0,-1 1-1 16,-2 0 1-16,-3 0 1 15,4 0-2-15,-2 0 1 16,2 0 0-16,-4 4 0 16,3-2 0-16,4 3 1 0,-1 1-1 15,-1-2 0-15,0 1 0 16,4 2 0-16,1-1 0 15,0-2 0-15,-1 1 0 0,4 0 0 16,-4 0-1-16,-3 0 1 16,7 0 0-16,-3-1 0 15,0 0 0-15,0-2 0 16,-1 0 1-16,3 1-1 0,4-3 0 16,-3 0 1-16,0 0 0 15,0 0-1-15,-2-3 1 16,1 1-1-16,-2-4 2 15,1 2-2-15,-6-1 0 0,5-5 0 16,-1 3 0-16,0-3 0 16,2-2 0-16,2-6 0 15,2 1 0-15,1-4 0 16,-1 0 0-16,3-1 0 16,-2-1 0-16,-7 2 0 0,1-2 0 15,-3 3 0-15,-5 3 0 16,-7-1 0-16,1 8 0 15,-3-5 0-15,-2 5 0 16,-1 0 0-16,-2 10 0 0,0-12 0 16,0 12 0-16,0 0 0 15,0-10 0-15,0 10 0 16,0 0 0-16,-12 10-29 0,12 0-59 16,-11 0-3-16</inkml:trace>
  <inkml:trace contextRef="#ctx0" brushRef="#br0" timeOffset="443371.0314">12510 15768 330 0,'0'0'7'0,"0"0"4"0,0 0 3 16,7-10 3-16,-7 10 0 16,0 0-1-16,0 0 1 0,0 0 1 15,7 12-7-15,-7 8-4 16,-7 6-3-16,-4 8 0 15,2 7 0-15,-6 6 1 16,-5 5-1-16,2 1-1 0,-1-4 1 16,-3 3-1-16,1-5 0 15,2-2 0-15,1-8-2 16,6-2-1-16,-1-6 1 16,6-8-1-16,2-4 0 15,3-5 0-15,2-12-1 0,-3 12 1 16,3-12 1-16,0 0-1 15,0 0-1-15,0 0-1 16,0 0-2-16,8-8-3 16,-8 8-7-16,7-12-13 0,-5 0-57 15,-2 12-3-15</inkml:trace>
  <inkml:trace contextRef="#ctx0" brushRef="#br0" timeOffset="443844.3402">12057 16679 398 0,'0'0'4'0,"0"0"2"16,0 0 1-16,0 0 3 15,0 8 0-15,-2 2 2 16,0 2-1-16,-2 5 1 16,2 7-3-16,-1 2-2 15,3 4-2-15,-4-1-2 0,1 1 0 16,-2-5-1-16,3 0 0 16,-3-3-1-16,3-5-1 15,-4-2-1-15,3-6-2 16,3-9-2-16,-4 16-3 15,4-16-6-15,0 0-14 16,-12 8-27-16,12-8-30 0,-3-11-4 16</inkml:trace>
  <inkml:trace contextRef="#ctx0" brushRef="#br0" timeOffset="444139.4604">11868 16691 357 0,'0'0'8'16,"0"0"3"-16,0 0 4 16,0 0 1-16,0 0 0 15,-10-4 1-15,10 4 1 0,0 0 1 16,2-11-7-16,11 9-3 16,9-6-1-16,10-2-3 15,4 0-5-15,8 1 0 16,4 1 0-16,3-2 0 15,-3 6 0-15,-4-1 0 16,-9 2 0-16,-2 3 0 0,-9 0 0 16,-8 5 0-16,-4 2 0 15,-7 3-10-15,-2 1-13 16,-3-11-44-16,-3 21-23 0</inkml:trace>
  <inkml:trace contextRef="#ctx0" brushRef="#br0" timeOffset="444508.4691">11791 17091 353 0,'0'0'6'16,"0"0"5"-16,0 0 2 0,0 0 2 16,0 9 1-16,0-9 2 15,15 8 0-15,0-8 2 16,8 0-5-16,10 0-3 15,3-2-2-15,8-4-6 16,4-1-4-16,2 2 0 16,-1-3 0-16,1 1 0 0,-10 2 0 15,-6 2 0-15,-4 0 0 16,-7 3 0-16,-8 0 0 16,-3 0 0-16,-12 0 0 0,10 0 0 15,-10 0 0-15,0 0 0 16,0 0 0-16,0 0 0 15,0 0 0-15,-3 8 0 0,3-8 0 16,-14 10 0-16,3-8 0 16,11-2 0-16,-16 13 0 15,16-13-22-15,-11 13-68 16,11-13-2-16</inkml:trace>
  <inkml:trace contextRef="#ctx0" brushRef="#br0" timeOffset="450183.0793">3970 17055 438 0,'0'0'4'0,"0"0"3"15,0 0 2-15,0 0 0 16,0 0 0-16,0 0 2 0,0 0 0 16,11 10 2-16,-11 11-13 15,2 4 0-15,-2-9 0 16,0 4 0-16,2-1 0 15,-2 10 0-15,3-2 0 0,-3 7 0 16,0-2 0-16,0 3 0 16,0-3 0-16,0 0 0 15,-3 1 0-15,1 1 0 16,0-4 0-16,2 2 0 16,-4-4 0-16,2-2 0 0,-1-3-26 15,1-5-28-15,2-4-34 16,0-14-2-16</inkml:trace>
  <inkml:trace contextRef="#ctx0" brushRef="#br0" timeOffset="450654.4081">3602 17023 257 0,'0'0'9'0,"0"0"6"0,0 0 4 16,0 0 3-16,-8-9 3 15,8 9 1-15,0 0 3 16,-1-10-1-16,1 10-7 0,0-10-5 15,9 4-3-15,11 2-3 16,8-4-1-16,11-2-2 16,9-2-2-16,11 2-5 15,9-5 0-15,-1 3 0 0,4 2 0 16,-3 1 0-16,-6 1 0 16,-10 5 0-16,-7 0 0 15,-10 2 0-15,-10 1 0 16,-4 0 0-16,-8 4 0 15,-13-4 0-15,10 11 0 0,-10-11 0 16,-7 12 0-16,-3-3 0 16,-5-1 0-16,0 2 0 15,-2-1 0-15,0-1 0 0,1 4 0 16,2-2-3-16,3 1-50 16,6 4-37-16,-2-3-3 15</inkml:trace>
  <inkml:trace contextRef="#ctx0" brushRef="#br0" timeOffset="451339.2504">4284 17415 407 0,'0'0'6'0,"0"0"2"16,0 0 1-16,0 0 1 15,0 0 0-15,0 0 1 16,0 0 1-16,-8 8-1 16,8-8-4-16,-10 17-3 0,8-8-1 15,-3 1 0-15,2 5 0 16,1-3-2-16,2 3 1 16,0 0-1-16,0 3 0 0,7-6 1 15,1 5-2-15,5-5 0 16,-4 3 0-16,6-4 0 15,0-4 0-15,1-2 0 16,4-2 0-16,-1-3 0 0,-5-8 0 16,2-1 0-16,-4-4 0 15,-5-3 0-15,-2 0 0 16,-5-2 0-16,0 1 0 16,-3-1 0-16,-6 1 0 0,-3 2 0 15,-7 3 0-15,2-3 0 16,0 3-3-16,-1 2-16 15,-1 2-22-15,0 2-48 16,6 3 0-16</inkml:trace>
  <inkml:trace contextRef="#ctx0" brushRef="#br0" timeOffset="451807.1031">4608 16763 355 0,'0'0'6'0,"0"0"6"0,0-10 2 16,0 10 2-16,0-9 1 15,0 9 2-15,6-13 0 16,-6 13 0-16,3-8-5 0,-3 8-4 16,0 0-3-16,0 0-4 15,5 8-3-15,-5 2 0 16,0 5 0-16,0 3 0 0,2-1 0 15,-2 5 0-15,3 0 0 16,-2 0 0-16,-1 1 0 16,4-5 0-16,-2-4 0 15,0 1 0-15,0-3 0 16,-2-2 0-16,0-10 0 0,6 9 0 16,-6-9-2-16,0 0-18 15,0 0-23-15,15 8-46 16,-15-8-1-16</inkml:trace>
  <inkml:trace contextRef="#ctx0" brushRef="#br0" timeOffset="452225.8185">4485 16416 381 0,'0'0'5'0,"0"0"2"16,0 0 0-16,0 0 2 16,7-2 2-16,6-3-1 0,-1 2 2 15,3 1-1-15,8-5-3 16,0 1-3-16,5 0-1 15,0 3-3-15,2 0-6 16,0 3-12-16,-5 8-56 0,0-4-11 16</inkml:trace>
  <inkml:trace contextRef="#ctx0" brushRef="#br0" timeOffset="452448.2411">4950 16218 431 0,'0'0'4'0,"0"0"1"15,0 0 1-15,0 0-1 16,0 0 0-16,0 0 1 16,10 5 0-16,-10 5 0 15,0 11-4-15,2 3-3 0,-2 8-3 16,5 5-13-16,-5 7-65 15,0-2-3-15</inkml:trace>
  <inkml:trace contextRef="#ctx0" brushRef="#br0" timeOffset="453006.7141">5077 17120 474 0,'0'0'4'0,"0"0"1"16,0 0 3-16,0 0 0 15,2-5 1-15,-2 5-6 0,0 0-3 16,3-7 0-16,-3 7 0 16,0 0 0-16,2-10 0 15,-2 10 0-15,2 8-72 16,-2-8-19-16</inkml:trace>
  <inkml:trace contextRef="#ctx0" brushRef="#br0" timeOffset="454931.0608">5619 16907 371 0,'0'0'7'0,"0"0"3"15,5-12 3-15,-5 12 1 16,2-8 2-16,-2 8 1 15,0 0 0-15,6-13 1 0,-6 13-6 16,0 0-3-16,0 9-2 16,0 6-7-16,0 6 0 15,0 9 0-15,0 5 0 0,0 7 0 16,4 2 0-16,-2-19 0 16,1 3 0-16,1-2 0 15,0 4 0-15,0-5 0 16,-1 5 0-16,2-6 0 15,-4 1 0-15,5 0 0 16,-4-2 0-16,0-4 0 16,5 1 0-16,-7-10 0 0,0 4 0 15,0-3 0-15,0-11 0 16,0 0 0-16,0 0 0 0,-11-25 0 16,-4-10 0-16,-2-14 0 15,0-8 0-15,4-5 0 16,1-3 0-16,7 6 0 15,5 12 0-15,7 5 0 16,5 5 0-16,6 8 0 0,1 0 0 16,4 9 0-16,2 4 0 15,2 3 0-15,1 6 0 16,-3 7 0-16,5 0 0 16,-11 7 0-16,4 8 0 0,-9 2 0 15,2 3 0-15,-9 0 0 16,-6 5 0-16,-1-3 0 15,-8-3 0-15,-8 7 0 16,-8-8 0-16,1-1 0 16,-9-5 0-16,0 2 0 0,2-4 0 15,-2 0 0-15,2-2 0 16,5-1 0-16,5-1 0 16,3-1 0-16,4-3 0 0,6 0 0 15,7-2-10-15,0 23-63 16,4-21-18-16</inkml:trace>
  <inkml:trace contextRef="#ctx0" brushRef="#br0" timeOffset="455538.9765">6242 17118 431 0,'0'0'4'0,"0"0"2"0,0 0 1 15,0 0 3-15,0 0 0 16,8-7 1-16,-8 7 1 16,20-11-1-16,-8 9-2 0,8-1-9 15,0 1 0-15,8 0 0 16,-3-1 0-16,12 3-8 16,-5 5-62-16,0-5-18 15</inkml:trace>
  <inkml:trace contextRef="#ctx0" brushRef="#br0" timeOffset="455703.5948">6240 17215 414 0,'0'0'3'0,"0"0"3"16,0 12 2-16,0-12 2 0,5 12 1 16,5-5 1-16,5-2 0 15,7 0 1-15,6-3-4 16,6-2-3-16,7 0-7 15,6-2-13-15,2-3-69 0,-2 0-2 16</inkml:trace>
  <inkml:trace contextRef="#ctx0" brushRef="#br0" timeOffset="456193.4987">7287 16840 418 0,'0'0'4'0,"0"0"3"0,0 0 3 16,0-10 2-1,0 10 0-15,0 0 2 0,0 0 0 16,0 0 2-16,0 17-12 16,-3 5-4-16,-2 8 0 0,2 8 0 15,1 1 0-15,2 6 0 16,0-1 0-16,0 2 0 16,0-25 0-16,0-1 0 15,2 2 0-15,-2 1 0 0,3-4 0 16,-3 1-16-16,0 0-73 15,0-6-4-15</inkml:trace>
  <inkml:trace contextRef="#ctx0" brushRef="#br0" timeOffset="456475.6856">6941 16801 368 0,'0'0'6'16,"0"0"4"-16,0-10 1 16,0 10 1-16,2-11 2 15,-2 11 1-15,20-12 1 16,-3 2 1-16,8 2-6 0,10 2-1 16,5-2-3-16,5 1-1 15,10-1-1-15,2 1-2 16,0 2-3-16,-2 2 0 15,-6 3 0-15,-4 0 0 0,-8 8-8 16,-9-1-11-16,-3 1-66 16,-11 7-3-16</inkml:trace>
  <inkml:trace contextRef="#ctx0" brushRef="#br0" timeOffset="456754.4988">7644 17159 447 0,'0'0'5'0,"0"0"1"16,0 7 2-16,0-7 1 16,0 23 1-16,-5-8 0 0,5-7 0 15,-2 4-4-15,0 3-6 16,-1 0 0-16,3-3 0 15,-2 5 0-15,-1 1 0 16,3-3 0-16,0 2 0 16,0 0 0-16,-2-2 0 0,2 0-26 15,0 5-56-15,0-5-7 16</inkml:trace>
  <inkml:trace contextRef="#ctx0" brushRef="#br0" timeOffset="457240.2833">7828 16711 431 0,'0'0'4'0,"0"0"2"0,0-9 2 15,0-3 2-15,0 1-1 16,0-7 1-16,6 3 1 16,1-4 0-16,0-1-3 15,9 6-5-15,-2-4-3 0,6 9 0 16,2 0 0-16,1 4 0 16,2 2 0-16,-3 3 0 15,-2 11 0-15,-3 4 0 16,-5 3 0-16,-1 4 0 15,-11 3 0-15,0 1 0 16,-6-1 0-16,-1 3 0 0,-5-3 0 16,-2-4 0-16,1-3 0 15,3 0 0-15,-1-6 0 16,7 0 0-16,1-2 0 0,3-10 0 16,0 12 0-16,10-10 0 15,10 1 0-15,0-1 0 16,8-2 0-16,1 0 0 0,4-5 0 15,-1 1 0-15,-2 1 0 16,-3 1 0-16,-7-1 0 16,0 3-8-16,-7 0-81 15,-13 0-2-15</inkml:trace>
  <inkml:trace contextRef="#ctx0" brushRef="#br0" timeOffset="457704.6426">8333 17125 495 0,'0'0'4'0,"0"0"2"15,0 0 0-15,0 0-6 0,0 0 0 16,0 0 0-16,0 0 0 16,0 0 0-16,0 0 0 0,0 0 0 15,0 0 0-15,0 0 0 16,5 5 0-16,5 2 0 15,0-4-69-15,0-1-24 16</inkml:trace>
  <inkml:trace contextRef="#ctx0" brushRef="#br0" timeOffset="458336.8427">8932 16786 399 0,'0'0'5'16,"0"0"4"-16,8-10 2 0,-8 10 3 15,7-13 1-15,-7 13 1 16,11-13 1-16,-11 13 1 16,0 0-11-16,0 0-7 15,-11 0 0-15,-1 18 0 16,-4 2 0-16,-3 10 0 0,1 4 0 16,-2 9 0-16,3 1 0 15,2 4 0-15,5 1 0 16,3-3 0-16,7-1 0 15,0-23 0-15,0-2 0 16,5 6 0-16,2-6 0 0,6-4 0 16,-1 4 0-16,2-5 0 15,4-3 0-15,5-2 0 16,-11-5 0-16,36 3 0 0,1-8 0 16,1-18 0-16,2-9 0 15,-5-17 0-15,-6-9 0 16,-9-6 0-16,-12 2 0 15,-6 1 0-15,-4-4 0 0,-5 11 0 16,-8 1 0-16,-9 9 0 16,-8 6 0-16,-5 8 0 15,-7 8 0-15,-5 5 0 16,-3 2 0-16,-1 6 0 0,5 1 0 16,1 3 0-16,3 3 0 15,7 4 0-15,2 0 0 16,11 5 0-16,5-2 0 15,7 8 0-15,0-9 0 16,0 6-78-16,17 0-17 16</inkml:trace>
  <inkml:trace contextRef="#ctx0" brushRef="#br0" timeOffset="462485.2769">3471 17990 325 0,'0'0'6'0,"0"0"3"15,0 0 3-15,0 0 1 0,0 0 1 16,0 0 1-16,0 0 0 16,0 0 1-16,0 0-5 15,0-3-2-15,0-2-3 16,0 0-1-16,25-24 0 16,-4 24 0-16,6 2 0 15,41-4-1-15,-18 7 0 0,5 0-1 16,9 0 0-16,10-2 0 15,11-1 0-15,5 3 0 16,15-3-1-16,1 1-1 16,10 2 1-16,7-4-1 15,1 4 1-15,5-4-1 16,3-1 0-16,2 0 1 16,1 5-1-16,1-6 1 15,-5 5-2-15,5-2 2 16,-5 1-2-16,-4 2 0 0,-6-6 0 15,-1 6 0-15,-6 0 0 16,-4-1 0-16,-3 1 0 16,-3-3 0-16,-7 3 0 15,-2-3 0-15,-1 3 0 16,-7-2 0-16,-3-1 0 0,-2 3 0 16,-2-2 0-16,-6 2 0 15,1-5 0-15,-5 3 0 16,0-3 0-16,-1 2 0 0,-2-2 0 15,0-2 0-15,0 5 0 16,-1-3 0-16,-2 2 0 16,1-2 0-16,-1 1 0 0,-2-2 0 15,0 1 0-15,0 2 0 16,-2-1 0-16,0 1 0 16,-3 0 0-16,0 1 0 15,1 2 0-15,-5-3 0 16,0 3 0-16,2 0 0 15,-5 0 0-15,-1 0 0 16,1 0 0-16,-6 0 0 0,1 0 0 16,-2 0 0-16,-1 0 0 15,-2 0 0-15,-1 0 0 16,2 0 0-16,-5 0 0 0,-1 0 0 16,3 0 0-16,-6 0 0 15,0 0 0-15,-2 0 0 16,-3-3 0-16,3-1 0 0,-5 4 0 15,0-2 0-15,-2-4 0 16,0 4 0-16,1 0 0 16,-2-3 0-16,-2 0 0 15,0 2 0-15,-2 3 0 0,-4-2 0 16,4 0 0-16,-4-4 0 16,2 4 0-16,-2 0 0 15,-2 2 0-15,1-3 0 16,0 3 0-16,-1 0 0 15,-1-2 0-15,0 2 0 0,-1-3 0 16,-10 3 0-16,15-4 0 16,-15 4 0-16,15-11 0 15,-15 11 0-15,15-17 0 16,-7 8 0-16,-3-3 0 0,-1-2 0 16,1-5 0-16,0-1 0 15,-2-5 0-15,0 0 0 16,4-17 0-16,-2-23 0 15,0 4 0-15,0-6 0 0,-3 2 0 16,-2 1 0-16,0 9 0 16,0 6 0-16,0 3 0 15,0 3 0-15,0-1 0 0,0 3 0 16,0-1 0-16,-5 3 0 16,3 1 0-16,-3 2 0 15,0 3 0-15,0-2 0 16,0 9 0-16,-3-1 0 15,3-2 0-15,1 3 0 16,-1 1 0-16,-3 3 0 16,3-1 0-16,0 1 0 0,3 2 0 15,-1-4 0-15,1 4 0 16,2-6 0-16,0 5 0 16,0-1 0-16,0-1 0 0,0-3 0 15,0 5 0-15,2-1 0 16,-2-1 0-16,0 3 0 15,0 1 0-15,0 1 0 0,0 1 0 16,-5 2 0-16,3 0 0 16,-3 1 0-16,-1 1 0 15,4 2 0-15,-3-1 0 0,0 3 0 16,-2-3 0 0,0 2 0-16,-1 0 0 0,-4 3 0 15,-5-1 0-15,4 1 0 16,-7 2 0-16,-3-1 0 15,-1 2 0-15,-1 1 0 16,-10 3 0-16,3-3 0 16,-7 3 0-16,3 0 0 0,-4 0 0 15,1-2 0-15,-4 2 0 16,1 0 0-16,-1-3 0 0,-1 3 0 16,0-3 0-16,1 1 0 15,-1-2 0-15,1 1 0 16,-1 0 0-16,1 1 0 0,0-3 0 15,2 3 0-15,-2-4 0 16,1 6 0-16,2-2 0 16,-2 0 0-16,-1-1 0 15,1 1 0-15,0-1 0 16,-3 3 0-16,3-2 0 16,0 2 0-16,-3-2 0 0,2-1 0 15,-1 3 0-15,0 0 0 16,-2 0 0-16,2 0 0 15,-1 0 0-15,-2 0 0 16,2 0 0-16,-4 0 0 16,1 0 0-16,1 0 0 0,-5 0 0 15,2 3 0-15,1-3 0 16,-1 0 0-16,-4 0 0 16,8 2 0-16,-1-2 0 0,0 0 0 15,-1 0 0-15,1 0 0 16,0 2 0-16,-2-2 0 15,4 3 0-15,-3-3 0 0,4 2 0 16,-1 1 0-16,0-3 0 16,1 0 0-16,3 0 0 15,2 0 0-15,-4 0 0 16,1 0 0-16,-4-3 0 0,5 1 0 16,-3 2 0-16,1-3 0 15,-4 3 0-15,1-2 0 16,3 2 0-16,0-2 0 15,1-1 0-15,-1 1 0 16,1-1 0-16,3 1 0 16,1-1 0-16,-3 0 0 0,5 3 0 15,-3-1 0-15,4-2 0 16,-1 0 0-16,4 3 0 16,-1-2 0-16,2-1 0 0,-2 1 0 15,-1 0 0-15,4-3 0 16,-5 1 0-16,3 2 0 0,-5-3 0 15,-2 3 0 1,-2-1 0-16,4 1 0 0,-6-1 0 16,-1 0 0-16,1 1 0 15,0-1 0-15,5 2 0 16,1 1 0-16,-1-3 0 16,5 0 0-16,3 1 0 0,1-1 0 15,3 1 0 1,3 2 0-16,-4-2 0 0,3 2 0 15,-3-3 0-15,2 3 0 16,-7 0 0-16,2 0 0 16,-3 0 0-16,-1 0 0 0,-3 0 0 15,2 0 0-15,-3 3 0 16,1-3 0-16,2 0 0 16,-2 0 0-16,0 2 0 0,-4 0 0 15,0-2 0-15,2 3 0 16,-4-1 0-16,3 4 0 15,-3-5 0-15,1 4 0 16,-2-2 0-16,5 2 0 0,1 0 0 16,1 0 0-16,-3-3 0 15,4 2 0-15,4 1-2 16,0-3 2-16,0 3 0 16,2-5 0-16,2 2 0 0,1 1 0 15,-3-3 0-15,4 3 0 16,1-2 0-16,-4 2 2 15,3-3-4-15,-4 3 2 16,0-1 0-16,0 1 0 16,-2-1 0-16,0 1 0 0,-1-1 0 15,-1 0 0-15,-2 1 0 16,1-1 0-16,-2 1 0 16,3-1 0-16,-3 0 0 0,0 1 0 15,-6 2 0-15,6-3-1 16,-3 3 1-16,2 1 0 15,-1-4 1-15,4 2-1 16,0-1 0-16,6 0 0 0,-1 2 0 16,0-2 0-16,5 1 2 15,2-2-2-15,2 4 0 16,3-3-2-16,-2-2 2 16,3 5 0-16,1-4 0 15,2 1 0-15,1 2 0 0,1-3 0 16,0 3 0-16,1-2-1 15,4 2 1-15,7-5-1 16,-18 12 1-16,13-2-1 16,0 2 0-16,1 0 0 0,-1 5 1 15,5 1-1-15,-3 7 1 16,1 4-1-16,-2 1 1 16,4 5 0-16,-2 2 0 15,2 6 0-15,0-4 1 0,0 5 0 16,2 4-2-16,2-1 3 15,1-2 0-15,2-1 0 16,3 3 0-16,0-5-2 0,0 6 0 16,2-7 0-16,1 1 0 15,-1 0 0-15,1 0 0 16,-1 1 0-16,0-4 0 0,-1 0 0 16,-2 5 0-16,-1-5 0 15,-4-19 0-15,0 4 0 16,-2-1 0-16,3 4 0 15,-3-3 0-15,1 6 0 16,-1 0 0-16,1 0 0 16,-3 2 0-16,2 3 0 15,3-6 0-15,1 6 0 0,-4 0 0 16,3 0 0-16,-3 1 0 16,3 2 0-16,-5-38 0 0,1 32 0 15,3 5 0 1,-4-5 0-16,2-2 0 0,-2 0 0 15,3-3 0-15,-3-2 0 16,0 2 0-16,0-5 0 16,0 1 0-16,0-23 0 15,-3 24 0-15,-3 6 0 16,6-30 0-16,-1 20 0 16,-6-1 0-16,7-19 0 15,0 0 0-15,0 0 0 0,-3 11 0 16,3-1 0-1,-2 0 0-15,-4 5 0 0,6-15 0 16,0 0 0-16,0 0 0 16,0 0 0-16,0 0 0 15,0 0 0-15,0 0 0 16,0 0 0-16,0 0 0 0,0 0 0 16,0 0 0-16,0 0 0 15,4 0 0-15,0 0 0 16,56 0 0-16,-32-8 0 15,6-2 0-15,48-7 0 16,-30 4-5-16,3 8-42 16,6-4-39-16,9-9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52:18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13508 16830 96 0,'0'0'1'0,"0"0"-1"0,0 0 1 15,0 0 2-15,-5 5 6 16,5-5 5-16,5 12 9 16,13-2 1-16,14-2 5 0,23-5 0 15,32-2 1-15,22-1 0 16,40-4-4-16,23-7-5 16,32-1-7-16,22 0-2 15,18 0-2-15,7 2-2 16,10 3-1-16,-8 4-2 0,-3 3-1 15,-9 0 0-15,-11 0-1 16,-18 0 0-16,-11 3 0 16,-17-1-1-16,-25 1 0 15,-17 2-1-15,-22-5 0 16,-20 2 0-16,-21 0 0 0,-21 1 1 16,-17-3-1-16,-14 0 0 15,-19 0-3-15,-8 0-5 0,-22 0-9 16,-14 0-20-16,-10 0-34 15,-17 0-10-15</inkml:trace>
  <inkml:trace contextRef="#ctx0" brushRef="#br0" timeOffset="13753.7283">13979 3525 310 0,'0'0'0'0,"0"0"0"16,0 0-1-16,2-11 0 15,-2 11 3-15,20-1 2 16,0-7 3-16,4 1 0 15,9-3 2-15,7 2 1 16,7 1 1-16,10 0 1 0,3-6-2 16,9 2-2-16,9 7-1 15,0-1-1-15,7 0-1 16,7 2 0-16,0 1 0 0,5 2 0 16,11-2 0-16,-2-3 0 15,8-1 0-15,5 2-1 16,6-6 0-16,5 1-1 15,4-2 1-15,6-1-2 16,1 0 0-16,5-2-1 0,6 5 1 16,-3-3-1-16,3 1 0 15,2 4 0-15,2 0 0 16,1 2 1-16,3-2-1 16,-1 2 0-16,2 0 0 0,3-1 1 15,-2 5-1-15,-1-7-1 16,1 5 1-16,-5-4 0 15,2-4-1-15,-3 2 1 16,1-6-1-16,-3 3 0 0,0-3 0 16,-1 0 1-16,-2-2-2 15,2 2 1-15,-5 0 0 16,2 4 1-16,0-1-1 16,-8 1 0-16,-4 1 0 0,0 2 0 15,-3-2 1-15,-7 3-1 16,-1-1 0-16,-8-2 1 15,3 2 0-15,-5-1-1 16,-3-2 0-16,-2 2 1 16,-2-3 0-16,-1 2-1 15,-2-2 1-15,-3-1 0 0,-4 3-1 16,-2 0 1-16,0 0-1 16,-1 0 1-16,-5 0 1 0,0 0-1 15,-5 3 1-15,-3 0-1 16,1 0 0-16,-6 1 1 15,3-1-1-15,-2 2 1 16,-5-2-2-16,0 2 0 0,-4 0 0 16,-1 1 0-16,-1-2 0 15,-4 4 1-15,-1-4-1 16,-1 2 0-16,-3 1 1 16,-2-5-1-16,-2 3 0 0,-4 1 0 15,3-4 1-15,-5 3-1 16,-6-2 0-16,0 2 0 15,-4-3 0-15,0 4 1 0,-5-1-1 16,1-3 0 0,-4 4 0-16,-6-4 0 0,2 5 0 15,-3-3 0-15,2 5 0 16,-2-1 0-16,-2-1 1 16,-1 0-1-16,0 3 1 15,1 0-2-15,-6 3 2 0,3 2-1 16,0 2-1-16,-1 1 2 15,-3-1-2-15,4 6 1 16,-4-4 0-16,3 8 1 0,-3-4-1 16,2 2-1-16,-1 6 1 15,1-2-1-15,0 3 1 16,-4 0-1-16,4 2 1 0,-4-1-1 16,2 0 1-16,-2 3 0 15,-4-1 1-15,3-2-1 16,-3 2 1-16,3 4-1 15,-6-2 0-15,-1 3 1 16,5 0 0-16,-2 2 0 16,-1 0-1-16,2 1 0 0,1-2 1 15,-4 1-1-15,0 4 1 16,3-1-2-16,-4-2 1 16,1 5-1-16,-3-4 0 15,4 4 1-15,-3 5-1 0,-2-1 1 16,1 2-1-16,2 2 1 15,-2 2 0-15,1 4 0 16,0 1 1-16,-3-5-1 0,2 5 0 16,-2-4 1-16,-2 4 0 15,0-9-1-15,0 3 1 16,0-5-1-16,-2 5 0 0,-2-7 0 16,0 2 0-16,4 1 0 15,-3-2 0-15,3 4 1 16,-2-3-1-16,2 2-1 15,0-4 1-15,0 0 0 16,0-1 1-16,2-1-1 16,1-6 1-16,-3-3-1 15,4 3 1-15,0-6 0 0,-2 1 0 16,1 0 0-16,4-3-1 16,-7-1-1-16,2-1 1 15,1 0 0-15,-1-4 0 0,0 1-1 16,1 1 1-16,-3-2 0 15,2-1-1-15,2 1 1 16,-4-6 0-16,0 0 0 0,0 6 0 16,0-6 0-16,0-2 0 15,0 0 0-15,-4 0 0 16,4-10 0-16,-5 17-1 16,5-17 1-16,-4 15 0 15,-1-8-1-15,0 4 1 0,-2-2-1 16,-4 3 0-16,4-1 0 15,-5 1 0-15,-4-2 0 16,2 2-1-16,-4-3 1 16,-2 4-1-16,1-6 1 15,-6 4-1-15,0 1 1 0,-7-5 0 16,2 4 0-16,-8-4 0 16,2 0-1-16,-8 3 2 15,3-3 0-15,-7-2-1 0,1 1 0 16,-3-5 0-16,-2 4-1 15,-5-2 0-15,3-3 1 16,-8 0-1-16,1 0 1 0,0 0-1 16,-7 0 1-16,1 0-1 15,-2 0 1-15,-6 0 1 16,0 5-1-16,-4 1 0 16,-3-2 1-16,-5-1-1 15,-3 2 1-15,-1-2-1 0,-4 0 1 16,-3-3 0-16,2 0 0 15,-3 0 0-15,-4 0 0 16,4 0 0-16,-5-6 0 16,-1 4 0-16,1-1 0 15,-2-3 0-15,-4 5 0 0,2 1 1 16,0 0-1-16,-5 0 1 16,1 0 0-16,-1 1 0 15,0-1 0-15,4 6 0 0,-3-6 0 16,0 0-1-16,3 3 1 15,-3-3-1-15,7 2 1 16,-3 1-1-16,-2 0 0 0,0-2 1 16,1 4-1-16,-1 1 0 15,4 1 0-15,-4 0 0 16,-2 0-1-16,-1 3 1 16,0 2 1-16,4-1-1 15,-3 1 1-15,0-3 0 0,5 2 1 16,3-1-1-16,2 0 1 15,10 0-1-15,3-3 1 16,2 3-1-16,4-5 0 16,1 2-1-16,0-2 0 0,8 3 1 15,-3-3-1-15,2-1 0 16,1 1 0-16,-1 2 0 16,3-1 0-16,3-1 1 15,-2 1-2-15,2-2 1 16,0 1 0-16,1 0 0 0,1-2 0 15,2 1 0-15,3-1 0 16,0-3 0-16,3 2 0 0,1-2 0 16,3 0 0-16,1-2 1 15,2-3-2-15,-1 0 0 16,-1 0 1-16,0 0-1 16,1 1 1-16,-3 4 0 0,0 0 0 15,-4 0 0-15,3 1 1 16,-3 7 0-16,1 0 0 15,-3-1 0-15,-1 0 0 16,-2 1 0-16,4-1 0 16,-4 0 0-16,6 0-1 15,-3-1 1-15,2-1-1 0,0-4 1 16,3 2-1-16,-1 0 0 16,-2-3 0-16,1 0 1 15,-1 0-1-15,7 2 0 0,-7 1 1 16,0 0-1-16,0 0 0 15,-2 0 1-15,0 1-1 16,-2 1 0-16,-2-1 1 0,2 1 0 16,-3 1-1-16,7 1 1 15,-2-5 0-15,2 3-1 16,5 0 0-16,-2 0 1 0,6-2-1 16,-2 1 1-16,3 1-1 15,1 0 1-15,-3 2-1 16,4 1 0-16,-4-1 1 15,5 7-1-15,-6-5 0 0,3 1 0 16,3 0 1-16,-2 2-1 16,4 1 1-1,-2-4-1-15,2 2 1 0,3 1 1 16,2-3-2-16,3 3 0 16,2-1 0-16,5-4 0 15,0 1 0-15,5-1 0 16,6-2 0-16,-2 0 0 0,10-2 0 15,-2-3 0-15,3 2 0 16,10-2 0-16,-10 0 0 0,10 0 0 16,0 0 0-16,0 0 0 15,-6-10 0-15,6 1 0 16,0-6 0-16,0-2 0 16,-2-12 0-16,2-2 0 0,0-4 0 15,0-10 0-15,0-8 0 16,0-8 0-16,-4-6 0 15,0-7 0-15,4-3 0 16,-1-7 0-16,-2-6 0 0,3 4 0 16,0 2 0-16,0 0 0 15,4 5 0-15,2 2 0 16,1 11 0-16,-1 1 0 16,1 6 0-16,3 4 0 15,-6 0 0-15,7 10 0 0,-6-2 0 16,2 5 0-16,-2 0 0 15,2 5 0-15,2 2 0 16,-3 4 0-16,0 4 0 0,1 1 0 16,-2 2 0-16,0 3 0 15,-2-3 0-15,1 6 0 16,1 1 0-16,-2 0 0 16,-1 0 0-16,-2 4 0 0,3 1 0 15,-1 2 0-15,0 0 0 16,-2 2 0-16,4-2 0 15,-2-5 0-15,1 3 0 16,-1-2 0-16,5-6 0 0,-2-5 0 16,0 0 0-16,3-3 0 15,-1 5 0-15,1-8 0 16,-1 6 0-16,-1 3 0 16,1 3 0-16,-2 4 0 15,-1 5 0-15,-4 10 0 16,5-13 0-16,-5 13 0 0,0 0 0 15,0 0 0-15,11-22-69 16,1 9-21-16</inkml:trace>
  <inkml:trace contextRef="#ctx0" brushRef="#br0" timeOffset="77170.0751">11284 17648 225 0,'0'0'0'0,"0"0"-1"0,5-3 1 16,-5 3-1-16,17-2 1 16,-5-1 1-16,5 3 2 15,9-2 0-15,4 0 1 16,2-1 1-16,15 1 1 15,-2-4 0-15,15 4 0 0,7-1 1 16,13-1 0-16,4-1 2 16,11-1 0-16,14 2 2 15,8-4-1-15,7 3 1 0,13-2 0 16,7-1-2-16,12-2-1 16,9 3 0-16,11-1-3 15,7-1 1-15,12 1-2 0,6 1 0 16,11-2-1-16,2 1 2 15,11-2-1-15,7 2 0 16,4 0 0-16,5 1 1 16,8 2-1-16,4-2 1 15,-2-1 1-15,3 1-1 0,-3 0 1 16,-3-1 1-16,-2-1-2 16,-4 4 1-16,-11-2-1 15,-3 1-1-15,-12-2-1 16,-7 3 0-16,-14 4-1 15,-14-5-1-15,-15 3-1 16,-14 1-4-16,-20 2-2 0,-12 0-6 16,-23 0-17-16,-16 5-48 15,-27 1-5-15</inkml:trace>
  <inkml:trace contextRef="#ctx0" brushRef="#br0" timeOffset="77780.1695">12007 17863 210 0,'0'0'9'0,"0"0"2"15,0 0 0-15,-7 0 1 16,7 0-1-16,7-2-1 16,9-1 2-16,3 1 0 0,8-3-9 15,6 2-1-15,13-1 0 16,13-1 1-16,5-1 0 15,13 2 1-15,12-1 0 16,14-6 2-16,15 7 0 0,19-4 1 16,8 1-1-16,16-1 1 15,13-2 0-15,8 0 0 16,14-2 2-16,10 5-2 16,10-3 1-16,14-3-2 15,2 1 1-15,7 3-1 16,4 0 1-16,6-3-1 0,3 4-1 15,-3 1 1-15,1-2 0 16,-4 3-3-16,-2 4 0 16,-5-3 0-16,-10 3-1 15,-8 2-1-15,-15 0 0 0,-11 0 0 16,-15 0 0-16,-15 5 0 16,-19-3 0-16,-14 3-1 0,-17 0 2 15,-13 0-1-15,-18 0 1 16,-14-1 0-16,-18 1 0 15,-12-2 0-15,-15 0-1 16,-18-1-6-16,-7-2-19 16,-10 7-56-16,-25-4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50:00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11323 13442 203 0,'0'0'6'0,"0"0"4"15,6 2 0-15,-6-2 1 16,0 0 2-16,0 0 1 15,14 12 1-15,-14-12 2 0,10 3-4 16,2 0-1-16,3-1-2 16,6 2 0-16,1-1 0 15,13 0 1-15,2-3-1 16,11 0-1-16,1 2-2 16,5 1 0-16,4-3-2 0,4 2 0 15,5-2-1-15,-4 2-2 16,8 4 1-16,-6-4-2 15,2 0 1-15,18 6-1 16,0-6 0 0,4 5 1-16,2-2-1 15,2 1 1-15,-1-2-1 16,0 1 0-16,5-2 0 16,-21 0 0-16,-1 1 1 0,-3-4-1 15,3 2 0-15,-5 2 0 16,-1-2 1-16,1 1-1 15,-3-3 0-15,2 0 0 16,1 0 1-16,0 1-1 0,-2-1 0 16,5 3 0-16,-3-3 0 15,2 3 0-15,-3-3 0 16,-1 2 0-16,-6 1-1 16,3 0 1-16,-8-1 0 0,-1 1 0 15,-1-2-1-15,3 2 1 16,-1 0-1-16,0-3 1 15,5 2 0-15,-4 1-1 16,1-3 1-16,1 2-1 16,2-2 1-16,-5 0-1 0,3 2 1 15,-6-2-1-15,0 3 1 16,4 2-1-16,-3-3 0 16,-2 1 1-16,1-1-1 0,0 1 0 15,-1-1 1-15,-1-2-1 16,0 0 0-16,-7 0 1 15,5 0-1-15,-4 0 0 16,0-2 0-16,-2-1 1 0,-2 1-1 16,1-3 0-16,1 3 0 15,-3-4 1-15,3 2-1 16,-2-4 0-16,-1 4 1 16,-2-1-1-16,-3-3 0 0,3 1 1 15,-4-2-2-15,-3 4 1 16,-2 1 0-16,-3-4 0 15,-3 4 0-15,-1-2-1 16,-3-1 2-16,-3 0-1 16,-3-1 0-16,2 1 1 0,-3-3 0 15,1 2 0-15,-1-4-1 16,-1 0 1-16,4 1-1 16,-4-1 1-16,0 0-1 0,1-3 1 15,-1 0-1-15,-2 3 1 16,0 0-1-16,0-5 1 15,-2 4-1-15,2-4 1 16,-6 2-1-16,6-3 1 0,-2 1-1 16,-1-4 1-16,1 2-1 15,-1 2 0-15,3-5 1 16,-5 0-1-16,2 2 1 0,1-3-1 16,0 3 1-1,-1-2-1-15,-2 3 1 0,1-5-1 16,0 3 1-16,-2 3-1 15,3-6 1-15,-4 1-1 16,1 2 0-16,-2 0 0 16,2-1 0-16,-4 2 0 0,3 3 0 15,-3-6 0-15,0 5 0 16,0-1 1-16,3 5-1 16,-3-4 0-16,0 1 1 0,0-2-1 15,0-2 0-15,2 4 0 16,-2-1 1-16,0 1-1 15,0-2 0-15,2 1 0 0,-2 3 1 16,4-2-1-16,-4 2 0 16,0 3 1-16,0-3-1 15,0 0 1-15,-4-3-1 16,2 4 0-16,0-1 1 0,-4 2-1 16,2-1 1-16,-3-1-1 15,-2 0 0-15,3 2 0 16,-2 0 1-16,1-1-1 15,0 2 0-15,-5-1 0 16,6 1 0-16,-4 0-1 16,-4 0 1-16,-1 1 0 0,-1 1 0 15,-3 0 0-15,-4 0 0 16,-4 3 0-16,-3-3 0 16,-2 5 0-16,-8-5 1 0,0 6-2 15,-7-1 1-15,-1-1 0 16,-7 2 0-16,-2-1 0 15,1 0 0-15,-7 0 0 0,-2 0 0 16,1 2 0-16,-5-2 0 16,-1 4 0-16,0-3 0 15,-2-1 0-15,-2 3 0 16,-3 2 0-16,1-3 0 0,0 0 0 16,-2 3 0-16,-1-1 0 15,1 1 0-15,2 0-1 16,1 0 2-16,-1-3-2 15,1 3 1-15,-2 0 0 16,0 0-1-16,3 0 1 0,-2 0 0 16,5 0 0-16,-5 0-1 15,2 0 1-15,3 0 0 16,-2 0 0-16,4 3 0 0,-3-3 0 16,2 1 0-16,3 2 0 15,0 0 0-15,-2-3-1 16,3 2 1-16,-1 1 0 15,-1-3 0-15,2 2 0 0,4-2 0 16,-5 0 0-16,5 0-1 16,2 0 0-16,3 0 1 15,2-2-1-15,5-1 1 16,-1 1-1-16,1-4 1 16,0 2 0-16,3-1 0 0,-9 0 0 15,7 0 0-15,-4 0 0 16,4 0 0-16,2 3 1 15,2-3-1-15,0 2 0 16,6 1 0-16,-1 0 0 16,3-1 0-16,1 0 0 0,4 1 0 15,0 2 0-15,2-3 0 16,0 1 0-16,5 0 0 0,1-1 0 16,-1 1 0-16,7-3 0 15,-1 5 0-15,1-3-1 16,4 3 1-16,-4 0 0 15,6 0-1-15,-1 0 1 0,-1 3-1 16,-2 2 0-16,2-3 1 16,-2 3-1-16,3 5 0 15,-4 0 1-15,3 2-1 16,-1 5 0-16,3-2 1 0,-4 10-1 16,2-2 1-16,-2 6 0 15,4 1 0-15,-3 2 0 16,3 3 0-16,2 2 0 15,-3 1 0-15,6-2 0 16,-3 2 0-16,6 1 1 0,-5 0-1 16,7 2 0-16,-3-2 1 15,3 3 0-15,-1 1 0 16,0-2 0-16,2 4 0 0,1-5 0 16,0-1 1-16,0-1-2 15,0-2 1-15,0-4 0 16,0-2-1-16,0-2 1 15,1-2-2-15,2-3 1 16,-3 0 0-16,0-4 0 0,3-2 0 16,-3 1 0-16,0-3 0 15,2-3 0-15,-2 0 0 16,0-1 0-16,0-1 0 0,0-3 0 16,0 3 0-16,0-10 1 15,0 15-1-15,0-15 0 16,0 16 1-16,0-16-1 15,0 16 1-15,0-16-1 16,0 13 1-16,0-13-1 0,0 14 1 16,0-14-1-16,0 13 0 15,0-13 1-15,0 12-2 16,0-12-2-16,0 14-6 0,0-14-20 16,0 13-55-16,0-13-1 15</inkml:trace>
  <inkml:trace contextRef="#ctx0" brushRef="#br0" timeOffset="94670.0477">11550 10411 115 0,'0'0'0'16,"0"0"1"-16,0 0 0 0,0 0 4 15,0 0 3-15,0 0 3 16,5 0 2-16,-5 0 4 15,15 7 4-15,-3-4 1 16,4 0 3-16,3 2-1 0,8-5-3 16,8 3-1-16,2-3-2 15,13 0-3-15,7-3-4 16,7 1-2-16,6-4-1 0,8 2-4 16,4-4-1-16,-1 0-1 15,4 6 0-15,5 0 0 16,-1-1-1-16,1-2 0 15,2 2-1-15,2 2 3 16,0 1-1-16,3 0 0 0,3-3-1 16,7 0 0-16,-1 1 1 15,4 2-1-15,4 0 1 16,1 0-1-16,4-3 0 16,3 3 0-16,0 0 0 15,-1 0 0-15,4 0 0 0,4-2 0 16,0-1 0-16,3 1 0 15,2-1-1-15,6-1 1 16,-5 1 0-16,8-2-1 16,-1 0 1-16,4 1-1 15,-2-4 0-15,3 3 0 0,3 0 1 16,4-2-1-16,-3-4 0 16,3 6 0-16,3 0 0 0,-1-2 0 15,-2 2 1-15,4 1-1 16,1-4 0-16,-1 3 0 15,7 0 0-15,-1 0 1 16,-1-2-1-16,4 2 1 16,4-2-1-16,-1 2 0 0,1-3 0 15,3 3 1-15,0-2-1 16,3-1 0-16,0 0 0 16,-1 0 1-16,6 1-1 15,4 0 0-15,-4 0 0 0,4-1 1 16,5-2-1-16,4 3 0 15,0-2 0-15,1 4 0 16,4-3 0-16,0 3 0 16,5 3 0-16,1-3 0 15,-7 5 0-15,-5 0 0 0,-3 0 1 16,-4 2-2-16,-9 1 1 16,-6-1 0-16,-9 3 0 0,-5 0 0 15,-8 0 0-15,-9-2 0 16,-7-3 1-16,-3 4 1 15,-8-4 0-15,-6 3 0 16,-18-1 1-16,-7 1 0 0,-11-1 1 16,-11 0-1-16,-17 1 0 15,-11 2 0-15,-12-3-1 16,-8-2 0-16,-6 3-1 16,-16-3-1-16,8 2 1 0,-8-2-1 15,0 0 0-15,0 0 0 16,0 12-4-1,-8-7-15-15,-20 5-59 0,10 3-1 16</inkml:trace>
  <inkml:trace contextRef="#ctx0" brushRef="#br0" timeOffset="96851.9798">1713 14417 165 0,'0'0'2'0,"0"0"0"15,0 0-5-15,0 0 1 16,0 0 0-16,7-2 1 16,6 2-1-16,-1 0 1 15,11 0-2-15,2 2 2 0,10 1 4 16,11 2-1-16,7 0 2 16,7-1 0-16,4 1 1 0,10-2 1 15,9-1 0-15,4-2 0 16,14 0 2-16,7-2-1 15,11-6 0-15,5 1 0 16,16-3-2-16,5-2 1 16,10 0-1-16,7-1 1 0,9 3-1 15,1-5 0-15,11 5 0 16,6-2-1-16,1 2 1 16,1 3-2-16,2-1 0 0,5 1-1 15,-5-1 0-15,-4 6 1 16,3-2-1-16,-3-2 0 15,-1 1 0-15,7-1 0 16,-9 3 1-16,0-6 0 16,1 0 3-16,2 1-1 0,-6-4 0 15,-1-1 1-15,-3 1-1 16,0 0 3-16,3-3-1 16,-1-3-2-16,-7 6 0 15,0-5-1-15,-5 5-1 0,1-3 0 16,-16 3 0-16,-9 0-2 15,-7 4 0-15,-17-1-1 16,-4 2 1-16,-10 2-1 16,-15-2 1-16,-12 2-1 0,-10 0 1 15,-3 2 0-15,-13 1-1 16,-9-3 2-16,-5 5-2 16,-11-2 1-16,-2 2 1 0,-7-3-1 15,-7 3-1-15,-3 0 1 16,-10 0-1-16,7 0 1 15,-7 0-1-15,0 0 1 16,0 0-1-16,0 0-1 0,0 0 1 16,0 0-1-1,0 0 0-15,0 0 0 0,0 8 1 16,0-1 0-16,0 10-3 16,3 6 3-16,2 9 1 15,0 15-1-15,2 17 2 0,6 21 0 16,4 26-1-16,-2 28 1 15,7 32 1-15,3 27 0 16,-2 26 1-16,2 23-2 0,-5 8-2 16,-6 12-6-16,-9 4-2 15,-5-138-16-15,0 15-42 16,0-1-8-16</inkml:trace>
  <inkml:trace contextRef="#ctx0" brushRef="#br0" timeOffset="98218.3749">1298 14851 154 0,'0'0'3'0,"-10"-19"3"0,0-7 1 16,5 2 2-16,-7-9 1 16,6 1 3-16,-6-6-1 0,4 6-1 15,4 5-4-15,1 12-3 16,3 15 1-16,0 8 0 16,3 17 1-16,1 24 0 0,1 21 1 15,4 21 1-15,3 13 4 16,0 20-1-16,5 10-2 15,4 2-3-15,3 5-1 0,-2-2 1 16,3-4-2-16,-2-8-1 16,2 0-1-16,-9-11 1 15,3-4 0-15,-10 0-1 16,1 2 2-16,-2-8 0 0,-5 1-1 16,-2-6 0-16,-1-1 1 15,0-52-2-15,-1 9 0 16,-4-2 2-16,-1 2-4 15,-2-5 1-15,4 0-1 16,-6 0 3-16,-3-2-3 16,4-6 3-16,-4 0-1 15,1-1 0-15,0-3 1 0,-1-5-1 16,-2-1 2-16,0-2-3 16,0-2 1-16,0-2-1 0,1-9 0 15,0 0-1-15,0-3 0 16,-1-3 0-16,3 1-1 15,2-2 0-15,2 1 0 16,-2-1 0-16,10-12-1 16,0 0-2-16,0 22 2 0,-2 0 0 15,2-22 0-15,18 29-1 16,3-3 2-16,9-6 0 16,43 26 3-16,-13-28-1 15,6 5 0-15,13-9 2 16,11 3-1-16,17-2 0 15,8-2 1-15,13-9 0 0,17 5-1 16,7-9 1 0,13 0-1-16,13-3 1 15,10-4 1-15,14-1 2 0,7-7 0 16,10 3 0-16,10-5 0 16,-1 4-1-16,6-4 0 15,10 2 0-15,2-5-1 0,2 5-3 16,7-2 1-16,2 2 0 15,-2-2-1-15,5 7 1 16,-2 0-1-16,-2 0 1 16,-2 0-1-16,-7 4 0 0,0 0 0 15,-2-2 0-15,-10 3 0 16,-8 0-1-16,-6 0 1 16,-10 3-1-16,-10-3 0 0,-11 2 0 15,-14 3 0-15,-15 0 0 16,-11 0 0-16,-21 0 0 15,-10 0 0-15,-21 0 0 16,-7 3-1-16,-16-3 0 16,-13 3-3-16,-13-3-4 15,-6 2-11-15,-11-2-53 0,-9-2-6 16</inkml:trace>
  <inkml:trace contextRef="#ctx0" brushRef="#br0" timeOffset="98761.5301">10682 14222 240 0,'0'0'5'0,"0"0"-4"16,0 0 0-16,0 0 3 16,-7 19 1-16,7 16 4 15,0 15 1-15,2 27 3 0,5 21-4 16,1 26 3-16,5 15 2 16,-4 25-2-16,9 8-1 15,-6 4-3-15,3 3-2 16,-5-6-1-16,4-4 1 15,-8-10-2-15,2-6 0 16,-8-11-3-16,-5-11 4 0,-5-5-2 16,-5-7-1-16,0-8 0 15,-5-12 0-15,2-2-2 16,-4-10-5-16,12-50-9 16,-2 3-21-16,-11 21-27 0,16-36-16 15</inkml:trace>
  <inkml:trace contextRef="#ctx0" brushRef="#br0" timeOffset="100167.9427">10692 13909 262 0,'0'0'0'0,"8"-5"1"16,10 3-1-16,3-5 0 16,11-1 0-16,14 1 1 15,10-1 0-15,14 1 0 0,17-1 0 16,15 3 0-16,13 0 1 16,9 0-1-16,20 0-1 15,10 1 1-15,12-2-1 16,11-3 1-16,9-4 0 15,5-1 0-15,14 2 1 0,8-6 1 16,-1 0 0-16,-1 1 2 16,9 0 0-16,3 2 1 15,3 0 0-15,3-2 0 16,1 1 0-16,2 2 0 0,4-1-1 16,3-2-1-16,2 0-1 15,3-3-1-15,-5-1 0 16,4 1 0-16,3 1 0 0,-2-3-1 15,-3 3 0-15,-2-1 0 16,-1 2 0-16,-7-2 0 16,-5 3 0-16,-9 5 0 0,-10-4 0 15,-9 4 0-15,-9-3-1 16,0 5 1-16,-22-4-1 16,-11 1 1-16,-12 1-1 15,-10 0 1-15,-12-1-1 16,-10-2 1-16,-17 2-1 0,-14 4 1 15,-13-2 0-15,-11 5-1 16,-15 3 0-16,-10-2 0 16,-9 5-1-16,-5 0 0 15,-9 8 0-15,1 6 0 16,-9 8 0-16,3 13 2 0,-4 12 1 16,-4 35 4-1,-4 17 2-15,-3 23-1 0,-6 12 2 16,1 16-1-16,-2 12 0 15,-3 16 0-15,2 3-1 16,1-12-3-16,6-2-1 16,-1-3 0-16,1 0 0 0,5-6-1 15,-3-4-1-15,5-3 0 16,-3-5-1-16,3-2 1 16,1-5-1-16,-4-4 0 15,-1-2-2-15,-2-2 3 16,6-5 0-16,-5-8 0 0,0-6 1 15,3-11-1-15,-1-9 0 16,3-7 1-16,0-51 0 16,1 6-3-16,1-8 1 15,-2 0-1-15,0-3 0 16,-8 0 0-16,4-5-1 0,-4 0 2 16,-4-4 0-16,-6 1-2 15,-6-5 2-15,-4 2-1 16,-9-6 1-16,-8 3-1 0,-9-6 0 15,-13 2 1-15,-8-2 0 16,-12-3 0-16,-13 0 0 16,-12 0 0-16,-12 0 1 15,-14-1-1-15,-11-4 1 0,-13 5-1 16,-10-1 0-16,-9 2 0 16,-10-2 1-16,-9 5-1 15,-6-3 0-15,-5 3 2 16,-9 0-2-16,0-3 0 15,-7 6 0-15,-1-2 0 0,-1-2 0 16,0 1 0-16,-2 0 0 16,3-3 0-16,1 0 0 15,4-2 0-15,4 2 0 16,3-2 0-16,5 1 0 16,3-6 1-16,8 2-1 0,3 1 0 15,9-3 0-15,6 2 0 16,8-2 1-16,7 0-2 0,11 0 2 15,7 2-1-15,7-2 0 16,9 0 0-16,5 0 0 16,9 0 0-16,9 0 0 15,11 0 1-15,5 0-1 0,12 0 0 16,5 0 1-16,10-2 0 16,8 0-1-16,6-1 0 15,8 1-2-15,8-1-6 16,4-2-11-16,12 2-27 15,3 1-32-15,1-3-3 0</inkml:trace>
  <inkml:trace contextRef="#ctx0" brushRef="#br0" timeOffset="100612.4086">10546 15363 292 0,'0'17'3'0,"0"15"-1"0,2 19 1 15,3 13 1-15,5 25 2 16,-1 18 1-16,10 20 1 15,2 11 0-15,2 3-2 16,4-4-2-16,1-4 2 16,0 4-2-16,-7-12-2 0,2-10-4 15,-9-1-8-15,-8-63-18 16,-5 7-36-16,3-4-8 16</inkml:trace>
  <inkml:trace contextRef="#ctx0" brushRef="#br0" timeOffset="100717.7617">10677 17290 450 0,'0'0'4'0,"0"0"0"16,-5-7 0-16,5 7 0 0,0 0-9 15,-12 5-54-15,12-5-19 16</inkml:trace>
  <inkml:trace contextRef="#ctx0" brushRef="#br0" timeOffset="102928.4954">5847 13496 299 0,'-32'-5'5'16,"-3"5"2"-16,-2-2 3 0,-1 2-1 15,1-3 2-15,0 3 1 16,0 3 1-16,0 6 4 15,32 6-6-15,5 0-2 16,0 5-1-16,0 0 0 16,5-1 0-16,2 1-1 15,5-5-1-15,1-5 2 0,6-8 0 16,9-10 0-16,15-18 2 16,15-19-1-16,20-19 1 15,26-18 0-15,21-18-2 0,23-13-8 16,17-8 0-16,9 1 0 15,-3 7 0-15,-9 14 0 16,-19 17 0-16,-25 17 0 0,-29 21 0 16,-24 14 0-16,-20 13 0 15,-23 9 0-15,-12 6 0 16,-10 2 0-16,0 0 0 16,-2 8 0-16,2-8 0 0,-11 12 0 15,11-12 0-15,-9 18 0 16,9-18 0-16,-10 14 0 15,10-14 0-15,-20 5-88 16,20-5-4-16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8:52:11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5353 12864 7 0,'0'0'5'0,"0"0"5"16,-3-12 1-16,3 12 6 16,0 0 3-16,0 0 5 15,-2-13 4-15,2 13 2 16,0 0-2-16,0 0-2 0,7 0 0 16,3 0-3-16,3 6-3 15,-1-6-1-15,6 0 0 16,5-3 0-16,7-5 0 15,11-17 2-15,3-7-1 0,16-28 0 16,13-16-1-16,13-35-1 16,19-28-3-16,12-34-3 15,17-31-4-15,20-21-4 16,13-30-3-16,19-7-2 0,10-9 0 16,20 11-11-16,6 8-25 15,5 19-49-15,8 22-2 16</inkml:trace>
  <inkml:trace contextRef="#ctx0" brushRef="#br0" timeOffset="110409.5121">1181 14697 181 0,'0'0'5'0,"0"0"2"16,0 8 4-16,0-8 4 16,0 0 1-16,0 0 5 0,10 12 3 15,-10-12 1-15,0 0-1 16,0 0-3-16,0 0-2 15,0 0-2-15,0 0-4 0,0 0-2 16,0 0-3-16,-2-9-1 16,0 1-2-16,2 8 0 15,-9-18 0-15,6 8-1 16,3 0-1-16,0-2-1 16,0-2 0-16,3-4-1 15,8-4 0-15,5-8-1 0,7-2 1 16,7-1-1-16,7-9 1 15,6 8-1-15,6-6 1 0,9 5 0 16,-1 5 1-16,0 3-1 16,0 4 0-16,-3 7 1 15,-1 3-2-15,-6 3 1 16,-7 3 0-16,-3 2-1 0,-7 0 1 16,-5 5-1-16,-2 0 0 15,-9 0 0-15,4 0-3 16,-9 0-4-16,3 2-8 15,-12-2-20-15,0 0-46 0,13 15-4 16</inkml:trace>
  <inkml:trace contextRef="#ctx0" brushRef="#br0" timeOffset="110911.5919">1024 14751 225 0,'0'0'5'0,"0"-9"3"0,0-1 0 15,0 10 5-15,11-23 2 16,-4 4 4-16,10-4 1 0,6-4 1 15,4-2-2-15,15-12-2 16,10 5 0-16,13-9-4 16,8 0-3-16,8 4-3 0,6 0-1 15,3 5-2-15,4 3-2 16,0 7 0-16,-4 2-1 16,-1 5 0-16,-7 9 0 15,-5 0-1-15,-6 6-2 0,-9 4-5 16,-10 0-9-16,-8 7-24 15,-4 5-37-15,-17 0-6 16</inkml:trace>
  <inkml:trace contextRef="#ctx0" brushRef="#br0" timeOffset="112097.1675">16945 12116 288 0,'0'0'-1'0,"0"0"0"16,0 0 0-16,0 15 0 15,0-15 4-15,21 15 9 0,4-8 4 16,10-7 8-16,26-7 5 16,35-38 4-16,53-29 2 15,90-49-1-15,74-39-4 16,150-32-29-16,91-33-75 16,130-29-7-16</inkml:trace>
  <inkml:trace contextRef="#ctx0" brushRef="#br0" timeOffset="116962.1369">6675 14340 197 0,'0'0'6'0,"0"0"4"15,10 0 5-15,-10 0 4 16,17-5 4-16,-2-2 4 0,4-8 2 15,14-9 4-15,10-16-1 16,17-22-4-16,24-29-4 16,38-41-4-16,54-41-2 15,85-40-5-15,38-51-25 0,76-27-66 16,57-32-5-16</inkml:trace>
  <inkml:trace contextRef="#ctx0" brushRef="#br0" timeOffset="122956.2631">17581 6582 307 0,'5'0'1'0,"12"0"0"0,5 2 0 16,8-2 0-16,15 0 1 16,9 0 1-16,17 0 0 15,12 0 2-15,15 0 0 16,13-5-1-16,19 0 1 16,9 3 1-16,17-4 1 15,16 1 1-15,12 1 3 16,16-1 0-16,5-7 1 0,6 4 1 15,9 1 1-15,6-3-1 16,0 2-1-16,0 1-2 0,-5 2-1 16,-7-4-3-16,-7 6-1 15,-12-2-1-15,-10-1-1 16,-11 2-1-16,-23 2 0 16,-14-4-1-16,-19 2-1 0,-27 4-1 15,-19-3-2-15,-22 3-2 16,-28 0-2-16,-22 0 0 15,-22 4-3-15,-30 1-1 0,-28 8-3 16,-19-2-2 0,-26 1 1-16,-24 3 1 0,-18-3 0 15,-16 0 2-15,-16 0 2 16,-5-1 3-16,-17-1 1 16,-7-1 2-16,1 4 1 15,-5-3 1-15,2-1 1 16,1 1-1-16,10 0-2 0,8 5 2 15,17-8 2-15,13 4 1 16,17-7 0-16,24-2 1 16,19 7-1-16,20-7 0 0,27 3 1 15,22-3 2-15,24 1 3 16,28-3 1-16,21 5 2 0,33-5 2 16,31-2 3-16,30-6 3 15,31-4 0-15,38-4-2 16,64-1-2-16,1-5-1 15,17-2-1-15,25-1-2 16,19 1-2-16,7 3-3 0,5 9-4 16,-11-3-6-16,-45 15-23 15,20 0-55-15,-32 0-2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11:45.30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5047 15138 222 0,'0'0'7'15,"0"0"3"-15,0 0 3 0,0 0 0 16,5 0-1-16,-5 0-1 16,0 0 1-16,0 0 0 15,0 0-5-15,7 10 0 16,-7-10-2-16,27 15 2 16,-6-8 2-16,13 3 1 15,3 0 2-15,13 0-1 0,10 0 1 16,7-5-3-16,7 0-1 15,4 0-1-15,9-2-1 16,5-1-1-16,5-2 0 0,2 0-1 16,6 0 0-16,1 0-1 15,1 0-1-15,0 0 1 16,-2 0 0-16,-1 0-1 0,1 0 0 16,-6 0 0-16,-2 0 0 15,-5 0 0-15,-3 3 0 16,-7-3-1-16,-5 3 1 15,-7-3-1-15,-10 0 0 16,-11 0-1-16,-6 0 1 0,-13 0-1 16,-10 0 1-16,-3 0-1 15,-17 0 0-15,12 1 0 16,-12-1 0-16,0 0 1 0,0 0 0 16,0 0 0-1,0 0 0-15,0 0 1 0,0 0-1 16,0 0 0-16,0 0 1 15,0 0-1-15,0 0 0 16,0 0-1-16,0 0-1 0,0 0-1 16,0 0-3-16,0 0-8 15,0 0-12-15,0 0-13 16,0 0-46-16,0 0-2 0</inkml:trace>
  <inkml:trace contextRef="#ctx0" brushRef="#br0" timeOffset="1355.9618">7885 15098 140 0,'0'0'3'15,"0"0"2"-15,0 0 2 16,0 0 1-16,0 0 1 16,0 0 0-16,0 0-1 0,0 0 1 15,0 0 0-15,0 0 0 16,0 0 2-16,9 6 0 16,-9-6 0-16,14 8 3 15,-2-4 3-15,3 1 0 0,6 0-2 16,0 2 1-16,9-2-3 15,0 1-1-15,13-5 0 16,-1 2-2-16,8 0 0 16,10-3-2-16,1 0-1 15,9 0-1-15,4 0 0 0,3 0-1 16,6-3 0-16,5 3 0 16,5-3-1-16,-1 3 0 15,5-1 0-15,5 1 0 0,5-3 0 16,2 3-1-16,1-3 0 15,2 3 0-15,-1 0-1 16,1 0 1-16,0 0-1 16,2 0 0-16,-10 3 0 0,1 0-1 15,-5-2 0-15,-4 2 0 16,-8 0 0-16,-7-1 0 16,-6 3 0-16,-8-5 0 15,-9 3 0-15,-12 1-1 16,-9-1 1-16,-7-1-1 0,-4-2 0 15,-12 2 1-15,-4 1-1 16,-10-3 0-16,0 0 1 16,8 3 0-16,-8-3 1 15,0 0-1-15,0 0 1 0,0 0-1 16,0 0 1-16,0 0 0 16,0 0 0-16,0 0-1 15,0 0 1-15,0 0-1 16,0 0 0-16,0 0-1 0,0 0 0 15,0 0-1-15,0 0-2 16,0 0-3-16,0 0-7 16,0 0-7-16,0 0-15 0,5 9-37 15,-5-9-14 1</inkml:trace>
  <inkml:trace contextRef="#ctx0" brushRef="#br0" timeOffset="2763.5245">11077 15180 209 0,'0'0'5'0,"0"0"4"0,0 0 1 16,0 0 3-16,0 0 1 16,0 0 1-16,0 0 2 15,0 0-1-15,0 0-3 16,0 0-4-16,0 4-3 0,0-4-1 16,0 0-2-16,0 0 1 15,0 0-1-15,6 6 2 16,-6-6-1-16,19 5 2 15,-7-5 2-15,6 5 1 16,7-3-1-16,2-2-1 0,8 2 0 16,5 2-1-16,5-4 0 15,2 0-1-15,7 0-1 16,6 0-1-16,0 0 0 0,2 0 0 16,6-4 0-16,1 2-1 15,8 0 0-15,3-3 1 16,2 0-1-16,4 2 1 0,6-1-1 15,0-1 1-15,8 2-2 16,-4 0 1-16,2 1 0 16,-4 0-1-16,0 2 1 15,4 0-1-15,-3 0 0 16,-2 0 0-16,2 0 1 0,-3 0-2 16,2-3 1-16,1 3 0 15,1-2 0-15,2 0 0 16,-1-1 0-16,-5 0-1 15,5 1 1-15,-5 2 0 16,-3-2-1-16,-4 2 1 0,-8 0-1 16,-5 0 0-16,-2 0 1 15,-11 2-1-15,-6 0 0 16,-6 1 0-16,-11-3 0 0,-6 3 0 16,-7-1 0-16,-5 0 0 15,-9-2 1-15,-9 0-1 16,0 0 0-16,0 0 1 15,0 0-1-15,0 0 1 0,0 0 0 16,0 0-1-16,0 0 1 16,0 0-1-16,0 0 1 15,0 0-1-15,0 0 1 16,0 0-1-16,8 5 0 16,-8-5 1-16,0 0-1 15,0 0 0-15,0 0 0 0,0 0 0 16,0 0 0-16,0 0 0 15,15 0 0-15,-3 0 0 16,11 0 0-16,2 0 0 16,10 0 0-16,11 2 1 0,7-2-1 15,9 0 0-15,5 3 0 16,8-3 0-16,4 0 1 0,5 3-1 16,4-1 0-16,6 1 0 15,3-3 0-15,4 1 1 16,4 2-1-16,0 0 0 15,2-3 0-15,0 2 0 0,-3 1 1 16,-5-3-1-16,-13 3 1 16,-2 1-1-16,-15-2 0 15,-7 4 0-15,-10-4 0 16,-14 4 0-16,-12-4 0 16,-7 0 0-16,-5 1 0 0,-14-3 0 15,7 3 0-15,-7-3 1 16,0 0 0-16,0 0-1 15,0 0 1-15,0 0 0 16,0 0 0-16,0 0 0 16,0 0 0-16,0 0-1 0,0 0-1 15,0 0-4-15,0 0-5 16,0 0-5-16,0 0-18 0,13 8-50 16,-13-8-2-16</inkml:trace>
  <inkml:trace contextRef="#ctx0" brushRef="#br0" timeOffset="3588.5522">16745 15094 186 0,'0'0'10'15,"0"0"7"-15,0 0 3 0,0 0 0 16,-9-3 0-16,9 3-1 15,0 0-3-15,0 0 4 16,0 0-7-16,0 0-3 16,14 7-2-16,6 1 3 15,8-1 0-15,14 4 3 0,10-2 1 16,10 3-2-16,18-4-3 16,3 0-2-16,12-1-2 0,5-3-1 15,6-1-1-15,2 0 0 16,3-3-1-16,6 0 0 15,3 0-1-15,2-3 1 16,2-2-1-16,0 0 0 16,1-2 1-16,-5-3 0 0,-4 3 0 15,-4-2-1-15,-13 1 1 16,-5 2 0-16,-11 1-1 16,-8 4 1-16,-16-3-1 15,-5 4-1-15,-13 0 0 16,-7 0 0-16,-9 0 0 0,-8 0-1 15,-1 0 1-15,-7 4-1 16,-9-4 1-16,8 0-1 16,-8 0 1-16,0 0 1 0,0 0 1 15,0 0-3-15,0 0 0 16,0 0 0-16,0 0 0 16,0 0 0-16,0 0 0 15,0 0 0-15,0 0 0 0,0 0 0 16,0 0 0-16,0 0 0 15,0 0 0-15,0 0 0 16,0 0 0-16,0 0-11 0,0-6-68 16,-12 8-8-16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12:04.89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7856 6104 170 0,'0'0'6'0,"0"0"4"16,0 0 5-16,0 0 4 0,0 0 3 15,0 0 3-15,0 0 1 16,0 0 3-16,-10-5-7 15,10 5-1-15,0 0-5 16,0 0-1-16,-10 0-4 0,10 0-1 16,0 0 0-16,0 0 1 15,0 0-1-15,10 0 2 16,0 0-1-16,7 0 0 0,4 0 0 16,3-5-2-16,3 2 0 15,3-2-9-15,5 1 0 16,-4 1 0-16,2 1 0 15,-3-1 0-15,-3 3 0 16,-2 0 0-16,-4 0 0 16,-6 0 0-16,2 0 0 0,-5 0 0 15,-4 3 0-15,-8-3 0 16,12 2 0-16,-12-2 0 16,0 0 0-16,0 0 0 0,0 0 0 15,0 0 0-15,0 0 0 16,0 0 0-16,0 0 0 15,0 0 0-15,0 0-2 0,-12 7-49 16,12-7-37-16,-15 13-2 16</inkml:trace>
  <inkml:trace contextRef="#ctx0" brushRef="#br0" timeOffset="462.1033">7816 6336 357 0,'0'0'8'15,"0"0"2"-15,0 0 4 0,0 0-1 16,0 0 2-16,0 0 0 15,0 0 1-15,0 0 0 16,0 0-5-16,0 0-3 16,14-10-1-16,4 8-1 0,5-1 0 15,4 1 0-15,10-3-3 16,1 2-3-16,3-1 0 16,5 1 0-16,-7 1 0 0,6-1 0 15,-10 1 0-15,0 2 0 16,-8-2 0-16,-7 2 0 15,-3 0 0-15,-4 0 0 16,-13 0 0-16,10 0 0 16,-10 0 0-16,0 0 0 0,0 0 0 15,0 0 0-15,0 0 0 16,0 0 0-16,0 0 0 16,7 7 0-16,-7-7 0 15,0 0 0-15,0 0 0 0,0 0-33 16,11 2-53-16,-11-2-4 15</inkml:trace>
  <inkml:trace contextRef="#ctx0" brushRef="#br0" timeOffset="1164.68">8864 5913 338 0,'0'0'7'0,"0"0"4"16,0 0 2-16,0 0 1 15,0 0-1-15,0 0 0 16,0 0 3-16,0 0 1 16,11 0-5-16,6 0-3 15,8 0-1-15,5 0 0 0,5-3 1 16,7 3-1-16,3-5-1 16,-2 0-2-16,-4 3-2 15,-2 0-3-15,-2-1 0 0,-8 3 0 16,-2 0 0-16,-9 0 0 15,-2 3 0-15,-9 4 0 16,-3 6 0-16,-2 3 0 0,-7 7 0 16,-5 4 0-16,-6 3 0 15,-1 2 0-15,0 3 0 16,-2-1 0-16,0 1 0 16,4-2 0-16,4-6 0 0,1-1 0 15,5-2 0-15,0-4 0 16,1-3 0-16,4-5 0 15,-1-2 0-15,3-10 0 16,-2 15 0-16,2-15 0 16,0 0 0-16,0 9 0 15,0-9 0-15,0 0-2 16,0 0-25-16,0 0-57 0,7-5-3 16</inkml:trace>
  <inkml:trace contextRef="#ctx0" brushRef="#br0" timeOffset="1631.2594">9574 6026 449 0,'0'0'4'0,"0"0"2"15,0 0 1 1,-3-9 0-16,3 9 0 0,-14 0 0 15,3 0 0-15,-1 7 0 16,-6 5-4-16,1 9-1 16,2-1-2-16,2 7 0 0,1-1 0 15,7 5 0-15,5-4 1 16,0 0 0-16,12-2 0 16,6-5 1-16,2-5-2 15,7-5 0-15,-1-3 0 0,4-7 0 16,1-2 0-16,1-10 0 15,-4-5 0-15,-8 1 0 16,0-7 0-16,-8-4 0 16,-5-2 0-16,-7-4 0 0,-2 4 0 15,-12-5 0-15,-9 5 0 16,-2 2 0-16,-5 5 0 16,-2 3 0-16,-3 9 0 15,3 2 0-15,2 6 0 0,3 2 0 16,2 5 0-16,8 4 0 15,4 2 0-15,3 3 0 16,5 1-18-16,8 2-32 16,6 0-38-16,9-1 0 0</inkml:trace>
  <inkml:trace contextRef="#ctx0" brushRef="#br0" timeOffset="2045.6696">10041 5925 406 0,'0'0'7'0,"0"0"3"16,0 0 2-16,0-9 1 15,0 9 0-15,0 0 0 16,-12-3 0-16,2 6 1 16,-5 6-7-16,0 12-4 15,2 0-3-15,1 7 0 16,4 1 0-16,3 6 0 0,5 0 0 15,5-5 0-15,6-3 0 16,8-3 0-16,6-4 0 16,2-5 0-16,8-3 0 15,0-6 0-15,5-6 0 16,-3-3 0-16,0-9 0 0,-2-6 0 16,-5-2 0-16,-8-7 0 15,-4-8 0-15,-14 1 0 0,-4-6 0 16,-6 3 0-16,-14 2 0 15,-10 3 0-15,-5 7 0 16,-5 11 0-16,-2 6 0 16,-3 8 0-16,5 5 0 0,0 10 0 15,11 6 0-15,-1 5-29 16,12 1-59-16,11 0-3 16</inkml:trace>
  <inkml:trace contextRef="#ctx0" brushRef="#br0" timeOffset="2678.7259">7926 7057 370 0,'0'0'8'15,"0"0"4"-15,0 0 0 0,0 0 3 16,0 0 0-1,0 0 0-15,0 0 1 0,0 0 0 16,9-4-7-16,3-2-3 16,6 1-2-16,7 1-2 15,5-3 0-15,2 1-3 16,3 1-6-16,5 3-20 0,7-1-55 16,-18 3-4-16</inkml:trace>
  <inkml:trace contextRef="#ctx0" brushRef="#br0" timeOffset="2860.4656">7928 7177 396 0,'0'0'4'0,"0"0"1"0,0 0 0 16,0 0 2-16,7 1 3 16,3-1 1-16,7 3-2 15,7-3 2-15,4 0-3 16,8-3-2-16,4 2-4 15,10 1-21-15,17-6-61 16,-22 1-2-16</inkml:trace>
  <inkml:trace contextRef="#ctx0" brushRef="#br0" timeOffset="3496.7853">8960 6938 392 0,'0'0'6'0,"0"0"3"0,0 0 2 15,0 0 2-15,-8-4 0 16,8 4 1-16,0 0-1 15,-10-6 0-15,10 6-4 16,0 0-3-16,7 0-2 0,9 6 0 16,4-4 0-16,10 0-4 15,4 1 0-15,6-3 0 16,4 0 0-16,1 0 0 0,-5 0 0 16,-3 0 0-16,-6 0 0 15,-7 0 0-15,-4 0 0 16,-8 2 0-16,-12-2 0 15,13 13 0-15,-11-4 0 16,-2 4 0-16,-8 5 0 16,1 4 0-16,-8 2 0 0,-2 4 0 15,-2 1 0-15,-5-1 0 16,7-1 0-16,-2-4 0 16,1 3 0-16,0-5 0 0,6-7 0 15,3 1 0-15,0-3 0 16,7-4 0-16,2-8 0 15,-5 14 0-15,5-14-11 16,0 0-29-16,13 4-46 0,-6-8-3 16</inkml:trace>
  <inkml:trace contextRef="#ctx0" brushRef="#br0" timeOffset="3911.0732">9608 7020 424 0,'0'0'5'0,"0"0"1"15,0 0 1-15,-7 0 1 0,7 0-1 16,-15 5 0-16,5 5 1 16,1 2 0-16,-1 6-4 15,4 2-2-15,3-1-1 0,1 4 1 16,2-4-1-16,7 4 1 15,4-5 0-15,3-4-1 16,4-4 2-16,2-2-2 0,5-6 2 16,2-2-1-16,-2-5 0 15,3-4 1-15,-7-9-1 16,-1-2-2-16,-3-3 0 16,-4-3 0-16,-8-2 0 15,-5-2 0-15,-12 6 0 0,-6-1 0 16,-7 5 0-16,-5 8 0 15,-4 4 0-15,-6 5 0 16,3 3 0-16,3 8 0 16,5 5 0-16,5-1-6 15,14 5-24-15,20-2-55 0,-3-3-3 16</inkml:trace>
  <inkml:trace contextRef="#ctx0" brushRef="#br0" timeOffset="4284.7001">10233 6899 448 0,'0'0'4'16,"0"0"0"-16,-8-3 1 16,0 3 1-16,-4 8 0 15,-3 4 1-15,-2 3 0 16,-1 4 0-16,2 9-2 0,0 5-2 15,6-2-1-15,5 1 0 16,5 1 0-16,10-6-1 16,7-2 1-16,6-6-2 15,4-7 0-15,8-3 0 16,2-9 0-16,3-6 0 0,-6-10 0 16,2-5 0-16,-4-3 0 15,-7-5 0-15,-5-4 0 16,-8-2 0-16,-9-4 0 0,-3 1 0 15,-12 7 0-15,-9 0 0 16,-4 12 0-16,-7 6 0 16,0 8 0-16,-4 5 0 0,0 18 0 15,-2 1-37-15,8 4-51 16,9 7-2-16</inkml:trace>
  <inkml:trace contextRef="#ctx0" brushRef="#br0" timeOffset="4808.5356">8060 7981 414 0,'0'0'6'0,"0"0"1"0,0 0 4 15,0 0-2-15,0 0 1 16,7-4 1-16,3 1 0 16,5 1 0-16,3-6-6 15,6 4-1-15,3-4-4 0,11 5-7 16,-1-4-24-16,0 5-53 16,0 2-1-16</inkml:trace>
  <inkml:trace contextRef="#ctx0" brushRef="#br0" timeOffset="4967.1384">8177 8073 397 0,'0'0'4'0,"0"0"0"16,0 0 4-16,7 0 1 16,5 0 1-16,8 0 0 0,8 0 1 15,6-2-1-15,11 2-8 16,7-10-26-16,10 5-55 15,5-7-2-15</inkml:trace>
  <inkml:trace contextRef="#ctx0" brushRef="#br0" timeOffset="5529.192">9645 7911 363 0,'0'0'9'15,"0"0"2"-15,-2-9 2 16,2 9 2-16,-10-7 1 0,10 7 2 16,-10-10 0-16,10 10 1 15,-10-6-7-15,10 6-4 16,-9 3-2-16,9-3-3 0,-13 17-3 16,3-5 0-16,5 6 0 15,-3 5 0-15,1 2 0 16,2-2 0-16,5 5 0 15,0 0 0-15,1-3 0 16,10-3 0-16,8-5 0 0,2-5 0 16,7-2 0-1,4-7 0-15,3-3 0 0,4-7 0 16,-3-6 0-16,1 0 0 16,-10-6 0-16,0-1 0 0,-12-4 0 15,-5 1 0-15,-10-4 0 16,-10 2 0-16,-8 3 0 15,-10 2 0-15,-6 2 0 16,-3 8 0-16,-2 5 0 0,-1 5 0 16,5 5 0-16,0 1 0 15,18 3-79-15,3 1-11 16</inkml:trace>
  <inkml:trace contextRef="#ctx0" brushRef="#br0" timeOffset="15174.9452">1091 5900 377 0,'0'0'7'0,"0"0"2"16,0 0 2-16,-5-7 2 16,5 7 0-16,0 0 0 15,-4-7 0-15,4 7 0 16,4-5-6-16,7 5-2 0,6 0-3 15,1 5-1-15,1 5 0 16,3 2-1-16,0 3 1 16,2 8 0-16,-10 1-1 15,-4 1 1-15,-8 1-1 0,2 3 1 16,-10-2 0 0,-6 0 0-16,-6-6 0 0,0-1 0 15,-2-2 0-15,2-6-1 16,0-4 1-16,2-5-2 15,7-3 1-15,6-12 0 0,3-5-1 16,3-4 1-16,10-4-1 16,1-7 1-16,9-6 0 15,2 4 1-15,-3 0-1 0,2-2 0 16,-1 9 0-16,-3 3 0 16,-5 4 0-16,-3 10-1 15,-12 10 1-15,11-5-1 16,-11 13 2-16,0 7-1 0,0 4 0 15,-5 5 0-15,5 6 0 16,-3 1 0-16,3-2 0 16,3-2 0-16,6-2 0 15,3-7-1-15,9-1-6 16,-1-12-17-16,-6 0-58 16,21-5-4-16</inkml:trace>
  <inkml:trace contextRef="#ctx0" brushRef="#br0" timeOffset="16195.0612">643 6943 342 0,'0'0'5'0,"0"0"2"16,0 0 2-16,0 0 0 0,0 0 0 15,0 0 0-15,0 0 0 16,6 0 0-16,-3 7-4 16,1 4-3-16,4 3-1 15,5 2 0-15,-1-1 1 16,6-3 0-16,-2 1 0 16,4-9 0-16,3-1 1 0,-1-3 0 15,-2-6 1-15,3-3 0 16,-9-6 2-16,2 0-1 15,-7-3 1-15,1 4 1 0,-4-4-1 16,-6 6 0-16,2 2-1 16,-2 10-1-16,0-12-2 15,0 12 0-15,0 0-2 0,0 18 0 16,5-4-1-16,2 6 0 16,0 1 1-16,4 5 0 15,-2 1-1-15,7 0 1 16,-5 0 1-16,-1 1-1 0,-1-3 0 15,-7-1 1-15,-2-1 0 16,0-3 0-16,-11-1 1 16,0-1 0-16,-10-6-1 15,2 3 1-15,-4-3 0 0,1-4 0 16,-3 2-2 0,6-8-2-16,1 6-11 0,6-4-34 15,12-4-39-15,-13 3 0 16</inkml:trace>
  <inkml:trace contextRef="#ctx0" brushRef="#br0" timeOffset="17341.4041">969 7897 379 0,'0'0'6'0,"0"0"0"16,0 0 1-16,0 0 0 16,0 0 0-16,0 0 0 15,0 0 1-15,0 0 3 16,11 2-7-16,8 1 1 16,9-1-1-16,1 1 1 0,4-3-1 15,7 0 0-15,-4 0 0 16,0 0-1-16,-2-3-2 15,-6 3 0-15,-5-2 0 0,-11 2 0 16,-2 0 1-16,-10 0 0 16,3 12 0-16,-9-2 1 15,-6 6 0-15,-6 1 0 0,-2 0 0 16,0 8 0-16,-4-3 0 16,-4 1-2-16,6-2 1 15,-4-1 0-15,5-1-1 16,4-3 0-16,2-4-1 15,5-2 0-15,3-2 1 0,7-8-1 16,0 0 0-16,-6 7 0 16,6-7 0-16,11 5 1 15,1-5 0-15,8 0 1 0,5 0-2 16,-1-5 0-16,6 4 0 16,0-5 0-16,2 1 0 15,0 0 0-15,1 1 0 16,-6 0 0-16,-5 2 0 15,-1 2 0-15,-5 0 0 16,-4 0 0-16,-12 0 0 0,16 0 0 16,-16 0 0-16,0 0 0 15,0 0 0-15,0 0 0 0,0 0 0 16,0 0 0-16,0 10 0 16,0-10 0-16,0 0 0 15,-10 10 0-15,10-10 0 16,0 0-53-16,-6 15-35 15,6-15-2-15</inkml:trace>
  <inkml:trace contextRef="#ctx0" brushRef="#br0" timeOffset="19974.0915">11028 6029 269 0,'0'0'9'0,"0"0"3"16,0 0 4-16,0 0 2 15,-5-9 0-15,5 9 0 0,0 0 1 16,0 0 1-16,0 0-9 16,0 0-4-16,0 12-1 15,17-8 0-15,3 10-1 16,14-7 0-16,11 3 1 16,15-3 1-16,10 1 0 15,9-1 0-15,8-2 0 0,13-3-1 16,7 1-1-16,12-1 0 15,3 1 0-15,9 2-2 16,9-3 1-16,7-2-2 0,-4 5 0 16,7-3 0-16,-4 1-1 15,-5 0 0-15,-3-3 1 16,-14 0-2-16,-9 1 0 0,-16-1 0 16,-6 0 0-16,-20 0 0 15,-13-1 0-15,-18-2 0 16,-9 3 0-16,-11 0 0 15,-6 0 0-15,-16 0 0 16,8 0 0-16,-8 0 0 0,0 0 0 16,0 0 0-16,0 0 0 15,0 0 0-15,0 0 0 16,0 0 0-16,0 0 0 16,0 0 0-16,0 0 0 0,0 0 0 15,0 0 0-15,0 0 0 16,0 0 0-16,0-17-63 15,0 17-26-15</inkml:trace>
  <inkml:trace contextRef="#ctx0" brushRef="#br0" timeOffset="20209.4629">14026 5891 406 0,'0'0'7'15,"0"0"3"-15,0 0 0 16,0 0 0-16,-5-5 0 0,5 5 0 16,-8 10 1-1,4-1 0-15,0 6-7 0,0 8-3 16,2 0 0-16,0 1-1 16,-2 3 0-16,4-5-4 15,0 3-6-15,0-5-14 0,4-8-42 16,0 1-18-16</inkml:trace>
  <inkml:trace contextRef="#ctx0" brushRef="#br0" timeOffset="20608.8284">14088 5738 316 0,'0'0'9'0,"-3"-18"3"16,-2 5 2-16,-4-2 3 15,-3-2 1-15,-4 0-1 0,-6 2 1 16,-6 4 1-16,-4 11-8 15,-8 11-3-15,3 12-2 16,-8 8 0-16,8 11-2 16,-2 11 0-16,6 4-1 15,11 4 0-15,7-1 0 16,12-1-1-16,9-2 1 0,12-2-2 16,12-8 1-16,14-7 0 15,2-14 2-15,14-2-1 16,1-15 0-16,5-9 0 15,1-5-3-15,-2-11 0 0,-5-10 0 16,-7-11 0-16,-7-5 0 16,-7-8 0-16,-11-9 0 0,-13-3 0 15,-12-11 0-15,-12 5 0 16,-15 1 0-16,-10 2 0 16,-12 11 0-16,-12 8 0 15,-1 20 0-15,-12 13 0 0,1 13 0 16,2 15 0-16,11 17-22 15,3 13-61-15,11 0-4 16</inkml:trace>
  <inkml:trace contextRef="#ctx0" brushRef="#br0" timeOffset="21324.4189">11028 6993 315 0,'0'0'6'15,"0"0"1"-15,0 0-2 0,0 0 1 16,0 0 0-16,0 0 2 16,12 6 1-16,8-5 4 15,20 2-2-15,14 0-1 16,21-3 1-16,19 0 2 0,23-6 0 15,19-1-1-15,17-1-1 16,13 1-1-16,8-3-3 16,3 3-1-16,5-1-2 15,-3 4 0-15,-3-4-1 0,-5 1 0 16,-9 1-2-16,-10-1 1 16,-11 0-1-16,-8 0 1 15,-25 2-1-15,-8-2 0 16,-23 4 0-16,-20-2 1 15,-12 2-1-15,-13 1 1 0,-14 2-1 16,-9 0 2-16,-9 0-3 16,0 0 0-16,0 0 0 0,0 0 0 15,0 0 0-15,0 0 0 16,0 0-2-16,0 0-5 16,0 0-10-16,0 0-20 15,-9 0-49-15,9 0 1 16</inkml:trace>
  <inkml:trace contextRef="#ctx0" brushRef="#br0" timeOffset="21757.2813">14145 6857 413 0,'0'0'6'0,"0"0"2"16,-10-11 3-16,10 11 0 0,-9-17 1 16,6 10 2-16,-2-3-1 15,-1-2 0-15,6 2-3 0,0 0-10 16,0 10 0-16,14-15 0 16,-2 10 0-16,1-1 0 15,1 6 0-15,1 0 0 16,1 0 0-16,1 11 0 0,-8 2 0 15,-5 1 0-15,-4 4 0 16,-4 1 0-16,-8 4 0 16,-6 2 0-16,-7-3 0 15,0 3 0-15,1-6 0 16,-1-4 0-16,5 0 0 16,6-6 0-16,0 0-2 0,14-9 2 15,0 0 0-15,0 0 2 16,8 0-2-16,10 0 0 15,-1-6 0-15,5-4-4 16,8 0-3-16,-3-5-13 0,2-7-51 16,1 3-14-16</inkml:trace>
  <inkml:trace contextRef="#ctx0" brushRef="#br0" timeOffset="22124.3013">14185 6626 375 0,'0'0'5'16,"-10"-5"4"-16,-2 5 0 15,-3 0 3-15,-10 0 0 0,-2 3 0 16,-6 7 1-16,-7 5 0 16,-2 6-4-16,5 9-4 15,2 10 0-15,8 5-3 16,7 2 0-16,5 8-1 16,13-1 1-16,9 1-1 0,12-1 0 15,15-7 0-15,3-5 1 16,9-10-1-16,7-7 1 15,4-12 0-15,3-9-1 16,-2-4 1-16,1-14 1 0,-2-8-1 16,-3-11 0-16,-6-4 0 15,-7-11 1-15,-6-3-3 16,-10-8 0-16,-14-3 0 16,-11 0 0-16,-16-3 0 0,-13 11 0 15,-16 1 0-15,-10 14 0 16,-7 15 0-16,-7 8 0 15,-1 14 0-15,3 9 0 0,9 18-16 16,-2 9-68-16,12 4-3 16</inkml:trace>
  <inkml:trace contextRef="#ctx0" brushRef="#br0" timeOffset="29789.1752">2906 10085 302 0,'0'0'8'15,"0"0"3"-15,-10-6 4 16,10 6 2-16,-9-5 2 16,9 5 3-16,-13-7-1 0,13 7 2 15,-7-10-8-15,7 10-2 16,-3-14-5-16,3 6-1 15,5-1-2-15,5-2-2 0,7 2-1 16,-2-1 0-16,0 2-1 16,2 1-1-16,2 4 0 15,0 3 1-15,-4 0-1 16,0 3 0-16,-1 4-1 16,-4 5 1-16,1 0 0 0,-5 7 0 15,-6 0 0-15,0 5 1 16,-6-1-1-16,-10 4 1 15,-3 0-1-15,-4 3 1 16,-3-5-1-16,0 0 1 16,1-3-1-16,-3-5 1 0,7-2-1 15,0-6 1-15,7-1 0 16,4-3-1-16,10-5 1 16,-12 3-1-16,12-3 1 0,4 0-1 15,12-5 1-15,3 0-1 16,6-1 0-16,5 2 1 15,5-4 0-15,4 1 0 0,-1 0 0 16,2 2 0-16,-9 3 1 16,2-1-2-16,-6 3 0 15,-4 0 0-15,-4 0 0 16,-3 0 0-16,-9 3 0 16,-7-3 0-16,13 2 0 0,-13-2 0 15,0 0 0-15,0 0 0 16,0 0 0-16,0 0 0 15,0 0 0-15,0 0 0 16,2 10 0-16,-2-10 0 0,0 0 0 16,0 0 0-16,-5 8-5 15,5-8-8-15,-10 9-23 16,10-9-51-16,-5 10-1 16</inkml:trace>
  <inkml:trace contextRef="#ctx0" brushRef="#br0" timeOffset="30591.5608">2949 9800 343 0,'0'0'4'16,"-8"-15"3"-16,1 4 1 15,-3-1 3-15,-5 0 1 0,-2 2 0 16,-4-2 0-16,-4 2 0 16,-2 10-3-1,-5 3-3-15,-1 11-1 16,-1 6-2-16,2 7 0 0,-3 9 0 15,0 7-1-15,3 2 0 16,2 5 0-16,4 2 0 16,6 2 0-16,9 3-1 0,4 0 1 15,7-2 0-15,4-4 0 16,10-1 0-16,12-3 1 16,6-5 0-16,5-7 0 0,8-5 0 15,7-8 0-15,3-8 0 16,5-3-1-16,-1-9 1 15,3-2-1-15,0-13 0 0,-2-1 1 16,-3-8-2-16,-4-5 1 16,-3-3-1-16,-8-5 0 15,-5-4 1-15,-3-4-1 16,-6-1 0-16,-8-5 0 0,-5-4 1 16,-5-1-2-1,-7-3 0-15,-6 2 0 0,-7 1 0 16,-7 4 0-16,-9 3 0 15,-4 5 0-15,-1 7 0 16,-6 1 0-16,-1 10 0 16,-7-2 0-16,0 11 0 0,-2 3 0 15,-1 2 0-15,4 10 0 16,-3 0 0-16,5 2 0 0,5 10 0 16,5 6 0-16,7-4-5 15,7 12-10-15,6-4-20 16,7 5-51-16,5-1-2 15</inkml:trace>
  <inkml:trace contextRef="#ctx0" brushRef="#br0" timeOffset="31406.3202">2014 10727 272 0,'0'0'7'0,"0"0"2"0,-13-6 3 16,13 6 0-16,0 0 1 16,0 0-1-16,-10 0 0 0,10 0 1 15,0 0-4-15,7 6-2 16,4-3 1-16,4 3-1 15,5-1 2-15,7 3 1 16,8-4 1-16,12-1 1 0,8 0-1 16,6-3 0-16,10 0-2 15,3-6-2-15,8 2 0 16,0-4-2-16,5-3 0 16,2 4-1-16,3 1-1 0,0-2-1 15,0-2 0-15,0 3-1 16,0-1 0-16,-3 0 0 15,-4 4 0-15,-5-1-1 16,-10 0 0-16,-6 3 1 16,-9-1-1-16,-11 3 0 0,-8-2 0 15,-10 2 0-15,-5 0 1 16,-9 0-1-16,-12 0 1 16,8 0-1-16,-8 0 1 0,0 0 1 15,0 0-2-15,0 0 0 16,0 0 0-16,0 0 0 15,0 0 0-15,0 0 0 16,0 0 0-16,0 0 0 0,-2 2-2 16,2-2-4-16,-11 10-7 15,-1-10-15-15,-8 7-58 16,8 1-2-16</inkml:trace>
  <inkml:trace contextRef="#ctx0" brushRef="#br0" timeOffset="32027.1742">2913 11202 361 0,'0'0'8'0,"0"0"2"16,0-10 4-16,0 10-1 0,0 0-1 15,-2-10 1-15,2 10 0 16,0 0 0-16,-7 15-6 16,4-3-4-16,3 5-1 0,0 3-1 15,-2 3 0-15,2 1 1 16,0-2-1-16,0 1 1 15,0-6-1-15,0 1 0 16,2-3-1-16,1-6-3 16,-3 1-5-16,0-10-10 0,0 0-22 15,9 10-41-15,-9-10-4 16</inkml:trace>
  <inkml:trace contextRef="#ctx0" brushRef="#br0" timeOffset="32536.8794">2896 10972 292 0,'0'0'7'0,"-9"-8"3"15,-2 5 3-15,-1-1 1 16,-3 4 1-16,-7 0 2 16,-3 0 1-16,-6 10-1 15,-2 7-3-15,-3 5-3 16,1 5-3-16,3 8-1 15,0 4 0-15,4 4-1 0,3 7-1 16,5-1 0-16,11 3-2 16,4 0 0-16,7 0 0 15,10-6 0-15,8 3-1 0,8-9 0 16,7 1-1-16,5-11 0 16,4-3 1-16,4-3-1 0,-2-8 0 15,4-9 0-15,1-4-1 16,-7-6 3-16,4-6-1 15,-4-12 1-15,-4 1-1 16,-3-7 1-16,3 0-1 0,-10-6 1 16,-5-1-1-16,-5-3 0 15,-8-4-2-15,-7-2 0 16,-5-7 0-16,-7 0 0 16,-14-1 0-16,-6-2 0 15,-8 3 0-15,-9 4 0 16,-1 6-2-16,-4 10 0 15,-6 6 0-15,7 9 1 0,-1 7-1 16,3 8 0-16,10 5 1 16,2 8 0-16,8 7-1 15,6 7-8-15,5 0-34 0,13 1-40 16,4-2-2-16</inkml:trace>
  <inkml:trace contextRef="#ctx0" brushRef="#br0" timeOffset="33140.2603">5927 10694 368 0,'0'0'8'16,"0"0"3"-16,-3-10 2 15,3 10 1-15,0 0-1 16,0 0 1-16,-8-10 0 0,8 10 0 15,8-2-8-15,7 2-2 16,3 0-5-16,3 0-9 16,13-5-52-16,-2 5-20 15</inkml:trace>
  <inkml:trace contextRef="#ctx0" brushRef="#br0" timeOffset="33322.7722">5875 10851 365 0,'0'0'4'0,"0"0"0"16,0 0 1-16,0 0 4 0,7 0 0 15,5 0 1-15,6 0 0 16,9-6 0-16,0-2-4 0,13 4-8 16,3-7-31-16,6-4-45 15,1 1-2-15</inkml:trace>
  <inkml:trace contextRef="#ctx0" brushRef="#br0" timeOffset="33628.056">6190 10432 417 0,'0'0'4'0,"0"0"1"0,0 0 1 16,0 0-2-16,0 0 2 15,0 0 0-15,0 0 1 16,10 10 0-16,10 4-3 15,10 1-1-15,8 4-1 16,3 4 1-16,10 3 0 0,-2 0-2 16,1 1 0-16,-8 4 0 15,-8 1-1-15,-9-1 1 16,-12 4-1-16,-13 8 1 16,-13-7 0-16,-14 7 0 0,-13-1-1 15,-4-3 2-15,-6 1 1 16,-5-3-1-16,0-3 0 15,6-5 0-15,9 0-3 0,4-10-8 16,17-4-41-16,7-3-34 16,12-12-1-16</inkml:trace>
  <inkml:trace contextRef="#ctx0" brushRef="#br0" timeOffset="34704.1789">7806 10094 365 0,'0'0'5'0,"0"0"3"0,0-8 4 16,0 8 0-16,0 0-1 16,0 0 1-16,0 0 1 0,-10 11-3 15,-2 16-2-15,-2 15-5 16,-2 6-1-16,2 11 0 15,1 6-1-15,-4 1 1 16,7 4-1-16,10-11 0 0,0-5 1 16,15-6 0-16,4-9-1 15,3-10 0-15,8-5 0 16,5-8 1-16,0-6-1 0,3-4-3 16,-4-6-7-16,0 0-19 15,4-3-54-15,-18-4-2 16</inkml:trace>
  <inkml:trace contextRef="#ctx0" brushRef="#br0" timeOffset="34861.7599">7692 10535 366 0,'0'0'7'16,"0"0"1"-16,0 0 2 16,0 0-1-16,-3-10 0 0,3 10 1 15,10-10-1-15,12 3 1 16,8 0-5-16,10 1-5 15,8 0-13-15,9-9-55 16,8 12-10-16</inkml:trace>
  <inkml:trace contextRef="#ctx0" brushRef="#br0" timeOffset="35454.2688">8395 10459 339 0,'0'0'4'0,"-12"-3"3"0,-1 3 3 15,-9 0 4 1,-5 0 0-16,-1 8 0 0,-4-1 1 16,0 3-1-16,2 4-4 15,3 1-3-15,11 3-3 0,9 0-2 16,7-4-1-16,7 4 0 16,11-9 0-16,7-2 0 15,5-2 0-15,0-5 0 0,2 0 1 16,-2-7-1-16,0-5 1 15,-6 0 0-15,-4-3 0 16,-4-3 0-16,-9-2-1 16,-2 3 1-16,-3 0-1 0,-2 2 1 15,0 3-2-15,-2 2-1 16,2 10 1-16,0 0-1 16,0 0 0-16,-3 12 0 15,3 3-1-15,5 3 1 0,0 1 0 16,8-2 1-16,-6 4 0 15,5-7 0 1,0-2 0-16,1-4 1 0,-1-3 0 16,1-5 0-16,-3-5 0 15,0-5 0-15,2-2 0 0,0-6 1 16,1-3-1-16,0 3 0 16,-1-2-1-16,-2 0 1 15,2 6-1-15,-1 2-1 0,-4 4 1 16,3 5-1-16,-10 3 0 15,13 8 0-15,-9 2 0 16,1 4 0-16,5 4 1 16,-2-3 0-16,-1 1-1 0,3 0 1 15,-3-2 0-15,6-1 0 16,-1-3 0-16,0 0-2 16,6-6-4-16,-3-1-9 15,7-3-27-15,3 0-40 16,0 0-3-16</inkml:trace>
  <inkml:trace contextRef="#ctx0" brushRef="#br0" timeOffset="36030.4149">9114 10258 399 0,'0'0'6'0,"0"0"1"16,0 0 2-16,-5-10 1 16,5 10 0-16,-8-2 0 15,-4 4 0-15,-2 13 0 16,3 4-3-16,-1 6-3 0,-1 11-2 15,3 3 0 1,-4 3-1-16,10 0 1 0,4 0-1 16,3-4 0-16,7-6 0 15,5-5 0-15,5-9 0 0,5-6 1 16,0-4-1-16,5-8 1 16,2-4 0-16,-2-10 1 15,0-4-1-15,-5-4 0 16,-1-5 1-16,-7-6-3 0,-9-3 0 15,-6-2 0-15,-4-2 0 16,-10 3 0-16,-8 3 0 16,-5 1 0-16,-7 11 0 15,-1 5 0-15,-1 7 0 0,1 8 0 16,3 4-2-16,3 10 1 16,7 5 0-16,5 3 1 15,6 5 0-15,9 0 0 16,9 3 0-16,6-7 0 15,7 2 1-15,8-8 0 16,5-3 1-16,4-4-2 0,0-1 0 16,0-7-4-16,-2 0-3 15,-7-3-13-15,2-16-57 0,-4 17-10 16</inkml:trace>
  <inkml:trace contextRef="#ctx0" brushRef="#br0" timeOffset="36385.4716">9578 10498 455 0,'0'0'3'15,"0"0"2"-15,0 0 1 16,3 7 1-16,-3 3 1 16,0 0 1-16,2 5 0 0,1 5 0 15,-2 0-9-15,-1 5 0 16,4-4 0-16,-1 8 0 0,-1-8 0 16,0 2 0-16,1-4 0 15,-3-1 0-15,3-3 0 16,-3-5 0-16,0-10 0 0,2 13 0 15,-2-13 0-15,0 0 0 16,0 0-12-16,5-7-75 16,-3-7-2-16</inkml:trace>
  <inkml:trace contextRef="#ctx0" brushRef="#br0" timeOffset="36621.8296">10205 10287 449 0,'0'0'3'0,"0"0"0"15,0 0 0-15,0 0 1 16,17 0 0-16,-4 0 1 15,4 0-3-15,1-2-9 16,9 2-72-16,1 0-4 0</inkml:trace>
  <inkml:trace contextRef="#ctx0" brushRef="#br0" timeOffset="36773.9476">10208 10483 431 0,'0'0'3'0,"0"0"1"0,7 3 0 16,3-3 2-16,7 0-1 16,8 0 1-16,8-3-4 0,11-2-39 15,1 1-42-15,4-4-2 16</inkml:trace>
  <inkml:trace contextRef="#ctx0" brushRef="#br0" timeOffset="38139.6671">11261 10097 417 0,'0'0'5'0,"0"0"2"0,0 0 2 15,0 0 0-15,0 0 0 16,0 0 1-16,0 0 1 15,3 18 0-15,-3-1-3 16,-3 10-4-16,1 4 0 16,-1 5-1-16,1 6 1 0,2-5-4 15,-3 2 0-15,3-1 0 16,0-9 0-16,3 2 0 16,-1-9 0-16,-2-3 0 0,3-9 0 15,-3 0 0-15,0-10 0 16,0 12 0-16,0-12 0 15,0 0 0-15,0 0 0 0,0 0 0 16,0 0 0-16,0 0-31 16,0 0-56-16,-3-10-3 15</inkml:trace>
  <inkml:trace contextRef="#ctx0" brushRef="#br0" timeOffset="38856.3896">7473 11318 250 0,'0'0'4'16,"7"0"2"-16,10 0 5 15,4 0 4-15,11 0 2 0,13 0 3 16,17 3 0-16,17-3 2 15,13 0 0-15,27 0-5 16,16 0-2-16,16 0-4 16,21-3 0-16,12-2-2 0,12 3-1 15,11-3-2-15,2 0 1 16,7 0-1-16,3 2 1 16,-3-1-2-16,-2-4 0 15,-5 6 0-15,-5-4-1 0,-11 2-1 16,-9-4 0-16,-10 7-1 15,-20-5-2-15,-15 3 0 16,-22-2 0-16,-17 2 0 16,-26 2 0-16,-16 1 0 0,-21-3 0 15,-10 3 0-15,-15 0 0 16,-12 0 0-16,0 0 0 16,0 0 0-16,0 0 0 0,0 0 0 15,-12 0 0-15,5 0 0 16,7 0 0-16,-20 0 0 15,13-13-64-15,-3 13-25 16</inkml:trace>
  <inkml:trace contextRef="#ctx0" brushRef="#br0" timeOffset="39769.1696">13717 9768 467 0,'0'0'3'0,"0"0"1"16,6-13 2-16,-6 13 1 16,1-10 0-16,-1 10-1 0,0 0 1 15,0 0-3-15,-12 20-4 16,0 9 0-16,-5 7 0 15,2 6 0-15,0 10 0 16,3 2 0-16,5 1 0 16,3-3 0-16,10-5 0 15,6-8 0-15,8-6 0 0,-1-9 0 16,6-6 0-16,3-11 0 16,-1-7 0-16,6-5 0 15,-4-7 0-15,1-14 0 0,-5-1 0 16,-2-9 0-16,-6-7 0 15,-2-8 0-15,-10-5 0 16,-5 2 0-16,-11 3 0 0,-8 1 0 16,-1 6 0-16,-8 6 0 15,-4 13 0-15,0 11 0 16,-3 11 0-16,5 3 0 16,1 13 0-16,6 9 0 15,6 2 0-15,9 9 0 0,8-1 0 16,6 0 0-16,11 0 0 15,12-2 0-15,12-8 0 16,3 1 0-16,9-11 0 16,4 1-36-16,-1-8-49 0,-1-4-3 15</inkml:trace>
  <inkml:trace contextRef="#ctx0" brushRef="#br0" timeOffset="39960.8645">14213 9975 403 0,'0'0'5'16,"0"0"4"-16,-3 13 0 16,-3-4 3-16,4 5-2 15,0 3 2-15,-2 8-1 0,4-4 1 16,0 6-5-16,0-1-3 16,4 1-2-16,4-3-5 15,0-4-8-15,5-4-37 16,1 1-36-16,-1-8-1 0</inkml:trace>
  <inkml:trace contextRef="#ctx0" brushRef="#br0" timeOffset="40150.9793">14497 9884 449 0,'0'0'4'0,"0"0"3"16,0 0 1-16,0 0-1 0,0 0 1 15,0 0 0-15,6 0-1 16,5 0 1-16,2 0-7 16,13 0-10-16,-3 2-27 15,4 1-48-15,5 0-2 0</inkml:trace>
  <inkml:trace contextRef="#ctx0" brushRef="#br0" timeOffset="40304.562">14459 10104 405 0,'0'0'6'16,"0"0"3"-16,0 0 2 0,7 0 1 16,2 0 0-16,9-3 1 15,5-1 0-15,7-1-1 16,4 2-8-16,3-7-15 16,11 3-70-16,-1-3-3 0</inkml:trace>
  <inkml:trace contextRef="#ctx0" brushRef="#br0" timeOffset="41137.8232">15520 9731 396 0,'0'0'6'16,"0"0"5"-16,0 0 1 0,7-13 3 15,-7 13 0-15,0 0 1 16,0 0-1-16,8-7 1 15,-8 7-7-15,-5 15-9 0,-10-1 0 16,0 6 0-16,-5 5 0 16,-2 2 0-16,-10 3 0 15,2 0 0-15,-6 0 0 16,4-8 0-16,-3-3 0 16,8-4 0-16,0-3 0 0,7-1 0 15,2-4 0-15,9-5 0 16,9-2 0-16,0 0 0 15,0 0 0-15,20-5 0 16,4 1 0-16,8-2 0 16,10-1 0-16,4 2 0 15,11-2 0-15,0 2 0 0,3 3 0 16,-5 2 0-16,0-3 0 16,-9 3 0-16,-3 0 0 0,-8 0 0 15,-10 0 0-15,-6 3 0 16,-6-1 0-16,-13-2 0 15,0 0 0-15,5 10 0 16,-10-6 0-16,-6 6 0 0,-5-4-40 16,0 1-47-16,2-2-4 15</inkml:trace>
  <inkml:trace contextRef="#ctx0" brushRef="#br0" timeOffset="41490.2412">15571 9733 386 0,'0'0'8'0,"0"0"2"0,0 0 4 15,0 0 0-15,0 0 0 16,0 0 1-16,0 0 1 0,-2 17 1 16,2 1-7-16,0 6-3 15,0 3-7-15,0 5 0 16,0 9 0-16,2 1 0 16,2-6 0-16,1 2 0 0,0-6 0 15,-1 0 0-15,1-7 0 16,0 0 0-16,1-5 0 15,-4-8 0-15,3 5-20 16,-5 5-57-16,0-22-12 16</inkml:trace>
  <inkml:trace contextRef="#ctx0" brushRef="#br0" timeOffset="41860.3591">16107 9782 453 0,'0'0'5'0,"0"0"1"16,2-13 2-16,-2 13 1 16,0-14 0-16,0 14 0 0,-12-10 1 15,-2 8-8-15,0 2-2 16,-3 4 0-16,0 4 0 16,-1 6 0-16,1-1 0 15,4 5 0-15,4 0 0 0,9 1 0 16,0-2 0-1,7 1 0-15,5 2 0 0,8-1 0 16,3-1 0-16,2-4 0 16,2 1 0-16,-6 0 0 15,2-3 0-15,-5-1 0 16,-3-1 0-16,-8-1 0 0,-5 2 0 16,-2-4 0-16,-9 0 0 15,-6 0 0-15,-6 1 0 0,-1-1 0 16,-8-2 0-16,2 2 0 15,-3-7-35-15,1 0-52 16,5 0-4-16</inkml:trace>
  <inkml:trace contextRef="#ctx0" brushRef="#br0" timeOffset="42009.9602">16030 9688 445 0,'0'0'4'0,"0"0"2"16,13-12 0-16,-4 1 1 15,1 2 0-15,5-3-2 16,0-1-7-16,9-8-43 16,-4 8-35-16,5 0-3 15</inkml:trace>
  <inkml:trace contextRef="#ctx0" brushRef="#br0" timeOffset="42315.8072">16425 9371 454 0,'0'0'4'0,"-6"0"2"0,6 0 0 16,-16 0 0-16,3 2 0 15,5 7 1-15,-4 0 0 16,4 6 0-16,3 0-3 0,5 2-2 16,5 2 0-16,7-4-2 15,9-1 0-15,3-7 0 16,6-2 0-16,0-5 0 15,-2-3 0-15,-1-6 0 16,-7-8 0-16,-9 1 0 16,-5-4 0-16,-6 1 0 0,-12 1 0 15,-12 4 0-15,-2 5 0 16,-6 7 0-16,-1 4 0 16,-4 8-15-16,-5 13-71 0,10 4-1 15</inkml:trace>
  <inkml:trace contextRef="#ctx0" brushRef="#br0" timeOffset="42836.4989">13728 10548 386 0,'0'0'5'16,"-14"0"1"-16,3 0 3 15,-2 0 0-15,3 3 1 0,-2-1 0 16,-1 0 2-16,13-2 1 15,-2 10-2-15,20-5-2 0,25 0 0 16,28-5-1-16,28 0 1 16,32-7-4-16,34-6-5 15,31-2 0-15,23-4 0 16,17 3 0-16,10 0 0 0,7 3 0 16,-6 3 0-16,-12 3 0 15,-12 4 0-15,-18 1 0 16,-17-1 0-16,-25 3 0 15,-25 0 0-15,-32 0 0 16,-24 0 0-16,-27 0 0 16,-20 0 0-16,-16 0 0 0,-19 0 0 15,-12 0 0-15,-6 0 0 16,1 0 0-16,-3 5 0 16,-3-2 0-16,4 4 0 15,1-2 0-15,6 13 0 0,12-9-48 16,0-9-49-16</inkml:trace>
  <inkml:trace contextRef="#ctx0" brushRef="#br0" timeOffset="55663.3942">6802 12801 332 0,'0'0'6'0,"0"0"4"15,0 0 3-15,0 0 1 16,0 0 0-16,0 0 0 16,0 0-1-16,7 11 2 0,-7 2-6 15,-2 4-3-15,-9 5-3 16,-1 5 0-16,-6 4 0 16,-3 2 0-16,-4 5 0 15,-3-3-1-15,-6-1-1 0,-1-2 0 16,3-5 0-16,-4-1 0 15,6-2 0-15,0-6-1 16,9-3 1-16,1-6 0 16,5-1 0-16,5-4 0 0,10-4 0 15,0 0 0 1,0 0 1-16,13 0-1 0,10 0 1 16,7-4-1-16,9 1 1 15,2 1-1-15,7-1 1 16,-1 0-1-16,0 1-1 0,-5 2 1 15,-7 0-1-15,-5 0 0 16,-5 2 0-16,-5 4 0 0,-5-1-2 16,-8-3-2-16,-7-2-8 15,8 13-19-15,-16-6-53 16,8-7-1-16</inkml:trace>
  <inkml:trace contextRef="#ctx0" brushRef="#br0" timeOffset="55935.8014">7164 13119 404 0,'0'0'3'0,"0"0"2"16,0 0-1-16,0 0 1 15,5 5 1-15,-5-5 0 16,0 23 1-16,-1-8 1 0,-5 4-4 15,1 1 0-15,3 4-1 16,-3 5 0-16,0-5 0 16,5 0-2-16,-2-4 0 15,2 1-3-15,0-5-4 0,2 0-15 16,3 6-54-16,-5-22-6 31</inkml:trace>
  <inkml:trace contextRef="#ctx0" brushRef="#br0" timeOffset="56151.7481">7500 13009 441 0,'0'0'5'0,"0"0"0"0,0 0 0 15,0 0 0-15,0 0 0 16,0 0 1-16,3 17-1 15,-3-3 1-15,0 8-5 0,3 0 0 16,-1 6 0-16,0-1-2 16,3 5-6-16,-5-7-14 15,0 0-61-15,0 0-3 0</inkml:trace>
  <inkml:trace contextRef="#ctx0" brushRef="#br0" timeOffset="56335.1955">7311 13124 349 0,'0'0'3'0,"0"0"1"0,0 0 1 15,13-3 3-15,-1 3-1 16,8 0 2-16,5 0-1 0,8 0 0 16,4 0-3-16,9 0-10 15,0 5-38-15,6-5-30 16,-3 0-5-16</inkml:trace>
  <inkml:trace contextRef="#ctx0" brushRef="#br0" timeOffset="56768.0386">8131 13000 393 0,'0'0'5'16,"-4"-7"1"-16,4 7 3 15,-17-13 0-15,4 6 2 16,-2 0-1-16,-5 2 1 0,-5-1 0 16,2 6-5-16,-1 6-2 15,4 6-2-15,1 5-1 16,6 1-1-16,1 2 0 16,6 5-1-16,6-3 1 15,1 0 0-15,13-5 0 0,1-5 1 16,5-1 0-16,5-9 0 15,0-2 0-15,3-7 1 16,-2-11 1-16,-3-4-1 0,-3-8 0 16,0-6 0-16,-5-7-1 15,-6-9 1-15,-1 5-1 16,-5-7 0-16,-1 1 0 0,-2 9 0 16,-2 2 0-16,-1 12-1 15,-5 10 0-15,8 20-1 16,-14 0 0-16,7 23 0 15,1 10 0-15,3 16 0 16,3 2 0-16,0 11-3 0,3 1-6 16,12-2-30-16,0-1-44 15,5-9-1-15</inkml:trace>
  <inkml:trace contextRef="#ctx0" brushRef="#br0" timeOffset="57101.9221">8407 12996 425 0,'0'0'5'16,"0"0"3"-16,-12-13 1 0,12 13 1 15,-7-15 0-15,7 15 1 16,-7-13-1-16,7 13 0 16,0-9-4-16,9 9-4 0,3 0-1 15,4 3-1-15,-2 3-1 16,4 5 0-16,-1 3 0 15,-4 2 0-15,-6 0 0 16,-2 7 0-16,-5 0 0 0,-7 3 0 16,0-1 0-16,-6-1 0 15,1 0 0-15,2-2 1 16,-3-5-1-16,8-5 0 16,0-2 1-16,5-10 0 15,0 12 0-15,10-12 0 0,4 0-3 16,7-9-5-16,6 1-24 15,4-7-50-15,5-7-3 16</inkml:trace>
  <inkml:trace contextRef="#ctx0" brushRef="#br0" timeOffset="57370.7819">8841 12460 433 0,'0'0'2'16,"0"0"-1"-16,0 0 2 15,0 0 2-15,2 15 1 16,5 2 1-16,0 12 0 16,4 4 0-16,3 12 0 0,4 7 0 15,-1 11-2 1,3 0-1-16,1 5-1 0,-5 3-1 16,-6 3-1-16,-2-2 1 15,-8-1-1-15,-7 0 0 16,-11-4 0-16,-9-6-2 0,-10-2-1 15,-13-3-6-15,-3-5-18 16,2-9-58-16,-20-4-4 16</inkml:trace>
  <inkml:trace contextRef="#ctx0" brushRef="#br0" timeOffset="57803.3885">6394 12480 328 0,'0'0'7'0,"-12"-5"0"16,1 5 2-16,-3 0 2 16,-9 8 2-16,-4 6 2 15,-5 16 0-15,-8 7 0 0,-3 18-4 16,4 9-2-16,-1 13 0 15,6 8-2-15,4 1-1 16,14 9-1-16,12-9-2 16,11 3 1-16,18-7-2 15,35-3-1 1,17-12-4-16,22-3-11 0,9-9-67 16,28-13-2-16</inkml:trace>
  <inkml:trace contextRef="#ctx0" brushRef="#br0" timeOffset="58301.8355">9653 12673 392 0,'0'0'5'16,"0"0"2"-16,0 0 1 16,-15-7 1-16,3 5 0 15,-6 2 2-15,-9 7-1 16,-3 7 1-16,0 12-3 0,-4 4-3 15,1 6-1-15,6 6-1 16,4 3 0-16,11-4-2 16,5 3 1-16,7-5-1 15,10-10 0-15,10 0-3 16,10-10-7-16,7 0-15 16,7-9-58-16,6-4-3 0</inkml:trace>
  <inkml:trace contextRef="#ctx0" brushRef="#br0" timeOffset="58600.0387">9891 12869 381 0,'0'0'4'0,"-9"3"2"0,-1 4 2 16,-3 5 2-16,-7 1-1 0,3 2 1 16,-1 5 0-16,1-1 0 15,2 1-2-15,10-1-2 16,5-4-2-16,12-1 0 0,11-5-1 15,7-4 1-15,4-5-1 16,4 0 1-16,2-5-1 16,-1-4 1-16,-3-8-1 15,-12 5 0-15,-1-5 0 16,-14-5-1-16,-6 5-1 16,-8-2 0-16,-8 1 0 0,-9 5-1 15,3 3-3-15,-11 3-4 16,3 7-8-16,-1 7-14 15,3 3-54-15,7 3-3 16</inkml:trace>
  <inkml:trace contextRef="#ctx0" brushRef="#br0" timeOffset="58951.6534">10468 12775 433 0,'0'0'2'0,"0"0"1"15,-9-7 0-15,-3 7 1 16,-4-3 0-16,-7 3 1 16,2 0 0-16,-7 5 0 0,0 2-2 15,6 5-1-15,2 3-1 16,2 2-1-16,12 4 1 16,4-1-1-16,2-1 0 15,12 1 1-15,8-2-1 0,2-1 1 16,3-2 0-16,2 0 0 15,0-1 0-15,1-4-1 16,-5-3 0-16,-7 4 0 0,-6-4 0 16,-2 4 1-16,-8-2-1 15,-10 2 0-15,-7 1 0 16,-6-3 0-16,-4 4-1 16,-3-1-3-16,2-3-4 15,-1-4-13-15,7-5-56 0,2 0-5 16</inkml:trace>
  <inkml:trace contextRef="#ctx0" brushRef="#br0" timeOffset="59245.9187">10966 12453 446 0,'0'0'2'0,"0"0"0"15,-8 0 1-15,-4 7 0 16,-3 10 3-16,-10 9 0 0,-2 8 1 16,-5 8 0-16,-3 8-1 15,3 6 1-15,2 7 0 16,7-2-2-16,5 2-1 16,9-6-4-16,9-3 0 0,2-9 0 15,14-1 0-15,3-10 0 16,8-3 0-16,6-9 0 15,6 0 0-15,1-12-19 16,-13-3-66-16,21-4-4 16</inkml:trace>
  <inkml:trace contextRef="#ctx0" brushRef="#br0" timeOffset="59599.8295">11264 12735 473 0,'0'0'2'0,"0"0"1"15,0 0 1-15,0 0-1 16,0 0 0-16,0 6 1 16,0-6 0-16,-8 17-1 15,1-3 0-15,-5 3-2 0,-6 3-1 16,-2 3 1-16,-2-1 1 15,2-2-2-15,-3-3 1 16,7-3 0-16,0 0-1 16,4-8 0-16,-1 0 0 15,13-6 0-15,0 10-1 16,0-10 1-16,17 2 1 0,3-2-1 16,9 0 0-16,2 0-1 15,7-2-2-15,1 0-6 16,-4-6-18-16,-5 2-56 15,2 3-3-15</inkml:trace>
  <inkml:trace contextRef="#ctx0" brushRef="#br0" timeOffset="59788.3298">11297 12809 424 0,'0'0'2'15,"0"0"1"-15,0 0 2 16,0 0 1-16,0 12 1 0,0-1 0 15,0 7 1-15,2 1 1 16,-2 3-3-16,5 3-1 16,0 2-1-16,0 1-6 15,-1-2-9-15,-1-3-24 16,5 0-49-16,-2-8-1 16</inkml:trace>
  <inkml:trace contextRef="#ctx0" brushRef="#br0" timeOffset="60102.6176">11655 12730 464 0,'0'0'2'15,"0"0"-1"-15,0 0 1 0,-13-7 1 16,1 7 0-16,-1 0 0 16,-4 7 0-16,-1 1 1 15,-2 4-3-15,3 6 1 16,4-2-1-16,8 7 1 15,3 0-1-15,2-1 0 0,7 0 1 16,9-3-1-16,0-1 1 16,7 0-1-16,0-4 1 15,-3-3-2-15,-1-2 1 16,-3-4-1-16,-5 0 0 16,-11-5 1-16,5 10 0 15,-10-5 0-15,-9-3-1 0,-6 5-4 16,-3-4-11-16,-4-1-68 15,-3 4-2-15</inkml:trace>
  <inkml:trace contextRef="#ctx0" brushRef="#br0" timeOffset="60238.3093">11724 12705 357 0,'0'0'1'16,"10"-8"-2"-16,-1 4-3 15,2-6-26-15,6-2-38 16,8-5-5-16</inkml:trace>
  <inkml:trace contextRef="#ctx0" brushRef="#br0" timeOffset="60491.4176">12081 12339 448 0,'0'0'3'15,"0"9"3"-15,0 2 1 16,0 9 3-16,9 7 0 0,0 5 0 16,3 7 1-16,1 11-5 15,4 2-6-15,0 3 0 16,-2-1 0-16,3 6 0 16,-8-8 0-16,-4 2 0 0,-6-3 0 15,-16-1 0-15,-2-5 0 16,-8 1 0-16,-6-5 0 15,-6-9 0-15,5-12-44 16,-4 12-46-16,7-7-1 16</inkml:trace>
  <inkml:trace contextRef="#ctx0" brushRef="#br0" timeOffset="62207.6429">12848 12671 384 0,'0'0'5'0,"0"0"1"16,0 0 3-16,0 0 2 0,0 0 1 15,0 0 0-15,5-5 1 16,4 0-1-16,2 2-4 16,6-4-2-16,4 5-5 0,8-1-9 15,1-2-16-15,-3 5-58 16,10 0 0-16</inkml:trace>
  <inkml:trace contextRef="#ctx0" brushRef="#br0" timeOffset="62383.1533">12924 12789 369 0,'0'0'3'0,"0"0"4"15,0 0 3-15,0 0 0 16,0 0 0-16,0 0 1 0,13 3 1 15,4-3-1-15,8-3-6 16,5-4-11-16,18 2-34 16,3 0-38-16,3 1-3 0</inkml:trace>
  <inkml:trace contextRef="#ctx0" brushRef="#br0" timeOffset="62766.3172">13623 12472 451 0,'0'0'3'0,"0"0"2"16,0 0 1-16,0 0 0 15,0 0 0-15,0 0 2 16,0 0 0-16,15-7 0 15,15 7-3-15,2-2 0 0,10-1-5 16,6 1 0-16,-1 2 0 16,5 0 0-16,-10 0 0 15,-4 5 0-15,-10 4 0 0,-10 4 0 16,-7 7 0-16,-8 2 0 16,-6 5 0-16,-8 3 0 15,-3 5 0-15,-6 2 0 16,2-2 0-16,-3 2 0 0,0-5 0 15,5-3 0-15,0 1 0 16,4-4-4-16,4-2-7 16,1-7-13-16,2-2-60 15,7 0-3-15</inkml:trace>
  <inkml:trace contextRef="#ctx0" brushRef="#br0" timeOffset="63135.6121">14309 12569 431 0,'0'0'2'0,"0"0"1"15,-4 0 2-15,-9 3 1 16,-3 9 1-16,-1 0 1 0,-2 9 0 16,-5 1 0-16,4 5-1 15,4 0-1-15,3 3-2 16,11 0-1-16,2-6 0 15,15-1-1-15,5-5 0 0,6-6 0 16,7-5 0-16,0-5 0 16,1-2-2-16,-4-5 0 15,2-8 0-15,-9-4 0 16,-8-5 0-16,-5 0 0 0,-9-8 0 16,-2 0 0-16,-11 1 0 15,-8 2 0-15,-5 5 0 16,-5 1 0-16,-3 9 0 15,3 7 0-15,-1 5-3 0,8 5-17 16,1 5-21-16,8 4-46 16,13 4-2-16</inkml:trace>
  <inkml:trace contextRef="#ctx0" brushRef="#br0" timeOffset="63468.3202">14901 12533 473 0,'0'0'3'0,"0"0"0"16,0 0 1-16,-10 0 0 16,-4 7 2-16,-2 5 0 15,-2 0 0-15,-1 8 0 16,-4 5-6-16,7 3 0 16,5 3 0-16,9-3 0 15,4 4 0-15,12-10 0 0,11 0 0 16,9-5 0-16,0-2 0 15,8-10 0-15,3-2 0 16,-4-3 0-16,2-12 0 0,-8-4 0 16,-5-3 0-16,-8-8 0 15,-9-6 0-15,-13 1 0 16,0-2 0-16,-20 2 0 0,-5 4 0 16,-10 11 0-16,-6 7 0 15,-5 10 0-15,0 0-13 16,-25 12-73-16,39 11-3 0</inkml:trace>
  <inkml:trace contextRef="#ctx0" brushRef="#br0" timeOffset="70816.4488">6702 14487 389 0,'0'0'5'16,"0"0"3"-16,0-13 1 16,0 13 3-16,0-17 1 15,0 17-1-15,-7-13 1 16,7 13 0-16,-15-2-4 0,1 2-4 15,3 9-2-15,-4 9-2 16,3 2 0-16,-1 3-1 16,1 1-1-16,5 3 1 15,4-3 1-15,6 2-1 0,6-3 0 16,9-1 1-16,4-3 0 16,8-1-1-16,-1-4 1 15,-1 2-1-15,4-4 1 0,-7-2-1 16,0 0 0-16,-7-1 0 15,-6-1 0-15,-12-8 1 16,5 15-1-16,-5-15 2 16,-17 17-1-16,-3-9 0 0,-5 2 1 15,-5-1-2-15,-2-1-1 16,-1-3-4-16,-1-5-9 16,4 0-29-16,5 0-43 15,0-10-1-15</inkml:trace>
  <inkml:trace contextRef="#ctx0" brushRef="#br0" timeOffset="70999.9589">6663 14417 360 0,'0'0'5'0,"0"0"3"0,13-7 3 16,-2 2 0-16,4-3 1 15,8 2 0-15,2-2 0 16,7-2 1-16,0 2-6 15,5 5-6-15,-4 0-18 0,-4 3-61 16,8 3-2-16</inkml:trace>
  <inkml:trace contextRef="#ctx0" brushRef="#br0" timeOffset="71354.177">7130 14539 353 0,'0'0'8'16,"0"0"3"-16,0 0 2 16,-10 0 1-16,10 0 0 0,-18 7 1 15,6 5 1-15,-2 0 0 16,-4 9-8-16,6-1-2 0,1 2-1 16,6 0-2-16,5 0 0 15,3-2-1-15,12-2 0 16,4-6 0-16,6-5 0 15,3-4 0-15,2-3 0 0,2 0 0 16,-2-8 0-16,-3-4 0 16,-4 0 0-16,-6-8 0 15,-4 0 0-15,-13-5 0 16,0 3-2-16,-13-3 0 16,-2 2 0-16,-5 4 0 15,-6 2 0-15,0 7 0 0,2 7-6 16,-1 3-7-16,2 8-13 15,9 4-59-15,3 5-1 16</inkml:trace>
  <inkml:trace contextRef="#ctx0" brushRef="#br0" timeOffset="71716.2101">7538 14546 453 0,'0'0'2'15,"0"0"1"-15,0 0 0 16,-5 0 0-16,-6 2 1 16,4 8 0-16,-5 0 0 0,-2 3 0 15,5 5-1 1,2-1-1-16,4 0 0 0,3 2 0 16,10-4-1-16,5-3 1 15,8 4-1-15,4-11 1 16,3-3-1-16,2-2 1 0,0-5-1 15,-2-7 1-15,-2-3 0 16,-8 0-1-16,-7-4 1 16,-7-4-1-16,-6 1 1 0,-9-3 0 15,-12 5-2-15,-5 3 0 16,1 4 0-16,-7 6-2 16,2 5 1-16,-4 4-3 15,8 5-4-15,8 6-9 0,-2 1-26 16,14 4-42-16,6-4-2 15</inkml:trace>
  <inkml:trace contextRef="#ctx0" brushRef="#br0" timeOffset="71982.4963">8174 14373 477 0,'0'0'2'0,"0"0"0"0,0 0 0 16,0 0 1-16,0 12 0 15,0 0 0-15,0 8 1 0,0 2 0 16,0 5-1-16,0 8 0 16,0 0-1-16,5 2-1 15,0-2-1-15,2 0-6 16,-6-11-8-16,9-6-49 0,-5 5-23 15,-3-9-2-15</inkml:trace>
  <inkml:trace contextRef="#ctx0" brushRef="#br0" timeOffset="72149.0502">8020 14500 425 0,'0'0'3'15,"0"0"1"-15,0 0 0 16,0 0 1-16,0 0 1 15,0 0 0-15,15 0 0 16,5 0 1-16,7 0-3 16,8 0-1-16,9 0-2 0,4 0-8 15,9-17-59-15,-2 17-16 16</inkml:trace>
  <inkml:trace contextRef="#ctx0" brushRef="#br0" timeOffset="72618.2901">8828 14444 454 0,'0'0'3'0,"0"0"0"0,-8-12 1 15,1 2 0-15,-4 0 1 16,-1 1 0-16,-3-3 0 0,-7 1 0 15,0 6-2-15,-1 3-1 16,-4 2-2-16,3 10 1 16,1 4-1-16,3 6 0 0,3 5 0 15,11 2 0-15,1-1 0 16,8-2 1-16,10-4-1 16,6-5 1-16,8-6 0 0,6-6 0 15,1-3 0-15,2-12 0 16,1-10 1-16,-7-6-1 15,0-7 0-15,-8-2 1 16,-2-7-1-16,-7-6 1 0,-6-1 0 16,-7-2-2-16,-3 6 0 15,-4 2 0-15,-3 8 0 16,2 7 0-16,-4 16 0 0,-1 12 0 16,1 8 0-16,5 20 0 15,-1 10 0 1,8 12 0-16,0 3 0 0,8 12 0 15,-1-2 0-15,16 4-31 16,19-11-53-16,-15-4-4 16</inkml:trace>
  <inkml:trace contextRef="#ctx0" brushRef="#br0" timeOffset="72950.1347">9146 14425 442 0,'0'0'5'0,"0"0"1"15,-10-8 2-15,10 8 2 16,-15-9 0-16,15 9 1 16,-12-15-1-16,6 7-1 15,6 8-9-15,0-15 0 0,6 7 0 16,9 4 0-16,0 1 0 16,4 3 0-16,1 0 0 0,-3 4 0 15,1 10 0 1,-6 4 0-16,-6 1 0 0,-6 3 0 15,-3 5 0-15,-5 1 0 16,-4-1 0-16,-1-2 0 16,6-1 0-16,-5-6 0 15,5 0 0-15,3-6 0 0,4-12 0 16,6 9 0-16,9-9 0 16,3 0 0-16,9-4 0 15,3-1-11-15,-5 5-59 0,12-18-16 16</inkml:trace>
  <inkml:trace contextRef="#ctx0" brushRef="#br0" timeOffset="73302.8406">9581 13919 440 0,'0'0'4'16,"0"0"2"-16,0 0 1 15,-3-10 0-15,3 10 0 16,0 8 2-16,0 6 0 0,9 12 0 16,5 8-4-16,1 8-2 15,7 13 0-15,1 4-1 16,4 8-2-16,1 3 0 15,-4-4 0-15,-4 4 0 0,-6-1 0 16,-1 0 0-16,-11-2 0 16,-2-1 0-16,-17 0 0 15,-7-7 0-15,-8-3 0 0,-16-5-3 16,-4 1-26-16,0-10-57 16,-23-5-3-16</inkml:trace>
  <inkml:trace contextRef="#ctx0" brushRef="#br0" timeOffset="73799.1479">6302 14004 365 0,'0'0'5'0,"0"0"1"0,-5 0 1 15,-2 10 2-15,-8 14 0 16,-8 17 2-16,-1 12 1 15,-9 22 2-15,0 17-5 0,1 12 0 16,8 9 0-16,9 4-3 16,15-3-1-16,13-6 0 15,24-4-3-15,25-9-6 16,14-16-39-16,25-4-39 16,14-14-3-16</inkml:trace>
  <inkml:trace contextRef="#ctx0" brushRef="#br0" timeOffset="109521.3262">10252 14359 321 0,'0'0'4'15,"0"0"3"-15,0 0 3 0,0 0 1 16,0 0 1-16,0 0 0 15,0 0 1-15,11-1-1 16,-11 1-3-16,21-3-4 16,0 3-7-16,4 0-18 0,6 0-52 15,2 0-5-15</inkml:trace>
  <inkml:trace contextRef="#ctx0" brushRef="#br0" timeOffset="109682.965">10309 14519 337 0,'0'0'2'16,"0"0"1"-16,0 0 0 16,0 0 4-16,0 0 4 15,8 5 1-15,6-5 1 16,10 0 0-16,10 0-4 16,6-3-13-16,10-2-63 0,9 3-5 15</inkml:trace>
  <inkml:trace contextRef="#ctx0" brushRef="#br0" timeOffset="110393.0018">11261 13957 376 0,'0'0'5'0,"0"0"3"16,0 0 0-16,0 0 2 15,0 0 0-15,0 0 1 0,0 0 0 16,13-2 1-16,-1-2-5 15,11-1-2-15,-1 0-1 16,8 1-2-16,4-2 0 0,-4 1-2 16,3 4 0-16,-8 1-1 15,-3 0 1-15,-7 6 0 16,-5 7 0-16,-8 4 1 16,-2 6 0-16,-5 1 1 0,-4 6-1 15,-4 3 0-15,-2-1 0 16,-5-1 0-16,5 1-1 15,-2-1 0-15,4-6-3 16,2-1-4-16,7-7-6 0,4 4-21 16,13-12-47-16,-1-1-2 15</inkml:trace>
  <inkml:trace contextRef="#ctx0" brushRef="#br0" timeOffset="110723.0029">11821 14041 418 0,'0'0'2'16,"0"0"1"-16,0 0 0 16,-10 0 1-16,-3 2 1 0,-3 5 1 15,-2 4-1-15,-3-1 0 16,2 4-3-16,1 6 0 16,8-3 0-16,8 3-2 15,2 1 1-15,15-4 0 0,10-2 0 16,2-3 0-16,6-5 2 15,1-2 0-15,3-2 0 16,-6-3 0-16,3-8-1 16,-12-6 2-16,-4-2 0 15,-11-3-1-15,-4-4 0 0,-6 1-1 16,-9 0 0-16,-8 3-1 16,-5 1-1-16,-5 7-3 15,-4 4-1-15,1 7-5 16,4 0-8-16,8 10-20 0,14 8-46 15,5-6-3-15</inkml:trace>
  <inkml:trace contextRef="#ctx0" brushRef="#br0" timeOffset="111066.7096">12345 14016 428 0,'0'0'4'0,"0"0"2"16,0 0 0-16,0 0 1 0,0 0 0 15,0 0 0-15,-9-2 0 16,-1 2 0-16,-1 9-4 16,4 3-2-16,0 6 0 0,7 2-2 15,0 5 1 1,7-1-1-16,11-1 1 0,8-2 0 16,10-3 0-16,4-5 0 15,6-6 1-15,2-7 0 16,2-2 2-16,-6-11-1 15,-2-4 1-15,-6-5-1 0,-12-6 1 16,-9-1-1-16,-10-2-1 16,-5-1 0-16,-17 6-1 0,-4 6-1 15,-9 3 0-15,-6 8 0 16,-4 8-2-16,0 5-5 16,1 4-10-16,4-2-60 15,3 15-6-15</inkml:trace>
  <inkml:trace contextRef="#ctx0" brushRef="#br0" timeOffset="111613.7049">10869 14601 336 0,'0'0'7'0,"0"0"1"15,0 0 1-15,0 0 1 16,0 0 0-16,0 0 2 0,12 0 1 15,8 0 3-15,18-2-6 16,16-1-1-16,23-2 0 16,22 1 1-16,18 3 0 15,20 1-1-15,15 0-3 16,7 1 0-16,2 5-2 16,1 0 0-16,-1-1-1 0,-11-1 0 15,-6 4 0-15,-10-6 1 16,-10 0-4-16,-7-2 0 15,-13 0 0-15,-8 0 0 16,-21 0 0-16,-12 0 0 0,-10 0 0 16,-16 0 0-16,-12 0 0 15,-11 0 0-15,-14 0 0 0,0 0 0 16,0 0 0-16,0 0 0 16,0 0 0-16,-14 5 0 15,4 0 0-15,0 1 0 16,-5-2 0-16,0 3 0 0,-3-2 0 15,4 5-30-15,14-2-56 16,-20-1-4-16</inkml:trace>
  <inkml:trace contextRef="#ctx0" brushRef="#br0" timeOffset="112173.6266">11440 14984 380 0,'0'0'5'16,"0"0"0"-16,-7-9 1 0,-3 4 0 15,-8 0 1-15,-2 5 2 16,-12 0 0-16,-5 2 2 16,-3 15-5-16,-5 1 0 0,1 7-1 15,4 5-1-15,7-1-1 16,7 3-1-16,6 1-1 15,12-1 0-15,8-3 0 16,10-1 0-16,13-6 0 16,8-5-1-16,14-2-3 0,5-5-4 15,7-6-7-15,2-4-9 16,9-1-24-16,-3-10-18 16,-6 2-5-16</inkml:trace>
  <inkml:trace contextRef="#ctx0" brushRef="#br0" timeOffset="112447.0344">11714 15163 224 0,'0'0'11'0,"0"0"6"0,-10-5 2 15,10 5 5-15,-14 0-1 16,-2 0 4-16,-3 0 1 16,-1 3 0-16,2 4-11 15,-5 0-5-15,9 2-3 0,-2 2-3 16,12-2-2-16,4 2-1 16,8-4 0-16,11-1-1 15,6-4 0-15,5-2 0 0,7-2 1 16,3-6 0-16,0 0 0 15,-1-4-1-15,-9-4 0 16,-2 0 1-16,-8-1-1 16,-11-1-1-16,-7 3 0 15,-4 3 0-15,-7 0-2 0,-9 1-1 16,-5 8-4-16,2 3-5 16,-2 3-9-1,3 5-11-15,5-1-32 0,13 3-19 16</inkml:trace>
  <inkml:trace contextRef="#ctx0" brushRef="#br0" timeOffset="112783.3812">12099 15079 380 0,'0'0'6'16,"0"0"-1"-16,0 0 2 0,-7-10 0 16,7 10 0-16,-18-6 1 15,6 6 0-15,-3-2 0 16,3 2-5-16,-4 5-1 0,4 3-1 15,-6 1-1-15,11 2-1 16,0 1 0-16,7 6 0 16,0-6 1-16,12 5 0 15,8-2-1-15,-2-3 2 0,4 3-1 16,3-2 1-16,0-3-1 16,-4 0 0-16,-3-1 0 15,-2-4 0-15,-10 0 0 16,-6-5 0-16,0 12 1 15,-4-6-1-15,-14-2 1 16,-1 2 0-16,-4-5 0 0,-4 5-1 16,0-4 0-16,-1 1-4 15,3-3-13-15,-2 0-61 16,14 0 0-16</inkml:trace>
  <inkml:trace contextRef="#ctx0" brushRef="#br0" timeOffset="113128.6072">12718 15040 457 0,'0'0'2'0,"0"0"-1"16,0 0 1-16,0 0 1 15,-12 7-1-15,0 0 1 0,-4 0 0 16,-4 6 1-16,-4 1-2 15,-3 4 0-15,-3 2-1 16,0-1 1-16,-2 1-1 16,2-1 0-16,0-1 0 0,4-2-1 15,4-4 1-15,4-2-2 16,4-5 1-16,7 0-1 0,7-5 0 16,0 0 1-16,14 5 0 15,7-5 0-15,8 0 0 16,4-3 1-16,6-2 0 15,6 3-3-15,-5-3-2 0,-1 2-7 16,-9-1-14-16,-5-7-48 16,-5 11-11-16</inkml:trace>
  <inkml:trace contextRef="#ctx0" brushRef="#br0" timeOffset="113327.124">12700 15136 386 0,'0'0'6'0,"0"0"1"15,0 0 1-15,0 0 1 16,0 0 1-16,-4 5 0 16,2 2 1-16,-3 6 1 15,5 4-6-15,0 5-1 0,0 6-1 16,5 1 0-16,-3 2-1 16,2 3-3-16,2-2-8 0,-6 0-32 15,4-2-42-15,1-5-1 16</inkml:trace>
  <inkml:trace contextRef="#ctx0" brushRef="#br0" timeOffset="113680.7364">13143 15091 447 0,'0'0'4'0,"0"0"0"16,0 0 1-16,0 0 1 0,-7-11-1 15,7 11 1-15,-15 0 0 16,2 3 1-16,4 5-4 16,-3 7-1-16,-4 3-1 0,7 3 0 15,0 4 0-15,2 0 0 16,5 2 0-16,2 1 0 16,2-2 0-16,9 0 0 15,1-2 1-15,6-4 0 16,1 0 0-16,-1-3 0 0,-1-2-2 15,-2-2 0-15,-1-4 0 16,-5 1 0-16,-9-10 0 16,2 14 0-16,-2-14 0 0,-19 11 0 15,-2-5 0 1,1 3 0-16,-10-6-16 0,3 1-68 16,-3-4-3-16</inkml:trace>
  <inkml:trace contextRef="#ctx0" brushRef="#br0" timeOffset="113844.3085">13262 15144 423 0,'0'0'1'16,"13"0"1"-16,-1 0-1 0,6 0 1 15,7 0-2-15,10 0-37 16,2 0-39-16,2-6 0 15</inkml:trace>
  <inkml:trace contextRef="#ctx0" brushRef="#br0" timeOffset="114411.783">16713 14333 415 0,'0'0'5'0,"0"0"2"16,0 0 2-16,0 0 0 15,0 0 1-15,0 0-1 16,7-3 1-16,6 3 0 0,4-2-6 16,8 2-5-16,0 0-9 15,10 0-21-15,4 2-50 16,-9 3-3-16</inkml:trace>
  <inkml:trace contextRef="#ctx0" brushRef="#br0" timeOffset="114572.5066">16731 14495 368 0,'0'0'3'16,"0"0"1"-16,0 0 2 16,0 0 3-16,0 0 2 15,0 0 1-15,5 6 0 0,12-3 1 16,12-3-4-16,4-3-6 16,12-1-13-16,1 2-40 15,12-11-29-15,-6-3-3 16</inkml:trace>
  <inkml:trace contextRef="#ctx0" brushRef="#br0" timeOffset="114857.0005">17028 14105 436 0,'0'0'4'0,"0"0"0"16,0 0-1-16,0 0 1 16,0 0 1-16,-2 7 0 0,10 3 1 15,7 5 1-15,12 2-4 16,8 6 1-16,12 0 0 15,5 6 0-15,10 3-1 0,-2-2 0 16,-5 5-1-16,-8-2-1 16,-7 5 1-16,-18 2-1 15,-12 2 1-15,-15 0-1 0,-18 3 1 16,-11-3 0-16,-8-3-1 16,-6-1 1-16,-1-3-2 15,4-6 0-15,-3-4-2 16,16-4-4-16,2-4-11 15,13-5-33-15,4-7-35 0,13-5-1 16</inkml:trace>
  <inkml:trace contextRef="#ctx0" brushRef="#br0" timeOffset="115537.7355">18468 14284 406 0,'0'0'5'0,"0"0"2"0,0-14 0 15,0 14 0-15,-9-12 1 0,-2 5 0 16,-6 2 0-16,-5 0 1 15,-8 5-5-15,-2 2-2 16,-5 9 0-16,-2 4-1 16,7 3 0-16,2 3 0 0,6 1-1 15,6 6 0-15,11-3 0 16,7-3 1-16,11-2-1 16,13-6 0-16,6-6 1 0,7-5 0 15,8-6 0-15,2-7-1 16,0-12 1-16,0-10 0 15,-4-11-1-15,-8-6 2 16,-5-13-1-16,-14-8 0 16,-7-6-1-16,-7-3 1 0,-10 0-1 15,-7 5 2-15,-7 6-1 16,-4 14 0-16,7 12 0 16,-3 14 0-16,2 26 0 15,0 15 2-15,7 23-1 16,7 17 0-16,6 13-1 0,6 11 1 15,9 10 0-15,3-1 0 16,4 2-1-16,8-8-1 16,2-5-3-16,1-10-4 0,-1-9-6 15,-2-12-19-15,-5-3-51 16,5-7-3-16</inkml:trace>
  <inkml:trace contextRef="#ctx0" brushRef="#br0" timeOffset="115933.3074">18886 14375 441 0,'0'0'5'0,"0"0"2"15,0 0 1-15,-10-13 2 16,10 13 0-16,-3-17 0 15,3 7 0-15,0 1 0 0,7-4-10 16,6 7 0-16,4-2 0 16,4 2 0-16,4 6 0 15,0 0 0-15,-6 8 0 0,-1 4 0 16,-4 3 0-16,-8 4 0 16,-4 4 0-16,-7 2 0 15,-6-3 0-15,-3 3 0 16,-3 2 0-16,-4-7 0 0,2 3 0 15,0-6 0-15,8-3 0 16,2-3 0-16,5-2 0 16,4-9 0-16,8 7 0 15,5-7 0-15,12 0 0 0,4-7 0 16,1-2 0-16,12-2-13 16,-1-3-71-16,3-3-3 15</inkml:trace>
  <inkml:trace contextRef="#ctx0" brushRef="#br0" timeOffset="116117.4274">19527 14328 438 0,'0'0'3'0,"0"0"2"0,0 0 2 16,5 0 1-16,-5 0 1 15,23 0 0-15,-6 0 1 16,8 0-1-16,5 0-6 15,-1 0-9-15,9 0-14 0,-5 10-46 16,0-8-19-16</inkml:trace>
  <inkml:trace contextRef="#ctx0" brushRef="#br0" timeOffset="116258.0427">19602 14497 390 0,'0'0'5'16,"0"0"2"-16,-8 12 2 0,8-12 2 15,-9 10 1-15,9-10 2 16,2 13 0-16,10-11 0 15,8-2-4-15,8 0-6 16,7-5-5-16,6 0-18 16,14-3-61-16,-9-4-5 0</inkml:trace>
  <inkml:trace contextRef="#ctx0" brushRef="#br0" timeOffset="118947.3825">20594 14197 311 0,'0'0'8'16,"0"0"6"-16,14-13 1 16,-14 13 5-16,16-9 0 15,-16 9 0-15,12-10-1 16,-12 10 0-16,0 0-6 0,0 0-5 16,0 12-4-16,-8 3-1 15,-4 0-2-15,-5 7 0 16,2 0 1-16,-3 0 0 15,-4 1 0-15,-2-3 0 0,6-3-1 16,-2-3 1-16,-2 1-1 16,4-4 1-16,0-4-1 15,6-2 1-15,-3-2-1 16,8 0-1-16,7-3 0 0,-10 2-1 16,10-2 0-16,0 0 0 15,7 0 0-15,9-2 0 16,1 2-1-16,8 0 2 15,4-3 0-15,7 3 0 0,3-3 1 16,3 3-1-16,-5 0 1 16,1 0-1-16,-6 0 1 15,-2 0-1-15,-8 3-1 16,-4-3-1-16,-6 3-5 0,-12-3-3 16,11 9-12-16,-11-9-26 15,0 15-36-15,0-15-1 16</inkml:trace>
  <inkml:trace contextRef="#ctx0" brushRef="#br0" timeOffset="119242.1067">20683 14216 375 0,'0'0'8'15,"0"0"2"-15,0 0 1 0,0 0 1 16,0 0-1-16,0 0 1 15,0 0 1-15,5 13 1 16,-5 7-6-16,0 4-3 0,0 7-2 16,0 0 0-16,0 7 2 15,0-1-2-15,0-3 0 16,3-1-1-16,1-3-1 16,-1-8 0-16,2 0 0 15,0-5-1-15,-2-2-1 16,-1-5-1-16,1 1-2 0,-3-11-4 15,0 9-3-15,0-9-13 16,0-8-53-16,0 8-8 16</inkml:trace>
  <inkml:trace contextRef="#ctx0" brushRef="#br0" timeOffset="119921.7401">21254 14270 378 0,'0'0'7'0,"0"0"0"15,4-15 3-15,-4 15 1 0,0-14 1 16,-5 2 1-16,-1-1-1 16,-4 4 0-16,1 2-5 15,-7 2-2-15,-3 2-3 16,-1 3-1-16,0 0-2 0,0 8 1 15,3-1-1-15,0 8 0 16,4-3 0-16,6 5 1 16,4 1 0-16,3 2 0 0,10-2 1 15,7 1 0 1,3 0 1-16,5 1 0 0,0-2-1 16,7-1 0-16,-4-2 0 15,-3-3 0-15,-4 3-1 16,-3-6 0-16,-6 4 1 15,-4 0 0-15,-5-3 0 0,-3 3 1 16,-3-6 0-16,-11 2 0 16,-1-4 0-16,-8 3 0 15,-2-3 0-15,-5-5-1 0,3 0 0 16,-3 0 0-16,2-5 0 16,6-5 0-16,5-2-1 15,7-6 0-15,5-2-1 16,5-2 1-16,5 0-1 0,10 2-1 15,7-5 1-15,3 3-1 16,5 2 1-16,2 2-1 16,1 5-1-16,1-1-3 15,-1 5-4-15,-11 1-9 0,3 2-24 16,-3 6-40-16,-4 0-3 16</inkml:trace>
  <inkml:trace contextRef="#ctx0" brushRef="#br0" timeOffset="120557.8153">21752 14189 399 0,'0'0'4'0,"0"0"1"0,-2-12 3 16,2 12 0-16,-18-14 1 16,6 3 0-16,-6 1-1 15,-1 2 1-15,-4 6-5 16,1 2-3-16,-4 5-2 16,5 10-1-16,3-1-1 0,4 7 1 15,3-1 0-15,9 2 1 16,2-2 1-16,9 0 1 15,9-8 1-15,2-2 0 16,8-5 1-16,-1-2-1 0,1-3 2 16,-2-8 0-16,-1-4 0 15,-2-4 0-15,-5 2 2 16,-6 1-1-16,0 1 0 16,-9 2 0-16,4 0-3 0,-7 10 0 15,0 0-1-15,0 0 0 16,0 18-1-16,-2 3-1 15,-6 5 1-15,5 6-1 0,1 0 2 16,-3 5 1-16,3-4-1 16,2 1 0-16,0-7 1 15,0-2-2-15,0-2 0 16,0-11 0-16,2 0 0 0,-2-12 0 16,5 12 0-16,-5-12 0 15,0 0 0-15,0 0 0 16,0 0 0-16,0 0 0 15,0 0 0-15,0 0 0 16,2-5 0-16,-2 5 0 16,0 0 0-16,3-9 0 0,-3 9 0 15,0 0 0-15,0 0-7 16,0 0-6-16,0-10-10 0,0 10-27 16,0 0-36-16,0 0-2 15</inkml:trace>
  <inkml:trace contextRef="#ctx0" brushRef="#br0" timeOffset="121174.8591">22202 14359 324 0,'0'0'5'16,"0"0"3"-16,0 0 1 16,0 0 1-16,0 0 2 15,0 0 0-15,0 0 1 0,0 0-1 16,-9-4-4-16,9 4-3 16,0 0-1-16,0 0 0 0,0 0 0 15,0 0 0-15,9-2 0 16,-9 2 0-16,15-6 0 15,-5 4-1-15,-3 0 0 16,3-1-1-16,-10 3 0 16,16-5-2-16,-16 5 0 0,0 0-2 15,0 0-3-15,0 0-3 16,0 0-13-16,-9 8-39 16,9-8-18-16</inkml:trace>
  <inkml:trace contextRef="#ctx0" brushRef="#br0" timeOffset="121705.0984">22764 14239 388 0,'0'0'5'0,"0"0"3"16,0-15 2-16,0 3 2 16,-3-3 1-16,-2-2 1 0,-4-4 0 15,-4-1 1-15,-2 3-5 16,-5-1-4-16,-3 5-1 16,2 3-3-16,-7 6-1 15,0 6-1-15,4 0 0 16,1 6 0-16,2 6-2 0,8 5 0 15,3 3 0-15,8-1 1 16,2 5-1-16,7-7 1 16,6 0 0-16,6-2 1 15,4-5 1-15,2-6 0 16,0-1 1-16,1-3-1 0,-1-5 0 16,0-5 1-16,-5-2-1 15,-3-1 1-15,-1 4 0 16,-7-2-1-16,-9 11-1 0,16-12 0 15,-16 12 0-15,0 9 0 16,0 9 0-16,-6 2 0 16,-1 7-2-16,0 5 2 15,2 4 1-15,-3-2 0 0,0 3-1 16,3-7 0-16,1 0-3 16,4-6-3-16,-3-1-7 15,3-3-14-15,5-3-57 16,0-10-2-16</inkml:trace>
  <inkml:trace contextRef="#ctx0" brushRef="#br0" timeOffset="122044.8469">23160 14189 433 0,'0'0'3'0,"0"0"0"0,0 0 2 16,0 0 1-16,0 0 0 15,-4 11 1-15,-3-4 0 16,-5 8 1-16,-6-3-3 0,-2 5-1 16,-4 1-1-16,-1 2-1 15,-5-2 0-15,5-2 0 16,-2-1-1-16,2-3 0 0,8-3 0 16,4-1-1-16,0-2 0 15,13-6 0-15,0 0 0 16,0 0 0-16,10 4 1 15,10-4-1-15,6 0 0 16,3 0 1-16,4-4 0 0,6 1-1 16,-4-2 0-16,0 2-2 15,-6 0-3-15,-4 3-7 16,-9-4-22-16,-16 4-50 16,0 0-1-16</inkml:trace>
  <inkml:trace contextRef="#ctx0" brushRef="#br0" timeOffset="122273.2367">23191 14177 429 0,'0'0'1'16,"0"0"0"-16,0 0 2 16,0 7 1-16,0 4 2 15,-2 6 0-15,-3 5 1 16,2 5 0-16,-1 5-1 0,1 5 0 15,0 3-1-15,1-2-2 16,0-2-2-16,2-3-3 16,0 2-8-16,0-13-12 0,-2-1-59 15,2-1-3-15</inkml:trace>
  <inkml:trace contextRef="#ctx0" brushRef="#br0" timeOffset="122672.7355">23657 14154 426 0,'0'0'4'0,"0"0"1"15,-8-12 1-15,-2 4 1 16,-2 4 1-16,-11-1 1 16,0 5-1-16,-6 0 0 15,-4 5-2-15,4 7-3 16,1 9 0-16,8 0-1 15,3 2-1-15,10 4-1 0,7-7 2 16,4-1-1-16,14-3 1 16,2-9-1-16,5-2 0 15,0-5 0-15,5-8 0 0,-1-9 0 16,1-1-1-16,-2-4 1 16,-3 0-1-16,-6 3 2 15,-1 1 0-15,-6 4-2 0,-5 3 0 16,-7 11 0-16,3 5 0 15,-3 15 0-15,-5 7 0 16,-5 8 0-16,3 2 0 16,0 7 0-16,1 3 0 15,3 1 0-15,1-6 0 0,2 5-12 16,0 3-53-16,2-17-22 16,1 0-2-16</inkml:trace>
  <inkml:trace contextRef="#ctx0" brushRef="#br0" timeOffset="123424.773">17760 14910 310 0,'0'0'0'0,"0"0"1"0,0 0 6 16,0 0 4-16,12 10 4 16,11 0 1-16,12-3 3 15,22 6 2-15,24-1 0 16,31 1 0-16,35-1-5 16,32-2-3-16,30 1-3 0,67-2-2 15,-12 1-2 1,29 0 0-16,12 2-2 0,19 2-1 15,7 3 0-15,6 1-3 0,17 5 0 16,-41-3 0-16,34 2 0 16,1-1 0-16,-12-1 0 15,-15 1 0-15,-12-1 0 0,-31-3 0 16,-30-3 0 0,-32-2 0-16,-32 2 0 0,-42-8 0 15,-30 0 0-15,-35-4 0 16,-27-2 0-16,-20 0 0 15,-18 0 0-15,-12 0 0 0,-6-12 0 16,-6 7 0-16,-2-3 0 16,-4 1 0-16,-1-1 0 15,1 7 0-15,-7-7 0 16,8 6-23-16,2-1-65 0,-2-2-4 16</inkml:trace>
  <inkml:trace contextRef="#ctx0" brushRef="#br0" timeOffset="124257.2182">23923 14180 379 0,'0'0'5'0,"0"0"2"0,0 0 1 15,0 0 0-15,0 0-1 16,0 0 1-16,7 7 0 16,-5 3 1-16,-2 0-5 15,2 7-2-15,1 2-1 0,0 7-1 16,-1-2 2-16,0 1-1 15,1 0 0-15,-1-6 0 16,-2 2 0-16,0-7 0 0,0-3 2 16,0-11 2-16,0 9-1 15,0-9 1-15,0 0 0 16,0-12 0-16,0-5 0 16,0-4-1-16,4-6-1 15,0-2-2-15,1-3-1 0,0-1 0 16,2 3 0-16,2 9-1 15,-5 3-1-15,1 4-1 16,-5 14 0-16,12-6 1 16,-7 12 0-16,3 8-1 15,-1 4 1-15,1 1 0 0,1 3 2 16,2 3 1-16,-4-2-1 16,0-3 1-16,1-6 0 15,-5-2 1-15,2-4 1 0,-5-8 0 16,0 0 1-16,0 0-1 15,7-10 0-15,-2-5 0 16,-3-2 0-16,3-3-2 16,3-2-1-16,-2-1 0 0,5 4-1 15,0 4 0-15,-4 2-3 16,0 4 2-16,-7 9-2 16,14 0 2-16,-8 12-1 15,1 3 0-15,0 5 2 16,-2 1 0-16,4 6 0 0,0-1-4 15,-4-2-3-15,2-1-7 16,-4-7-12-16,3-5-31 16,3 2-23-16,-9-13-7 15</inkml:trace>
  <inkml:trace contextRef="#ctx0" brushRef="#br0" timeOffset="124737.9333">24310 14187 327 0,'0'0'7'0,"0"0"4"16,0-10 2-16,0 10 2 0,0 0-1 15,0-12-3-15,0 12 1 16,0 0 0-16,2 7-6 16,-2 5-4-16,3 6-3 15,0 4 0-15,2 0 1 0,-3 5 2 16,1-1-1-16,1-2-1 16,-1-4 1-16,2-4 0 15,-5-5 1-15,5-1 3 16,-5-10 0-16,0 0 0 15,8 0 0-15,-3-10 0 16,-3-5 0-16,3-2 0 0,-3-3-2 16,3 1-2-16,1-4-1 15,-1 2 0-15,-2 7-2 16,1 2-3-16,-4 12 1 0,9-10 0 16,-9 10 0-16,9 7 0 15,-7 8 0-15,3-2 1 16,-4 2 1-16,5 0 2 0,-4 0 1 15,3-3-1-15,-5-12 3 16,5 12 0-16,-5-12 0 16,0 0 0-16,15-5 1 15,-8-5-1-15,1-5 1 16,4 1 0-16,1-2-3 0,-2-1-1 16,3 5-2-16,-4 2-1 15,-2 8 0-15,1 2 0 16,-1 12 0-16,1 12 1 15,2 11-3-15,-4 2-9 16,3 16-63-16,8 1 0 0</inkml:trace>
  <inkml:trace contextRef="#ctx0" brushRef="#br0" timeOffset="129607.2603">17533 15308 131 0,'0'0'0'0,"0"0"-1"16,0 0 0-16,0 0 2 16,10 14 9-16,-10-14 4 15,20 12 2-15,8-2 3 16,2 0 4-16,24 5 0 0,13-5 4 15,25 4-4-15,25-4-6 16,24 3-5-16,26-9-1 16,25 5-2-16,19-5-1 15,13-1-1-15,29-1-1 0,4 4-1 16,21-2 1-16,3 1 0 16,13 0 0-16,-3-2 0 15,16-3-1-15,9 0 1 16,0 0-1-16,10-6 1 0,-6-1 1 15,8-3-1-15,-17 2 0 16,-6 4 1-16,-22-2-1 16,-19 2 0-16,-32 0-1 15,-26 4-1-15,-37 0-1 16,-30 6 0-16,-36-1-1 0,-22 1-2 16,-23-2 1-16,-21 1-2 15,-17-2 1-15,-8 0 0 16,-12-3-1-16,0 9-1 0,0 1-12 15,-7 2-65-15,-14 0-2 16</inkml:trace>
  <inkml:trace contextRef="#ctx0" brushRef="#br0" timeOffset="139502.8853">5494 5447 267 0,'0'0'7'0,"0"0"4"16,0 0 3-16,0 0-1 0,0 0 4 16,0 0 0-16,0 0 3 15,0 13 3-15,0-3-8 16,0 2-2-16,3-2-1 0,2 2-1 15,5 0-1-15,5-7 0 16,4-5-2-16,13-5-1 16,9-19 1-16,12-11-2 15,12-15 1-15,10-8-1 0,7-12 0 16,11-7-3 0,-1 0-3-16,-6 1 0 0,-4 8 0 15,-7 7 0-15,-13 6 0 16,-4 15 0-16,-14 6 0 0,-12 11 0 15,-4 4 0-15,-8 6 0 16,-8 3 0-16,1 5 0 16,-13 5 0-16,12-7 0 15,-12 7 0-15,0 0 0 16,0 0 0-16,0 0 0 0,0 0 0 16,0 0 0-16,2 7 0 15,-2-7 0-15,0 11 0 16,0-11 0-16,0 14 0 15,0-14 0-15,3 17 0 0,-3-17-3 16,2 15-42-16,-2-15-44 16,0 18-1-16</inkml:trace>
  <inkml:trace contextRef="#ctx0" brushRef="#br0" timeOffset="140488.949">5578 6812 368 0,'0'0'5'15,"0"0"3"-15,0 0 1 16,0 0-1-16,0 0 2 0,0 0 1 15,-4 13 0-15,4-4 1 16,0 3-5-16,0 1-2 16,0 2 0-16,4-2-1 15,0-1 0-15,8-4 0 16,2-8 1-16,9-3-1 0,2-9 1 16,10-11 0-16,4-4 1 15,6-8 1-15,7-7-1 16,3 2-4-16,2-1-2 15,-2 3 0-15,-5 1 0 16,-1 7 0-16,-7 3 0 0,-6 7 0 16,-7 5 0-16,-4 3 0 15,-8 5 0-15,-4 2 0 16,-3 2 0-16,-10 3 0 16,10-2 0-16,-10 2 0 0,0 0 0 15,0 0 0-15,0 0 0 16,0 7 0-16,0-7 0 15,0 0 0-15,-3 10-3 0,3-10-85 16,0 0-1-16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14:53.60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10601 2665 236 0,'0'0'6'16,"0"0"2"-16,0 0 4 16,0 0-1-16,0-12 4 15,0 12 0-15,0 0 1 16,11-10 2-16,-2 8-4 16,8-1-2-16,-3-1-1 0,9-2-1 15,7 1-1-15,2-2 0 16,7-1-1-16,2 3 0 15,3-2-1-15,1-1-1 16,2 5-1-16,1 2 0 0,-2-2-1 16,7 3-2-16,-3-3 1 15,1 3-1-15,4-2 0 16,5 2 0-16,-3 0 0 16,1-3 0-16,1 3-1 0,-1 0 1 15,0 0 0 1,-2 3-1-16,1 2 1 0,0-5 0 15,2 0 0-15,2 3 0 16,3-3 0-16,1 0 0 16,0 1 0-16,-1-1 0 0,0 0-1 15,4 0 0-15,-2-1 1 16,1-5-1-16,1 4 0 16,-1-3 0-16,0 0 0 0,1 3 0 15,1-6 0-15,-4 1-1 16,-1 2 1-16,3 3 0 15,0-1 0-15,3 1-1 16,0 2 1-16,-1-6-1 0,1 6 1 16,0 0-1-16,-1 0 1 15,0 3-1-15,-3 0 1 16,-4-3-1-16,2 2 1 16,-4 3-1-16,2-3 1 15,0 3-1-15,-2 0 1 0,-3 0-1 16,5 0 1-16,-4-2 0 15,1 1-1-15,-5-1 1 16,6-1-1-16,0-2 1 16,-3 0-1-16,-1 3 0 15,3-3 1-15,-5 3-1 0,1-3 0 16,-1 0 0-16,1 0 1 16,-5 0-1-16,3 1 0 0,-2-1 1 15,-1 0-2-15,3 0 2 16,-2 0-1-16,2 0 0 15,-3-1 0-15,-1 1 2 16,3 0-2-16,-2-3 0 0,-6 3 0 16,7 0 0-16,-5 0 0 15,0 3 0-15,0-2 0 16,2-1 0-16,0 0 0 16,-2 3 0-16,0-1 0 15,-2-2 0-15,4 3 0 0,-2-3 0 16,2 3 0-16,1-3 0 15,1 0 0-15,0 0 0 16,1 0 0-16,0 0 0 16,-1 0 0-16,-3 0 0 15,3 0 0-15,-7 0 0 0,6 0 0 16,-5 0 0-16,1 0 0 16,-2 0 0-16,4 0 0 0,-4 2 0 15,3-2 0-15,-1 0 0 16,-3 0 0-16,0 0 0 15,3 0 0-15,-7 0 0 16,-1 0 0-16,0 0 0 0,-3 0 0 16,-1 0 0-16,-1 3 0 15,-2-3 0-15,0 2 0 16,-5 0 0-16,1-2 0 0,-2 0 0 16,-3 0 0-1,2 0 0-15,-3 0 0 0,0 0 0 16,-3 0 0-16,3 0 0 15,-4-2 0-15,6 2 0 16,-5 0 0-16,3 0 0 16,-3 0 0-16,0 0 0 15,1-2 0-15,0-1 0 0,-4 3 0 16,2-2 0-16,-2-4 0 16,-2 4 0-16,1-1 0 15,-1 3 0-15,1-1 0 0,-6-7 0 16,3 1 0-16,1 4 0 15,-2-4 0-15,-9 7 0 16,17-10 0-16,-6 3 0 0,-11 7 0 16,17-15 0-16,-17 15 0 15,15-14 0-15,-15 14 0 16,19-14 0-16,-13 2 0 16,-1 2 0-16,2 0 0 15,-3-2 0-15,2 2 0 0,-1 0 0 16,-2-5 0-16,-1 2 0 15,1-2 0-15,-1 3 0 16,-2-5 0-16,3 0 0 16,-1 2 0-16,-2-7 0 15,2 4 0-15,-2 0-4 0,2 1 0 16,1 0 1-16,-3 0-1 16,3 0 1-16,-1 1 1 0,-2-1 2 15,0 0 0-15,0 0 0 16,0-3 1-16,0 5-1 15,0-5 1-15,0 2-1 16,0 1 0-16,-2 0 0 0,-1 0 1 16,3 2-1-16,-3-8 1 15,1 6-1-15,2-8 0 16,-2 5 1-16,0 1-1 0,-1-1 1 16,1 0-1-1,-1-2 0-15,3 2 1 0,-2-1-1 16,2 6 1-16,0-3-1 15,-3 0 1-15,3-2-1 16,0 4 0-16,0 16-2 16,-3-18 0-16,1 10 0 15,-1-2 0-15,3 0 0 0,0 0-1 16,0 0 1-16,0 1-1 16,0-1 3-16,-3 0 0 0,3-2 0 15,0-1 1-15,0 3-1 16,0-2 0-16,0 0 1 15,0-1-1-15,0 1 1 16,0-1-2-16,0 4 1 0,0-3 0 16,0-2 0-16,3 4 0 15,-3 2 0-15,0-1 0 16,0 2 0-16,0 7 1 16,3-17-1-16,-3 17 0 15,0-13 1-15,0 13-1 16,2-12 0-16,-2 12 0 0,0-10 1 15,0 10-2-15,0-10 1 16,0 10-1-16,0 0 1 16,0-9-1-16,0 9 1 15,0 0 0-15,0 0-2 0,0 0 2 16,0 0 0-16,-10-3 0 16,10 3 0-16,-7 0 0 0,7 0 0 15,-13 4 0-15,13-4 0 16,-12 8 1-16,12-8-1 15,-18 7-1-15,9-2 1 16,-1 1 1-16,1-4-1 0,-4 3 0 16,1-3 0-16,-1 3 0 15,-2 0 0-15,0 0 0 16,0-2 0-16,-3-1 0 16,2 3 1-16,-5-3-1 15,-2-2 0-15,4 3 0 0,-3-3 0 16,-3 2 0-1,0-2-1-15,0 0 2 16,-2 0-1-16,2 0 0 0,-5 0 0 16,1-2 0-16,-1-1 1 15,-3 1-1-15,4-1 0 0,-6-1 0 16,-1-2 0-16,2 4 0 16,-3 0 1-16,-1-6-2 15,-5 6 1-15,2 0 1 0,-4-1-2 16,0 1 2-16,-5-4-1 15,3 4 0-15,-6-1 0 16,-1 2 0-16,0-2 1 16,-6 0-1-16,3 3 0 0,-2-2 0 15,-4 2-1-15,1 0 2 16,0 0-1-16,0 0 0 16,-6 0 0-16,4-3 0 15,-1 3 0-15,-2 0 0 16,0-3 1-16,-1 3-1 0,-1 0 0 15,2 0 0-15,0 0 0 16,-3 0 0-16,0 0 0 16,0 0 0-16,0 0 0 0,-1 0 0 15,0 0 0-15,1 0 0 16,-2 0 0-16,2 0 0 16,-5 0 1-16,2 0-2 0,5 0 1 15,-5 0 1-15,2 0-1 16,1 0 0-16,0 0-1 15,-2 0 1-15,4 0 0 16,0 3 0-16,-2-3 0 16,3 3 0-16,-2-3-1 0,2 2 1 15,-1-2 0-15,3 0 0 16,-3 3 0-16,5 0 0 16,-4-3 1-16,-1 0-1 15,1 0 0-15,3 0 0 16,-3 0 0-16,1 0 0 0,0-3 0 15,3 0 0-15,-4 3 0 16,2-2 0-16,1-1 0 16,-3 0 0-16,0-1 0 15,-3 2 0-15,6-2 0 0,-3-1 0 16,0 1 0-16,1-1 0 16,-1-1 0-16,3-1 0 15,-3 2 0-15,3 3 1 0,1-3-1 16,-1 0-1-16,1 0 1 15,3 0 0-15,0 0 0 16,4 3 0-16,1-3 0 16,3 0 0-16,0 0 0 0,5 1 0 15,0-2 1-15,2 1-2 16,3 1 2-16,1 4-1 16,4-5 0-16,3 1 0 15,1 4 0-15,3-2 1 16,3-1-1-16,0-1 0 0,4 4-1 15,1-3 1-15,7 1 0 16,-4 2 0-16,6-3 0 16,-3 3 0-16,7-3 0 15,-2 3 0-15,0 0-1 0,3 0 2 16,-2 0-2-16,10 0 2 16,-14 3-2-16,6 0 1 15,8-3-1-15,-15 5 2 16,15-5-1-16,-15 9-1 0,15-9 1 15,-17 13-1-15,17-13 1 16,-16 15-1-16,9-2 1 16,0-1-1-16,2-2 0 0,-3 4 0 15,3 1 0-15,0 1 1 16,3 1-2-16,-3 3 2 16,2 2-1-16,1-3 1 15,2 1 0-15,0-8 1 16,-3 36 1-16,1-2 0 15,2-1 0-15,0-3 0 16,0-1-1-16,0-5 1 0,5-1 0 16,-5-5-2-16,0 4-1 15,0 1 1-15,0-3-1 0,0 3 1 16,0-3-1-16,0 4 1 16,0-5 0-16,0-2-1 15,0-2 1-15,0 2 0 0,0 0 0 16,0-4 0-16,0 2 1 15,0 1 3 1,0-2-1 0,0 2 0-16,2-7 0 0,1 5 1 15,0-4 1-15,-1 2-5 16,0-4 0-16,1-2 0 16,-1-3 0-16,3-3 0 15,-5 6 0-15,2-4 0 16,4 1 0-16,-6-3 0 15,0-1 0-15,0-1 0 0,3 2 0 16,-3-12 0-16,0 15 0 16,0-15 0-16,0 15 0 0,0-15 0 15,0 14 0-15,0-14 0 16,-3 10 0-16,3-10 0 16,-8 13 0-16,8-13 0 15,-7 10 0-15,7-10 0 16,0 0 0-16,-10 6 0 0,10-6 0 15,0 0 0-15,-5 14 0 16,5-14 0-16,-3 12 0 16,3-12 0-16,0 15 0 0,0-5 0 15,0 4 0-15,0-4 0 16,0 3 0-16,3 0 0 16,-3-4 0-16,0 9 0 15,2-6 0-15,-2 5 0 16,0-2 0-16,0 2 0 0,0 1 0 15,0 0 0-15,-2 2 0 16,2-6 0-16,0 0 0 16,-3 1 0-16,3-3 0 15,0-1 0-15,0-1 0 0,0-10 0 16,0 12 0-16,0-12 0 16,0 13 0-16,0-13 0 15,0 0-9-15,0 0-18 16,0 0-57-16,8 0-2 0</inkml:trace>
  <inkml:trace contextRef="#ctx0" brushRef="#br0" timeOffset="4334.2724">17382 10198 285 0,'0'0'10'16,"0"0"4"-16,0 0 5 15,-5-8 0-15,5 8 0 16,0 0 1-16,0 0-4 0,0 0 2 15,-5 8-8-15,3 18-6 16,2 13 0-16,0 10-4 16,0 16 2-16,0 14 1 15,0 16 2-15,0 11 0 0,-8 8 2 16,0 2 0-16,-4 8 0 16,-5 2 0-16,-6 3 0 15,-1 1-1-15,-4-7 0 0,1-4-1 16,4-3-2-16,0-10 0 15,4-9-3-15,4-7 0 16,3-11 0-16,1-13 0 16,7-11 0-16,-5-9 0 0,6-13 0 15,0-5 0-15,1-14 0 16,-1-2 0-16,3-12 0 16,0 0 0-16,0 0 0 15,0-16 0-15,0-4 0 16,0-2 0-16,-2-7 0 15,2-9 0-15,0-4 0 0,0-3 0 16,0-7 0-16,-2 0 0 16,2-4 0-16,0-5 0 15,2 0 0-15,0-6 0 16,1 2 0-16,2-1 0 0,-2-7 0 16,6-2 0-16,-1 4 0 15,-1-1 0-15,-1 1 0 0,7 0 0 16,0 3 0-16,-3 3 0 15,0 4 0-15,0 1 0 16,-3 6-3-16,0-1 2 16,-2 6 0-16,4-1 0 0,-5 4 0 15,4 0 1-15,-1 5 0 16,3-5 1-16,2 10-1 16,1-3 1-16,-1 1-2 15,3 3 1-15,3 1-1 0,0-1 1 16,-4 2 0-16,1 4-1 15,2-1 1-15,-2 3-1 16,2-3 2-16,1 3 0 16,-1-1-1-16,3 1 1 15,1 3 0-15,0-1-1 0,2 5 1 16,-1-3 0-16,1 4-1 16,-1 2 1-16,0 2 1 15,-4 3-2-15,4-2 0 16,-4 5 0-16,-1 2 0 0,-4 1 0 15,4 4 0-15,-2 2 0 16,0 0 0-16,4 8 0 16,-1 1 0-16,2 3 0 0,5 4 0 15,-3 6 0-15,-2 3 0 16,2 7 0-16,-2 3 0 16,1 4 0-16,-5 4 0 15,-3 6 0-15,-3 2 0 0,0 7 0 16,-8 2 0-16,0-2 0 15,-2 7 0-15,0 3 0 16,0 1 0-16,-2 0 0 16,0 3 0-16,-4-3 0 15,2 1 0-15,-1-1 0 0,0-3 0 16,-1-1 0-16,4-3 0 16,-3 0 0-16,2-5 0 15,2 2 0-15,-2-2 0 16,3-3 0-16,0 1 0 0,0-3 0 15,0 3 0-15,0-3 0 16,0 0 0-16,0-2 0 16,0 0 0-16,0-2 0 0,0-3 0 15,-2 0 0-15,-1-8 0 16,3-3 0-16,-4-3 0 16,1-7 0-16,-1 1 0 0,2-8 0 15,2 1 0-15,-2-3 0 16,-1-1 0-16,0-1 0 15,3-4 0-15,0-9 0 16,-4 17 0-16,4-17 0 16,-2 13 0-16,2-13 0 15,0 0-9-15,0 11 2 0,0-11 1 16,0 0 0-16,0 0 2 16,0 9 2-16,0-9 1 15,0 0 0-15,2 11 1 16,-2-11 0-16,0 0 0 0,0 12 1 15,0-12-1-15,0 9 1 16,0-9 0-16,0 15 0 16,0-15-1-16,0 15 0 0,0-6-4 15,0-9-8-15,0 16-17 16,0-16-52-16,3 13-2 16</inkml:trace>
  <inkml:trace contextRef="#ctx0" brushRef="#br0" timeOffset="4934.2495">16723 12492 295 0,'0'0'8'0,"0"0"4"16,0 0 3-16,0 0-1 16,-7-7 1-16,7 7 1 15,0 0 3-15,0 0 1 16,2 7-6-16,13-2-2 0,7 3-1 16,14-4-1-16,9 2 2 15,15-6 0-15,13 0-2 16,11-8-1-16,10 1-2 0,9-4-7 15,4 2 0-15,0-1 0 16,0 3 0-16,-3 4 0 16,-7 3 0-16,-5 0 0 0,-7 3 0 15,-9 2 0-15,-5 2 0 16,-9 1 0-16,-13-2 0 16,-6 0 0-16,-11-1 0 15,-10-2 0-15,-4 1 0 16,-18-4 0-16,7 2 0 15,-7-2 0-15,-10 0 0 0,-5-2 0 16,-2 0 0-16,-6-6-5 16,-2 0-31-16,1 4-50 15,-10-4-5-15</inkml:trace>
  <inkml:trace contextRef="#ctx0" brushRef="#br0" timeOffset="5886.863">16999 12085 194 0,'0'0'8'15,"0"0"5"-15,-10-6 5 0,10 6 2 16,0 0 2-16,-7 0 1 16,7 0 2-16,-10 0-1 15,10 0-6-15,-15 1-2 16,15-1-3-16,-21 11-4 15,7-4 0-15,-4-1-2 0,1 4 0 16,-4-3-1 0,5 3 0-16,-6-3-1 0,0 1-1 15,3-1 0-15,2 3 0 16,-3-2-1-16,6 1 0 0,-4 0-1 16,3 0 0-16,-3 1 0 15,2-3-1-15,0 6 0 16,4-4 0-16,-5 1-1 0,2 0 1 15,0 2-1-15,3-2 1 16,-1 0-1-16,3 0-1 16,-2 1 2-16,0-2-2 15,1-2 2-15,4 4-1 0,7-11-1 16,-15 14 1-16,15-14-1 16,-10 10 1-16,10-10 0 15,-7 10 0-15,7-10-1 16,-3 14 1-16,3-14 0 15,-3 18-1-15,3-10 1 16,0 2 0-16,0-1 0 0,0-1 0 16,0 2-1-16,0-10 1 15,0 17 0-15,0-17 0 16,8 12 0-16,-8-12 0 0,12 18 0 16,-12-18 0-16,18 14 1 15,-6-2-1-15,3-3 0 0,-2-2 1 16,1 1-1-16,2-1 0 15,0-2 1-15,2 2-1 16,0-2 0-16,1 0 1 16,1 0-1-16,3 0 0 15,1 0 0-15,1-1-1 0,5 4 0 16,0-5-1-16,2 2 0 16,0-3-2-16,6 0-1 15,-1 2-3-15,1-2-4 16,-1-2-13-16,3-8-51 15,-3 8-4-15</inkml:trace>
  <inkml:trace contextRef="#ctx0" brushRef="#br0" timeOffset="6620.0112">17933 12101 232 0,'0'0'8'16,"0"0"5"-16,0 0 3 15,-3-10 4-15,3 10 1 0,0 0 2 16,0 0 0-16,0-11 1 16,0 11-5-16,8-6-6 15,3 3-2-15,8 0-3 16,3 1-1-16,6 0-3 15,4 2 1-15,6 0 0 0,2 2 0 16,-1 6-2-16,3-2 0 16,-4 5 0-16,-1 2 0 15,-2-1-1-15,-3 3-1 16,-4 2 1-16,2 3-1 0,-10 1 0 16,-3 0-1-16,-2 2 1 15,-3 1-1-15,-3 0 0 16,0 0 1-16,-7-3-1 0,1 4 0 15,-3-8 1-15,0 3 0 16,-5-2 0-16,-6-1 1 16,-6 1-1-16,-4-1 1 15,-3 0-1-15,-6-3 1 0,-7 4-1 16,0-4 0-16,-6 2-1 16,2-6-2-16,-4 3-4 15,1-4-16-15,1-2-60 16,5 1-1-16</inkml:trace>
  <inkml:trace contextRef="#ctx0" brushRef="#br0" timeOffset="7001.8048">16577 12398 299 0,'0'0'6'0,"0"0"1"0,0 0 3 15,-12 3-1-15,8 10 2 16,2 6 0-16,-5 6 1 16,-1 4 1-16,-1 11-5 0,6-1-2 15,0 8 0-15,-2-2-2 16,5-3 0-16,0-4-1 16,0-4-4-16,0-9-8 0,3-1-12 15,-1 0-19-15,-2-17-26 16,0 3-13-16</inkml:trace>
  <inkml:trace contextRef="#ctx0" brushRef="#br0" timeOffset="7488.2765">16509 12768 210 0,'0'0'3'16,"0"0"3"-16,0 0 2 16,0 0 3-16,-5 4 0 0,5 6 3 15,0 0 1-15,0 10 2 16,0 2-4-16,0-2 0 15,0 2-4-15,3-2-1 16,1-3-2-16,-1-1-1 0,0 1-2 16,0-8-2-1,-3-9 1-15,7 16-1 0,-7-16-1 16,8 12 1-16,6-5 1 16,-2-1-1-16,9-5 1 0,6 2 1 15,10-3 0-15,12 0 3 16,9-3 1-16,14-4 4 15,7-3-2-15,13 1 1 16,6-1 0-16,3 0 0 0,3 2-1 16,1 4-3-16,-5 1-2 15,-8 3-2-15,-3 0 0 16,-7 0-1-16,-7 3-1 0,-9-1 1 16,-6 0-1-16,-5 1 1 15,-7 2-1-15,-6-5 1 16,-8 3-1-16,-4-3 1 15,-7 0-1-15,-3 0 0 16,-8 0 1-16,0-3-1 16,-1 3 0-16,-11 0 0 15,14-5-1-15,-14 5-1 0,8-5-1 16,-8 5-4-16,10-10-2 16,-10 10-7-16,9-12-9 0,-6-2-33 15,8 5-22-15,-7-6-5 16</inkml:trace>
  <inkml:trace contextRef="#ctx0" brushRef="#br0" timeOffset="7649.0317">18512 12579 446 0,'0'0'2'16,"0"5"0"-16,0 4 2 16,-7 9 1-16,0 5 0 15,-2 1 1-15,0 6-1 0,0 8 0 16,-1-6-4-16,4 7-16 15,6-4-64-15,-3-8-4 16</inkml:trace>
  <inkml:trace contextRef="#ctx0" brushRef="#br0" timeOffset="8432.294">17487 10065 274 0,'0'0'7'0,"0"0"1"15,0 0 3-15,0 0 0 16,0 0 4-16,7-10 1 0,5 2 1 16,8-6 4-16,12-11-4 15,13-5-4-15,14-9 1 0,19-11-2 16,16-7 0-16,19-10-3 15,11-4 0-15,14-9-3 16,12-2 0-16,12-2-1 16,4-3-1-16,3-2 0 0,2 6-1 15,-4 0-1-15,-5 6 0 16,-13 8 0-16,-12 7-1 16,-19 9 0-16,-17 12 0 15,-27 7 1-15,-15 6 0 0,-22 8 0 16,-11 5 0-16,-16 5-2 15,-10 10 0-15,-9-2 0 16,-4 2 0-16,-5 12-6 16,-11 3-20-16,-14 7-57 15,16 8-2-15</inkml:trace>
  <inkml:trace contextRef="#ctx0" brushRef="#br0" timeOffset="9145.8612">17908 10652 233 0,'0'0'7'16,"0"0"5"-16,0 0 4 16,0 0 3-16,13-3 2 15,-1-3 3-15,6-8 0 0,7-1 4 16,10-5-6-16,9-6-3 15,11-9-4-15,14-5-2 16,11-6-1-16,15-7-2 16,6-6-2-16,16-3-1 15,10-5-1-15,5 0-1 16,5 0-1-16,5 1 0 0,2 1-2 16,-3 0-2-16,-4 4 0 15,-3-1 0-15,-4 5 0 0,-14 5 0 16,-6 1 0-16,-21 10 0 15,-11 4 0-15,-18 8 0 16,-16 3 0-16,-12 11 0 16,-12 3 0-16,-10 7 0 0,-10 5 0 15,0 0 0-15,0 0 0 16,0 0 0-16,0 0 0 16,-5 0 0-16,5 0 0 0,-18 12 0 15,9-4 0-15,-1 1-8 16,-5-4-13-16,5 5-18 15,10-10-48-15,-11 14 1 16</inkml:trace>
  <inkml:trace contextRef="#ctx0" brushRef="#br0" timeOffset="9536.8498">20058 8690 323 0,'0'0'8'0,"0"0"1"0,0 0 0 16,0 0 0-16,11 0 4 16,-6 17 1-16,5 3 1 15,2 12 0-15,8 13-5 16,3 4-3-16,2 11 1 0,5 5 0 16,0-2-3-16,4 2-1 15,-4-3-1-15,-2-5-1 16,-4-3-2-16,-7-4-1 0,-1-6-5 15,-7-6-10-15,-1-11-38 16,-8 3-26-16,0-9-3 16</inkml:trace>
  <inkml:trace contextRef="#ctx0" brushRef="#br0" timeOffset="9685.5718">20335 9433 323 0,'0'0'7'0,"0"0"4"15,0 0 2-15,0 0-1 16,0 0 2-16,0 0-3 0,0 0-5 16,0 0-26-16,0 0-48 15,0 0-8-15</inkml:trace>
  <inkml:trace contextRef="#ctx0" brushRef="#br0" timeOffset="10889.1742">20176 8851 184 0,'0'0'4'16,"0"0"3"-16,-12 0 1 15,12 0 2-15,-13 0 2 16,13 0 2-16,-10 0 1 0,10 0 0 15,-9 2-3-15,9-2-1 16,0 0 0-16,0 0 0 16,4 4 3-16,-4-4 0 15,12 0 1-15,2-4 2 0,5-6-1 16,3-2-1-16,11-3-1 16,6-9-2-16,4-1-2 15,8-10-4-15,13 0-1 16,2-7 0-16,11-2-2 0,3-6 1 15,7 3-2-15,2-5 0 16,8-3 0-16,3 1-1 16,2-3 0-16,2 3-2 15,3-3 2-15,-3 2 0 16,3 3 1-16,-2-3 0 16,-6 6 0-16,-2-1 1 0,-5 8 1 15,-12 3 1-15,-10 2 0 16,-7 4-1-16,-10 6 1 15,-14 2 1-15,-9 7-6 0,-7 4 0 16,-10 4 0-16,-4 2 0 16,-9 8 0-16,0 0 0 15,8-9 0-15,-8 9 0 0,0 0 0 16,0 0 0-16,0 0 0 16,0 0 0-16,0 0 0 15,-8 2 0-15,8-2 0 16,-8 7-6-16,-1-4-23 15,-15 6-58-15,11 2-3 16</inkml:trace>
  <inkml:trace contextRef="#ctx0" brushRef="#br0" timeOffset="11965.9504">20224 9203 188 0,'0'0'7'0,"0"0"3"15,0 0 5-15,0 0 1 0,0 0 2 16,0 0 1-16,0 0 3 16,0 0-1-16,0 0-4 0,4-2-3 15,-4 2-1-15,11-6-1 16,6 0 1-16,0-8-3 15,0 2 0-15,9-3-1 0,1 0 0 16,3-4 0-16,5-4-1 16,2-1 1-16,8-4-2 15,4 1 1-15,8-7-1 16,3-4 0-16,7-1-2 0,6-4 0 16,-2 4-2-16,6-6 0 15,3 0-1-15,-3 1-1 16,5 2 1-16,-3 2-1 15,3-5 0-15,3 6 0 16,2 0 0-16,2 1-1 16,-2-1 1-16,-2 4-1 15,-3-1 0-15,-10 3-1 0,-7 6 1 16,-8-3 0-16,-7 7 1 16,-13-1 0-16,-2 4 1 0,-13 2 0 15,-2 3 0-15,-3 3-2 16,-7 2 0-16,1 0 0 0,-11 10 0 15,12-12 0-15,-12 12 0 16,0 0 0-16,0 0 0 16,0 0 0-16,0 0 0 15,0 0 0-15,0 0 0 16,0 0 0-16,0 0 0 16,0 0 0-16,0 0 0 0,0 0 0 15,0 0 0-15,0 0 0 16,0 0 0-16,0 0 0 15,0 0 0-15,0 0 0 0,0 0 0 16,0 0-4 0,0 0 0-16,0 0-1 0,0 0-2 15,0 0-5-15,0 0-10 16,0 0-18-16,0 0-44 16,0 0 0-16</inkml:trace>
  <inkml:trace contextRef="#ctx0" brushRef="#br0" timeOffset="12564.3232">22337 7696 303 0,'0'0'8'0,"0"0"5"0,0 0 1 16,0 0 2-16,0 0 2 16,-6-7 0-16,6 7-1 15,0 0-1-15,0 0-8 16,0 0-3-16,0 14-2 16,0 3-2-16,3 7 0 15,4 0 0-15,0 6 1 0,8 8 3 31,-1-2-1-31,2-1 0 16,-1-2 0-16,3-9 0 0,-3-5-1 16,-5-2 0-16,2-2-1 15,-12-15-1-15,10 11 0 16,-10-11 0-16,0 0-1 0,0 0 1 16,0 0-1-16,0 0 1 15,0 0 0-15,0 0-1 16,0 0 0-16,0 0 1 15,0 0 0-15,-5 0-1 16,5 0 0-16,0 0 0 16,0 0 0-16,0 0 1 0,0 0-1 15,0 0 1-15,0 0-1 16,0 0 0-16,0 0 1 16,0 0-1-16,0 0 0 0,0 0-1 15,0 0 1-15,0 0-1 16,0 0 0-16,0 0 0 15,-10-8-1-15,10 8 0 0,0 0-1 16,0 0-3-16,0 0-4 16,0 0-9-16,0 8-20 15,0-8-42-15,-3 10-3 16</inkml:trace>
  <inkml:trace contextRef="#ctx0" brushRef="#br0" timeOffset="12735.7535">22279 8136 363 0,'0'0'8'0,"0"0"1"16,0 0 2-16,0 0 0 0,-12 0-1 15,12 0 1-15,0 0-1 16,0 0-3-16,0 0-14 16,18-11-11-16,-9 6-28 15,8 3-31-15,-2-4-5 0</inkml:trace>
  <inkml:trace contextRef="#ctx0" brushRef="#br0" timeOffset="13569.0404">20445 8177 282 0,'0'0'5'16,"0"0"1"-16,0 0 3 15,0 0 3-15,4-5 1 0,-4 5 2 16,21-15 2-16,-2 3 1 16,6-3-2-16,10-3-3 0,7-6-2 15,13-3-3-15,2-8 0 16,12-2-3-16,4 0 0 15,7-4 0-15,-3 0-2 16,4 4 0-16,-1-1 1 16,-8 4-1-16,-5 5 0 15,-7 0-1-15,-10 8 0 0,-8 3 0 16,-13 6 0-16,-8 3 0 16,-4 1 0-16,-7 5-1 15,-10 3 0-15,0 0-1 0,0 0 0 16,0 0 0-16,0 0-1 15,0 0-1-15,0 0-1 16,0 0-2-16,0 0-3 16,0 5-7-16,0-5-7 0,-10 8-19 15,10-8-40-15,-8 9-4 16</inkml:trace>
  <inkml:trace contextRef="#ctx0" brushRef="#br0" timeOffset="13964.2929">21379 7515 323 0,'0'0'6'15,"0"0"2"-15,0 0 3 16,0 0 0-16,0 0 2 0,5-9 0 15,-5 9-1-15,0 0 0 16,0 0-3-16,10-5-2 16,3 3-2-16,1-2-1 15,4 2 1-15,7-3-1 0,-1 3 0 16,6-3 0-16,0 2-2 16,-5 3-1-16,-3 0-1 15,-5 0 0-15,-1 8 0 16,-9 1 0-16,-4 7 0 0,-3-2 0 15,-5 6 0-15,-3 2 1 16,-5 3-1-16,-1 0 1 16,-4 1 0-16,1-2-1 15,4 0-3-15,-1-4-2 16,2 5-6-16,1-12-14 0,2-4-43 16,4 8-13-16</inkml:trace>
  <inkml:trace contextRef="#ctx0" brushRef="#br0" timeOffset="14517.369">20691 7870 330 0,'0'0'6'0,"0"0"3"16,0 0 2-16,0 0 1 16,0 0-1-16,0 0 0 15,4 2-2-15,-4-2 2 0,0 15-5 16,-4 0-4 0,-4 2-1-16,4 6 0 15,-9 2 1-15,3 2 1 16,-2 0 0-16,-4-2-1 0,4-6 0 15,-5-3 0-15,7-2-1 16,-3-5 2-16,3 2-3 16,3-6 1-16,7-5-1 15,-10 8 0-15,10-8-1 16,0 0 1-16,0 0-2 0,0 0 2 16,17 8 0-16,1-6 0 15,1 0 2-15,9 3-2 16,2 0-5-16,7 1-32 0,-4 3-38 15,6-2-3-15</inkml:trace>
  <inkml:trace contextRef="#ctx0" brushRef="#br0" timeOffset="15530.6758">17680 10307 355 0,'0'0'5'16,"0"0"4"-16,0 0 2 0,0 0 2 15,0 0 0-15,-5-2 0 16,5 2 0-16,0 0 0 16,0 0-5-16,-10 0-3 0,10 0-2 15,-12 9-2-15,5 2-1 16,-2-1-1-16,5 2 2 16,-1 3-1-16,2 0 1 15,3-1-1-15,4-4 1 0,4-2 1 16,4-3-1-16,6-2 1 15,-5-3-1-15,2-6 0 16,-2-1 0-16,-2 0 1 16,0-4-1-16,-3 2 1 15,-6-4-1-15,-2 1 1 0,0 3-1 16,0 9 0-16,-15-13-1 16,3 11 1-16,-4 2-2 15,-1 4 1-15,4 2-1 16,-1 0-1-16,1 7 2 0,6-1 0 15,2 1 0-15,5-13 0 16,5 12 0-16,5-9 1 16,5-3-1-16,0 0 0 0,4-3 0 15,-3-2 0-15,3-5 0 16,-4 3 0-16,-3-3 1 16,-6 0-1-16,-6 10 1 15,0-12 0-15,-6 7-1 0,-8 2 0 16,-4 3-1-16,-1 0-2 15,1 8-5-15,-5-8-16 16,-2 10-58-16,16 0 1 16</inkml:trace>
  <inkml:trace contextRef="#ctx0" brushRef="#br0" timeOffset="16347.7637">17513 9610 231 0,'0'0'8'0,"0"0"5"16,11 0 3-16,-11 0 4 15,12-6 2-15,-12 6 2 0,15-5 1 16,-5-1 3-16,-10 6-8 15,12-6-4-15,-12 6-1 0,11-6-5 16,-11 6-2-16,0 0-2 16,0 0-1-16,-5 3-1 15,-8 5-2-15,-2-1 0 0,-5 4-1 16,-7 1-1-16,-3 5 1 16,-5 0-1-16,0 5 0 15,-5 3 0-15,1 3 0 16,-3-2 0-16,5 9 0 15,-4 0 0-15,3-1 1 0,2 3-1 16,1 1 0-16,5 1 0 16,5 1 1-16,-2 0-1 15,4 2 0-15,7-3 0 16,-2 3 0-16,3-1 0 16,2-4-1-16,4 1 2 15,1 0 0-15,0-6 0 0,3 1 0 16,-2-3-1-16,2-6 1 15,1 1 0-15,1-6 0 0,-1-4-1 16,4-4 0-16,0-1 0 16,0-10-1-16,0 12 1 15,0-12-3-15,0 0-3 0,0 0-5 16,0 0-10-16,0 0-30 16,0 0-33-16,9 0-1 15</inkml:trace>
  <inkml:trace contextRef="#ctx0" brushRef="#br0" timeOffset="16786.4498">16693 10578 388 0,'0'0'6'16,"0"0"2"-16,0 0 1 16,0 0 0-16,0 0 0 15,6-3 0-15,-6 3-1 16,0 0 1-16,9 3-6 16,1 4-1-16,-3 2-2 0,6 2 0 15,-1 3 1-15,6 2 0 16,-4-2-1-16,4 4 1 15,-3-3-1-15,-2-3 0 16,-1-3 1-16,-6 2-1 0,-6-11 0 16,14 13 1-16,-14-13 1 15,0 0 1-15,12 0-1 16,-4-9 1-16,-1 0 0 16,2-8 1-16,1-1-1 15,6 1 0-15,-2-5-1 0,-1 1 0 16,4 4-2-16,-4 0-1 15,-1 2-5-15,1 3-9 0,-5-1-19 16,-4 4-49-16,8-1-2 16</inkml:trace>
  <inkml:trace contextRef="#ctx0" brushRef="#br0" timeOffset="17380.2267">17394 9460 306 0,'0'0'6'0,"0"0"4"15,0 0 1-15,-10-4 3 0,10 4 2 16,0 0 2-16,-9-6-1 16,9 6-1-16,0 0-4 15,0 0-4-15,0 0 0 16,2 12-3-16,12-5 0 16,3 4-1-16,4-2 1 15,9 5 0-15,0-7 0 16,2 1-1-16,1-7-1 0,1 5 0 15,-9-6-2-15,-1 0 0 16,-3 2 0-16,-9 1 0 0,-12-3-1 16,13 10 2-16,-13-1-2 15,-10 3 1-15,-1 6 1 16,-5 2-1-16,-2 0 0 0,-1 2 0 16,-2 1 0-16,1-2-1 15,6-3-3-15,3 7-12 16,1 9-53-16,8-16-14 15</inkml:trace>
  <inkml:trace contextRef="#ctx0" brushRef="#br0" timeOffset="19696.983">16685 11708 306 0,'0'0'6'0,"0"0"5"16,0 0 1-16,0 0 2 15,0 0 2-15,0 0-2 16,0 0 1-16,-9-6 0 0,9 6-7 16,-13 6-3-16,8 5-3 15,0 5-2-15,-2 0 0 16,5 7 0-16,-1 3 0 16,1-5 0-16,2 9 1 0,5-9-1 15,4 8 1-15,1-5 0 16,5 3 0-16,2-3 0 15,1 2 0-15,5-3 0 16,4-4 0-16,-3 3 0 0,6-2 0 16,3-2 0-1,0-4 0-15,4-1 1 0,2-1-2 16,1 3 1-16,5-5 0 16,-6 0 0-16,7-3 0 15,-2-2 0-15,-1 0 0 0,1 1 0 16,-5-2 0-16,4-1-1 15,-1-3 2-15,3 2-2 16,-3-2 1-16,6 0 0 0,-6 0 0 16,6 0 0-16,-4-2 0 15,3-3 1-15,-2 3-1 16,0-4 0-16,-5 1 1 0,-3 0-1 16,0-2 0-16,-3 0 0 15,-2 1 1-15,2-1 0 16,0-3-1-16,-1 3 1 15,4-3 0-15,0 0-1 0,-1-2 1 16,3 1-1-16,-4-1 0 16,-3 0 0-16,-5 2 1 15,-2 0-1-15,-5 0 1 16,-5-2 1-16,-3 2-1 16,1-2 2-16,-3-1-2 15,-3 0 1-15,2-4-1 0,-1 2 0 16,1 0-1-16,0-1 0 15,1 0 0-15,-3 1 0 16,1 1 0-16,-2-2 0 0,1 7 0 16,0-6 0-16,-2 2 0 15,-1 4 1-15,-1-4-2 16,1 4 0-16,1-4 0 16,-1 2 0-16,1-1 0 0,-3 0 0 15,0 3 0-15,-2-4 0 16,3 1 0-16,-1 2 0 15,-2 0 0-15,0 2 0 16,0-2 0-16,0 0 0 0,0 10 0 16,0-18 0-16,0 18 0 15,-5-16 0-15,5 16 0 16,-4-17 0-16,4 17 0 16,-11-18 0-16,8 9 0 15,-1 1 0-15,-1-2 0 16,0-2 0-16,0 1 0 0,1 2 0 15,-3 1 0-15,1-1 0 16,1 1 0-16,0-1 0 0,5 9 0 16,-11-15 0-16,11 15 0 15,-13-11 0-15,13 11 0 16,-9-12 0-16,9 12 0 16,-8-8 0-16,8 8 0 0,-9-7 0 15,9 7 0-15,0 0 0 16,-10-8 0-16,10 8 0 15,0 0 0-15,0 0 0 16,-14-7 0-16,14 7 0 0,0 0 0 16,0 0 0-16,0 0 0 15,0 0 0-15,-6-7 0 16,6 7 0-16,0 0 0 16,0 0 0-16,0 0 0 15,0 0 0-15,0 0 0 0,0 0 0 16,0 0 0-16,0 0 0 15,0 0 0-15,0 0 0 16,-2 5 0-16,2-5 0 0,-5 17 0 16,5-2 0-16,-5 0 0 15,0 2 0-15,-2 3 0 16,4 0 0-16,-5 1 0 16,4 2 0-16,-4-8 0 0,3 3 0 15,-3-4 0-15,6-1 0 16,-3-4 0-16,5-9 0 15,-5 15 0-15,5-15 0 0,0 0 0 16,0 0 0 0,0 0 0-16,0 0 0 0,0 0 0 15,3-15 0-15,2 3 0 16,-3-5 0-16,5 0 0 16,1-8 0-16,0 0 0 15,-1 3 0-15,0-3 0 0,1 6 0 16,-1-2 0-16,-2 7 0 15,0-1 0-15,0 5 0 16,-5 10 0-16,5-13 0 0,-5 13 0 16,0 0 0-16,0 0 0 15,0 0 0-15,0 0 0 16,10-5 0-16,-10 5 0 16,12 3 0-16,-5 4 0 0,7 1 0 15,-2 2 0-15,5-3 0 16,4 5 0-16,-5-2 0 15,2 3 0-15,1-5 0 0,2 1 0 16,-1-2 0-16,-3-1 0 16,3-2 0-16,-7-1 0 15,6 2-21-15,-9-1-67 16,-10-4-3-16</inkml:trace>
  <inkml:trace contextRef="#ctx0" brushRef="#br0" timeOffset="23981.901">16761 11581 223 0,'0'0'8'16,"0"0"3"-16,0 0 4 16,0-9 3-16,0 9 5 15,0 0 1-15,0 0 1 0,0 0 2 16,0 0-5-16,0 0-4 16,0 0-3-16,0 0-4 15,0 0-3-15,0 0-2 16,-11 4-2-16,11-4-1 0,-14 5 0 15,3 0-2-15,-3 1 1 16,-2 0-1-16,-1 0 1 16,-3 1-1-16,1 0 1 15,-5 0-2-15,3-2 1 0,0 3 0 16,2-3-1-16,0-1 0 16,6 1 1-16,2-2-1 15,2 0 0-15,9-3 1 16,0 0-1-16,-7 0 1 0,7 0-1 15,0 0-1-15,0 0 1 16,0 0 0-16,4 0 0 16,6-6 1-16,1 1-1 0,4 1 0 15,7-1 1 1,0-5 0-16,2 3 0 16,4-1-1-16,-1 3 0 0,-2-2 0 15,0-1 0-15,-4 7 0 16,-2-7 0-16,1 5 0 15,-6 0 0-15,-1 1 0 0,-2-1 1 16,3 2-1-16,-14 1 0 16,13-4 1-16,-13 4 0 15,0 0 0-15,0 0 0 0,0 0 0 16,0 0 1-16,0 0-1 16,0 0 0-16,-5 0 0 15,-6 4 0-15,0-4 0 16,-2 4-1-16,-2 1 0 0,0-2 0 15,0-1 1-15,0 4-1 16,2-5 0-16,6 2 0 16,7-3-1-16,-14 5 0 0,14-5 0 15,0 0-3-15,0 0-3 16,0 0-7-16,0 0-10 16,9 0-27-16,-9 0-31 15,12 4-3-15</inkml:trace>
  <inkml:trace contextRef="#ctx0" brushRef="#br0" timeOffset="25527.4924">16763 11655 259 0,'0'0'10'0,"0"-11"5"0,0 11 4 15,0-9 2-15,0 9 1 16,0-12 2-16,0 12 2 15,0-12-1-15,0 12-8 0,0 0-6 16,0 0-5-16,0 0-1 16,0 0-3-16,-5 10-2 15,5 4-1-15,0 1 0 16,0 3 0-16,0-1 1 0,0 3 0 16,3 0 0-16,-3-3 1 15,2-3 0-15,-2-2-1 16,0-1-2-16,5 2-5 15,-5-13-13-15,2 8-38 16,-2-8-20-16,8 9-6 0</inkml:trace>
  <inkml:trace contextRef="#ctx0" brushRef="#br1" timeOffset="39528.7543">4848 13216 91 0,'0'0'7'0,"0"0"8"15,0 0 3-15,0 0 5 0,-5-11 3 16,5 11 4-16,0 0 2 15,-5-7 1-15,5 7-3 16,0 0-4-16,-8-9-5 16,8 9-1-16,0 0-4 0,0 0-4 15,0 0-4-15,-12-6-1 16,12 6-4-16,-5 8-1 16,3 2-1-16,-1-1-1 0,1 6 0 15,-3 3 1-15,5 0-1 16,0-1 0-16,0-2 1 15,5 0 0-15,2-6 0 16,3-1 1-16,3-5 1 0,0-2 0 16,3-1 2-16,-2-4-1 15,2-4 2-15,-2-1 0 16,0-9 0-16,-5 3 0 16,-4-5 0-16,-3-1-1 0,-2 0 0 15,-4 1 0-15,-8 3-2 16,-2 3-1-16,-2 3-1 15,-4 4 0-15,-1 7 0 16,2 3-2-16,-1 4 1 0,0 5-1 16,3 5 1-16,-1 4-1 15,8-2 0-15,3 4 0 16,5-3 1-16,2 1-1 16,2-3 1-16,8-1 0 0,0-5 0 15,5-2 1-15,2-4 0 16,3-1 0-16,3-5 1 15,-4-5-1-15,1-5 1 16,3-2 0-16,-6-4 0 0,-2-3 1 16,-8-1-1-16,-2 1 0 15,-5-5 1-15,-3 4-3 16,-6 6 0-16,-6-1 0 0,-5 5 0 16,-6 5 0-16,5 5 0 15,-8 0 0-15,5 10 0 16,0 3 0-16,1 2 0 15,1 2 0-15,7-1 0 16,2 2 0-16,6 0-2 16,5-1 2-16,2 1-1 0,5-6 1 15,4 0 0-15,7-1 0 16,4-7 1-16,-1-4-1 16,6 0 2-16,0-4-2 0,3-7 0 15,-7-1 0 1,0-3 0-16,-6-3 0 0,-3-1 0 15,-8-1 0-15,-4 2 0 16,-4 1 0-16,-6 5 0 16,-7 2 0-16,-1 5 0 0,-6 5 0 15,1 3 0-15,-2 4 0 16,2 5 0-16,4 3 0 16,1 2 0-16,6 4 0 0,5-7 0 15,5 1 0-15,2-5 0 16,7-1 0-16,5-4 0 15,6-2 0-15,3-3 0 0,3-5 0 16,0-2 0-16,-1-5 0 16,-4-1 0-16,-5-1 0 15,-4-4 0-15,-2 4 0 16,-8 1 0-16,-5 0 0 16,-8 6 0-16,-1 2 0 0,-8 2 0 15,0 3 0 1,-1 3 0-16,0 5-3 15,6 1-10-15,2 3-8 0,8 0-32 16,4 5-35-16,6-5-2 16</inkml:trace>
  <inkml:trace contextRef="#ctx0" brushRef="#br1" timeOffset="40361.7108">4955 13201 114 0,'0'0'1'16,"0"0"0"-16,0 0 0 0,0 0 0 16,0 0-1-16,0 0 2 15,0 0-2-15,0 0 0 16,0 0 0-16,0 0-2 0,0 0 1 16,0 0-2-16,0 0-2 15,0 0-19-15,0 0-20 16</inkml:trace>
  <inkml:trace contextRef="#ctx0" brushRef="#br1" timeOffset="42160.6556">4882 13176 54 0,'0'0'5'15,"0"0"4"-15,0 0 4 0,0 0 3 16,0 0 7-16,0 0 0 16,0 0 3-16,0 0 0 15,0 0-2-15,0 0-8 16,0 0-2-16,0 0-6 0,0 0-1 16,0 0-1-16,0 0 2 15,5 0-1-15,8 3 1 16,2-1 3-16,5-2 1 0,2 2 2 15,6 1-1-15,7 0-1 16,2-3-1-16,6 2-1 16,6-2-1-16,3 0-2 15,3 0-1-15,5 0-1 16,-1 2-2-16,0-2 0 16,11 3 0-16,-3-3-1 0,4 2 1 15,5-2-1-15,1 0 2 16,3 3-2-16,2-3 1 15,-3 0 0-15,-2 0 0 0,0 0 1 16,-2 0-3-16,-3-3 2 16,-4 3-2-16,1-2 1 15,-2-1 0-15,0 1-1 0,-3 0 1 16,-2-1-2 0,3 0 1-16,-2 3-1 0,-8 0 1 15,4 0-1-15,-7 0 0 16,0 0 1-16,-5 0-1 15,1 3 0-15,-5 0 0 16,1-1 0-16,-2 0 0 0,3 3 0 16,-3-2 0-16,2-3 0 15,-1 3 1-15,1 1-1 16,-1-2 0-16,-1 1 0 0,0 0 0 16,-4-1 0-16,2 1 0 15,-3-3 0-15,-1 2 0 16,-2-2 0-16,-2 2 0 15,-2-2 0-15,-5 0 1 0,4 0-1 16,-6 0 0-16,2 0 0 16,-3 0 0-16,-5 0 1 15,6 0-1-15,-6 0 0 16,0-2 0-16,-1 0 1 0,1 2-1 16,-2-3 0-1,-3 3 0-15,0 0 1 0,-4 0-1 16,2-2 1-16,-10 2-1 15,12 0 0-15,-12 0 0 16,0 0 0-16,11 0 1 16,-11 0-1-16,0 0 0 0,0 0 0 15,0 0 1-15,0 0-1 16,0 0 1-16,0 0 0 0,0 0 0 16,0 0 0-16,0 0 0 15,0 0 0-15,0 0-1 16,0 0-2-16,-5 0-2 15,5 0-4-15,-11 2-9 0,-1-2-25 16,12 0-40-16,-13 5-2 16</inkml:trace>
  <inkml:trace contextRef="#ctx0" brushRef="#br1" timeOffset="42681.3557">8087 13009 329 0,'0'0'6'16,"0"0"4"-16,0 0 2 0,0 0 1 15,0 0 0-15,0 0 0 16,0 0 0-16,0 0 0 15,0 0-3-15,0 0-4 0,5 8-2 16,7 1 1-16,6-2 0 16,2 3 1-16,7 2 0 15,0-2-1-15,3 0 0 16,-4 2-1-16,4-5-1 16,-2 3 0-16,-2-2-1 15,-4-1-1-15,-5 0 1 0,1-1-1 16,-9 1-1-16,0 4 1 15,-7-2 0-15,-2 3 0 16,-8 3 0-16,-7 3 0 16,-7-1 0-16,-8 5 1 0,0 1-1 15,-9-2 0-15,-1 0-1 16,-3-1 1-16,4-1-1 16,-1-1 0-16,7-4 1 0,3-2-1 15,6-2 0-15,9-2 0 16,0-3 0-16,5-1 0 15,10-4 0-15,-10 6-1 16,10-6-2-16,0 0-3 0,0 0-6 16,0 0-18-16,18 5-55 15,-11-5-1-15</inkml:trace>
  <inkml:trace contextRef="#ctx0" brushRef="#br1" timeOffset="43376.407">8781 13035 402 0,'0'0'5'16,"0"0"3"-16,0 0 2 0,0-9 1 15,0 9 0-15,4-11 1 16,-4 11-1-16,15-6 0 16,-2 6-5-16,4 0-3 0,6 8-1 15,2 3-2-15,2 4 0 16,3 4 0-16,-5 1 0 16,-3 2 0-16,-5-2-1 0,-9 6 2 15,-6-2-1-15,-7 0 0 16,-9-4 0-16,-9-1 0 15,1 2 1-15,-4-6 0 16,5-5 0-16,-2-3 1 0,5-4 0 16,6-3-1-16,12 0 1 15,-7-18 0-15,7 1 0 16,10-7-1-16,4-5 0 16,6-2 0-16,3-4 1 15,4 2-2-15,1 4 0 0,-4 2 0 16,-1 3 0-1,-4 7 0-15,-6 8 0 0,-7 6-3 16,-6 3 2-16,11 8 0 16,-8 4-1-16,-3 9 1 0,2 0 0 15,3 4 1-15,0 0 0 16,6-1 0-16,3 2 1 16,4-4 0-16,4-7-1 0,5-3-2 15,5-7-10-15,9-2-70 16,-2-3-3-16</inkml:trace>
  <inkml:trace contextRef="#ctx0" brushRef="#br1" timeOffset="44964.8408">4838 13174 219 0,'0'0'5'16,"0"0"3"-16,0 0 1 0,0 0 3 16,0 0 1-16,0 0 2 15,0 0 0-15,0 0 0 16,0 7-4-16,0-7-2 16,0 0-1-16,0 0 1 0,0 0 0 15,0 0 3-15,5 2-1 16,-5-2 2-16,17-9 0 15,-4-6 1-15,9 0-2 16,0-8-1-16,8-1-2 0,8-11-1 16,4-1-2-16,5-10 0 15,9-9-1-15,13 2-1 16,0-10 0-16,8 0 0 16,5-7-1-16,5-2 0 0,5-2 1 15,2-3-1-15,6 0 1 16,2-3-1-16,8 2-1 15,-1-4-2-15,5 0 0 0,-2 3 0 16,4 0 0-16,-4 4 0 16,-7 5 0-16,-8 7 0 15,-10 3 0-15,-10 10 0 16,-15 6 0-16,-7 7 0 16,-16 8 0-16,-9 3 0 15,-7 9 0-15,-9 2 0 0,-3 8 0 16,-11 7 0-16,7-7 0 15,-7 7 0-15,0 0 0 16,0 0 0-16,0 0 0 16,0 0 0-16,0 0 0 15,0 0 0-15,0 0 0 0,0 0 0 16,0 0 0-16,0 0 0 16,0 0 0-16,0 0 0 0,0 0 0 15,0 0 0-15,0 0 0 16,0 0 0-16,0 0 0 15,0 0 0-15,-2 4 0 16,2-4 0-16,0 0 0 0,0 0 0 16,0 0 0-16,0 0 0 15,-8 10 0-15,8-10 0 16,0 0 0-16,-8 7-27 0,8-7-45 16,0 0-15-16</inkml:trace>
  <inkml:trace contextRef="#ctx0" brushRef="#br1" timeOffset="45495.2742">6946 11315 324 0,'0'0'7'0,"0"0"3"0,0 0 1 15,0 0 0-15,4 0 2 16,-4 0 2-16,0 0 1 16,18-2 2-16,-6 0-5 0,6-1-3 15,2-4 0-15,8 2-1 16,-2-7 2-16,10 0-3 16,1 1-2-16,-2 1-2 0,-3 1-1 15,-2-2 0-15,-8 3-1 16,-5 2-1-16,-1 3-1 15,-7 3 1-15,-9 0 0 16,7 17 0-16,-7 3 0 16,-2 1 1-16,-5 8-2 0,0 5 0 15,-3-1 0-15,-3 4 0 16,3-3 0-16,0-1 0 16,3-5 0-16,2-5 0 0,5 0 0 15,-3-14-24-15,3 8-59 16,8-8-5-16</inkml:trace>
  <inkml:trace contextRef="#ctx0" brushRef="#br1" timeOffset="46681.028">7557 10682 405 0,'0'0'5'0,"0"0"1"15,0-10 2-15,0 10 1 16,0-10 1-16,0 10 0 16,-7-10 0-16,7 10 0 15,-12 0-5-15,4 5-2 0,-2 12-1 16,5 1-2-16,-2 4-1 16,5 0 1-16,2 6 0 15,0-4-1-15,9-2 1 16,3-5 1-16,11-4-1 0,-1-2 2 15,6-9-1-15,-3-2 0 16,0-2 1-16,4-9 0 16,-8-2 0-16,3-4 0 15,-9 3 0-15,-3-4 0 16,-2 4 0-16,-5 1 0 0,-3-2 0 16,-2 15-1-16,0-9-1 15,0 9 0-15,0 0 0 16,-2 12-1-16,2 2 0 15,0 4 0-15,0 4 0 0,8 3 1 16,2 0-1-16,4 3 1 16,4-5 0-16,5 5 0 15,-2-3 0-15,4 0 2 16,-2-1 0-16,0 1 0 0,-9-5 0 16,-1 0 1-16,-9 2-3 15,-4 0 0-15,-12-2 0 16,-5 2 0-16,-15 0 0 0,2 3 0 15,-11-2 0-15,2-1 0 16,-3-1 0-16,3-8 0 16,8 0-23-16,-11-1-62 15,24-4-3-15</inkml:trace>
  <inkml:trace contextRef="#ctx0" brushRef="#br1" timeOffset="47759.1507">4746 11809 297 0,'0'0'6'16,"0"-9"3"-16,0-2 4 15,2 1 2-15,-2-1 2 0,0 2 3 16,3-2 1-16,-3 2-1 16,0 9-5-16,0 0-4 15,0 8-2-15,0 12-3 16,0 14-1-16,-3 5-2 0,3 17 0 15,0 5 0-15,0 9 0 16,3 4 1-16,2 5 0 16,-3-2-1-16,3 0 0 15,-3-5 0-15,2-1-1 16,-4 4 0-16,0-8 0 0,0 2 1 16,-4-4-1-16,0-6 0 15,1-2 0-15,-2-4 1 16,3-12-3-16,-1-4 0 0,1-8 0 15,2-8 0-15,0-4 0 16,0-4 0-16,0-13-2 16,0 0-1-16,0 0-1 15,0-10-1-15,0-5-2 16,5-7-2-16,-3-6-2 0,3-6-3 16,2-6-4-16,2-5-3 15,-5 1-8-15,1-9-11 16,0 5-18-16,2-5-19 15,-3-4-6-15</inkml:trace>
  <inkml:trace contextRef="#ctx0" brushRef="#br1" timeOffset="47993.2437">4788 11997 326 0,'0'0'7'0,"0"0"3"16,0 0 3-16,0 0 1 0,0 0 0 15,0 0 0-15,0 22-1 16,0 6 2-16,0 13-6 15,0 12-3-15,0 11-2 0,0 7 0 16,-2 12 1-16,2-1-2 16,0-2 1-16,-3-5-2 15,1-3 0-15,-1-7 0 16,-1-11-2-16,-1-2-3 16,-1-15-5-16,4-2-7 0,-1-15-4 15,1-2-23-15,2-6-38 16,0-12-6-16</inkml:trace>
  <inkml:trace contextRef="#ctx0" brushRef="#br1" timeOffset="49428.7275">4774 11754 287 0,'0'0'8'0,"0"0"3"16,0 0 4-16,-3-12 2 0,3 12 3 15,-2-10 2-15,2 10 2 16,-4-10 0-16,4 10-8 15,0 0-3-15,-9 0-3 16,4 10-3-16,-2 5-2 16,-4 5-1-16,-3 5-2 0,-2 4 0 15,2 3 1-15,-2 4-1 16,2-2 1-16,-1 0 0 16,-2 2 0-16,4-4-1 0,-3-6 1 15,5-1-2-15,-2-3 1 16,4-4 0-16,1-3-2 15,-1-5 0-15,9-10 0 0,-6 10 0 16,6-10 0-16,0 0 0 16,0-8 0-16,5-4 0 15,3-3 0-15,-1-3 0 16,3-9 0-16,2 0 0 16,2-5 0-16,5-5 0 0,-2 2 0 15,1 0 0-15,1-2 0 16,-1 5 0-16,-4 0 0 15,2 4 0-15,-7 3 0 16,-2 9 0-16,2-2 0 16,-7 9 0-16,-2 9 0 0,2-8 0 15,-2 8 0-15,0 0 0 16,0 0 0-16,0 0 0 16,0 0 0-16,0 0 0 0,0 0 0 15,0 0 0-15,0 0 0 16,0 0 0-16,0 0 0 15,0 0 0-15,0 0 0 16,0 0 0-16,0 0 0 0,0 0 0 16,0 0 0-16,0 0 0 15,0 0 0-15,0 0 0 16,0 0 0-16,0 0 0 0,0 0 0 16,0 0 0-16,0 0 0 15,0 0 0-15,0 0 0 16,0 0 0-16,0 0 0 15,0 0 0-15,0 0 0 16,0 0 0-16,0 0 0 0,0 0 0 16,0 0 0-16,0 0 0 15,0 0 0-15,0 0 0 16,0 0 0-16,0 0 0 16,0 0 0-16,0 0 0 0,0 0 0 15,0 0 0-15,0 0 0 16,0 0 0-16,0 0 0 15,0 0 0-15,0 0 0 16,0 0 0-16,0 0 0 0,0 0 0 16,0 0 0-16,0 0 0 15,0 0 0-15,0 0 0 16,0 0 0-16,0 0 0 0,0 0 0 16,0 0 0-16,0 0 0 15,3 15 0-15,2-3 0 16,0 8 0-16,5 5 0 15,0 3 0-15,2 3 0 16,1 4 0-16,6 4 0 0,-5-4 0 16,7 0 0-16,-3-2 0 15,2-4 0-15,-3-2 0 16,0-3 0-16,-2-6 0 0,-2-3 0 16,-1-5 0-16,-4 0 0 15,-8-10 0-15,12 7 0 16,-12-7 0-16,0 0 0 15,0 0 0-15,0-15 0 0,-5 3 0 16,-5-5 0-16,0-2 0 16,-4-10 0-16,-4 5 0 15,0-3 0-15,-1-2 0 16,-1 5 0-16,2 0 0 0,1 4 0 16,-1 1 0-16,4-2 0 15,-4 4 0-15,6-1 0 16,0 2 0-16,1 0 0 15,4 1 0-15,-3 3 0 16,2 0 0-16,3 4 0 0,5 8 0 16,-5-12 0-16,5 12 0 15,0 0 0-15,0 0 0 16,0 12 0-16,8 6 0 0,2 4 0 16,5 3 0-16,-2 7 0 15,6 0 0-15,-1 3 0 16,1-3 0-16,-1-2 0 15,-1-2 0-15,-4-7 0 16,-1-2 0-16,1-1 0 0,-6-4 0 16,-3-3-12-16,-4-11-73 15,11 7-4-15</inkml:trace>
  <inkml:trace contextRef="#ctx0" brushRef="#br1" timeOffset="50655.7348">4080 11676 344 0,'0'0'7'15,"0"0"3"-15,0 0 4 0,0 0 0 16,0 0 1-16,0 0 2 16,0 0 1-16,5 0 3 15,4-4-5-15,7 2-3 16,6 0 0-16,0-6-4 0,8 0-9 16,8-4 0-16,-4 2 0 15,6-2 0-15,-5-1 0 16,-3 4 0-16,-2-1 0 0,-3 5 0 15,-4 0 0-15,-11 1 0 16,1 4 0-16,-13 0 0 16,9 4 0-16,-9 6 0 15,-4 5 0-15,-9 5 0 0,-4 2 0 16,-6 5 0-16,-7 0 0 16,-3 5 0-16,-5 1 0 15,1-1 0-15,-4-5 0 16,9 0 0-16,-3-4 0 15,10-4 0-15,6-4 0 16,3-2 0-16,7-6 0 0,9-7 0 16,0 0 0-16,0 0 0 15,17 0 0-15,3-2 0 16,7-5 0-16,6-4 0 0,4-1 0 16,6-1 0-16,1-1 0 15,0 1 0-15,-1 0 0 16,-4 2 0-16,-4 1 0 15,-4 3 0-15,-7 1 0 16,-1 1 0-16,-11 5 0 0,-5-1 0 16,-7 1 0-16,0 0 0 15,10 0 0-15,-10 0 0 16,0 0 0-16,0 0 0 0,0 0 0 16,0 0 0-16,0 0 0 15,-5 6 0-15,5-6 0 16,-5 11 0-16,5-11 0 15,-7 22 0-15,-2-15 0 0,-17 7-57 16,26-2-37-16</inkml:trace>
  <inkml:trace contextRef="#ctx0" brushRef="#br0" timeOffset="59908.7969">4124 12371 204 0,'0'0'6'0,"0"0"3"15,0 0 0-15,0 0 3 16,0 0 2-16,-8-10 3 15,8 10 1-15,0 0 2 0,-9-7-2 16,9 7-3-16,0 0 0 16,0 0 0-16,-11-8-1 15,11 8-4-15,0 0 0 16,0 0-3-16,0 0-2 0,0 0-2 16,0 0-1-16,0 0-1 15,-10 5 0-15,10-5-1 16,0 15-1-16,-1-2 1 15,1-1 0-15,0 3 0 0,0 2 1 16,0-2 0-16,1 2 1 16,5-2-1-16,-2 0 1 15,2 0 0-15,2 0-1 16,-2-3 3-16,4 1-3 0,-1-3 1 16,-2-3 1-16,5 2 0 15,-1-1-1-15,1-1 1 16,0 1 0-16,3-4-1 15,-3 4 0-15,3-2 1 16,0 0-1-16,3-2 1 0,2-2-1 16,-7 1 1-16,6-2 0 15,0-1-1-15,2 0 1 16,-4 0-1-16,3 0 0 0,0 0-1 16,-3 0 1-16,3 0-1 15,-2 0 0-15,1 0 0 16,1 0 0-16,-2-1 1 0,1 1-1 15,2-3 0-15,-5 3 0 16,1 0 0-16,2-2 0 16,-2 2-1-16,-2 0 1 15,2 0-1-15,1 0 1 16,-4 0-1-16,4 0 1 16,-1 0 0-16,-4 0 0 0,4 0 0 15,-2 0 0-15,0 0 1 16,-2 0-1-16,4-4 2 15,-2 2-3-15,-4 0 0 16,8 0 0-16,-8-1 0 0,8 0 0 16,-5-2 0-16,4 2 0 15,-6-1 0-15,6-1 0 16,-1 2 0-16,0-2 0 0,1 1 0 16,-3 1 0-16,3-2 0 15,-4 3 0-15,-2-3 0 16,6 2 0-16,-7-1 0 15,-1-1 0-15,6 0 0 0,-3 0 0 16,-2-3 0-16,3 2 0 16,0 0 0-16,-2-2 0 15,4 1 0-15,-4-1 0 16,3 1 0-16,0-1 0 16,0 1 0-16,-3 0 0 0,4 2 0 15,-4-3 0-15,-4 4 0 16,4-4 0-16,0 3 0 15,1-5 0-15,-1 3 0 0,-1 0 0 16,1-1 0-16,-4-2 0 16,6 2 0-16,-2 1 0 15,-2-1 0-15,3 1 0 16,-1 0 0-16,-3-1 0 0,2 3 0 16,-1-2 0-16,-3-1 0 15,-7 8 0-15,18-12 0 16,-18 12 0-16,9-15 0 15,-9 15 0-15,13-15 0 0,-13 15 0 16,12-20 0 0,-7 13 0-16,0-3 0 0,1 0 0 15,1-2 0-15,-2 2 0 16,0 0 0-16,-3-3 0 16,3 4 0-16,1-3 0 0,-4 1 0 15,3 2 0-15,-3-1 0 16,1-2 0-16,-1 1 0 15,-1 2 0-15,3-2 0 0,-4 1 0 16,2 1 0-16,1-2 0 16,-3 4 0-16,0-6 0 15,0 6 0-15,0-2 0 16,0-1 0-16,0-2 0 0,0 2 0 16,-3-3 0-16,1 2 0 15,2 2 0-15,-4-1 0 16,3 3 0-16,1 7 0 15,-7-17 0-15,7 17 0 16,-5-15 0-16,5 15 0 16,-7-13 0-16,7 13 0 0,-4-7 0 15,4 7 0-15,0 0 0 16,-7-9 0-16,7 9 0 16,0 0 0-16,0 0 0 0,-7-11 0 15,7 11 0-15,0 0 0 16,0 0 0-16,-5-10 0 15,5 10 0-15,0 0 0 0,0 0 0 16,-8-10 0-16,8 10 0 16,0 0 0-16,0 0 0 15,0 0 0-15,0 0 0 16,0 0 0-16,0 0 0 0,0 0 0 16,0 0 0-16,0 0 0 15,0 0 0-15,0 0 0 16,-7-5 0-16,7 5 0 15,0 0 0-15,-3 5 0 16,1 5 0-16,-5 0 0 16,2 5 0-16,-1 0 0 0,1 2 0 15,1 5 0-15,-4-5 0 16,1-1 0-16,1 1 0 16,1-6 0-16,3 0 0 0,2-11 0 15,-7 13 0-15,7-13 0 16,0 0 0-16,0 0 0 15,0 0 0-15,0 0 0 0,0 0 0 16,0 0 0-16,-3-5 0 16,3-8 0-16,0 1 0 15,5-6 0-15,0-2 0 0,0 0 0 16,3 1 0-16,-3-1 0 16,2 1 0-16,-2 1 0 15,0 5 0-15,0-2 0 16,-2 6 0-16,-3 9 0 15,7-14 0-15,-7 14 0 0,0 0 0 16,0 0 0-16,0 0 0 16,0 0 0-16,0 0 0 15,10-3 0-15,-10 3 0 16,13 5 0-16,-4-1 0 16,1 2 0-16,3 1 0 0,0 0 0 15,4-2 0-15,-5 0 0 16,2 0 0-16,-1-3 0 15,-1 1 0-15,1 2 0 0,-13-5 0 16,10 3-80-16,-1 2-14 16</inkml:trace>
  <inkml:trace contextRef="#ctx0" brushRef="#br0" timeOffset="61596.1851">4126 12560 315 0,'0'0'8'0,"0"0"1"16,0 0 3-16,0 0 2 15,0 0 3-15,-7-10 1 16,7 10-1-16,0 0 1 0,-5-8-5 16,5 8-3-16,0 0-2 15,-7-9-1-15,7 9-1 16,-7-6-1-16,7 6 0 15,-14-5 0-15,14 5 0 16,-13-7-1-16,4 1 1 16,0 4-1-16,-1-2 2 0,0-2-6 15,0 1 0-15,0-2 0 16,2 2 0-16,-3 0 0 16,11 5 0-16,-15-17 0 0,9 7 0 15,-1 0 0-15,2-5 0 16,0 3 0-16,0-3 0 15,3-2 0-15,-1-1 0 0,0 3 0 16,1-2 0-16,2 2 0 16,-3 0 0-16,3 0 0 15,0-2 0-15,0 2 0 16,3-2 0-16,-1 0 0 0,4 2 0 16,-4-3 0-16,3 4 0 15,0 1 0-15,0 1 0 16,-3 2 0-16,-2 10 0 15,5-13 0-15,-5 13 0 0,0 0 0 16,0 0 0-16,6-7 0 16,-6 7 0-16,0 0 0 15,0 0 0-15,0 0 0 16,0 0 0-16,0 0 0 16,0 0 0-16,0 0 0 0,0 0 0 15,0 0 0-15,0 0 0 16,0 0 0-16,-6 7 0 0,6-7 0 15,-10 13 0-15,10-13 0 16,-9 17 0-16,1-5 0 16,-2 1 0-16,5-1 0 15,-7 1 0-15,1 2 0 16,2 0 0-16,-1-1 0 0,-1 1 0 16,4-2 0-16,-2 1 0 15,0-1 0-15,-1-1 0 16,10-12 0-16,-10 15 0 15,10-15 0-15,-6 12 0 0,6-12 0 16,0 0 0-16,0 0 0 16,-8 10 0-16,8-10 0 15,0 0 0-15,0 0 0 16,0 0 0-16,0 0 0 16,0 0 0-16,0 0 0 0,0-5 0 15,0 5 0-15,8-14 0 16,-6 1 0-16,2 1 0 15,2-1 0-15,4-5 0 0,-2 2 0 16,1-2 0-16,-2 4 0 16,1-4 0-16,0 6 0 15,2-1 0-15,-8 3 0 0,-2 10 0 16,10-12 0-16,-10 12 0 16,0 0 0-16,0 0 0 15,0 0 0-15,0 0 0 16,0 0 0-16,0 12 0 0,-10 2 0 15,3 2 0-15,-6 4 0 16,1 2 0-16,0 0 0 16,-8 3 0-16,4 0 0 15,-2-3 0-15,6-7 0 16,3 0 0-16,-3-3 0 16,12-12 0-16,-13 13 0 0,13-13 0 15,0 0 0-15,0 0 0 16,0 0 0-16,0 0 0 15,0-5 0-15,4-7 0 0,7-3 0 16,4-3 0-16,0-2 0 16,2-7 0-16,3 3 0 15,3-1 0-15,-4-3 0 0,1 4 0 16,-2 1 0-16,-1 1 0 16,-4 5 0-16,-4 7 0 15,1-2 0-15,-10 12 0 16,7-13 0-16,-7 13 0 15,0 0 0-15,0 0 0 0,6 13 0 16,-1-1 0-16,0 0 0 16,-2 3 0-16,8 7 0 15,2-2 0-15,2 3 0 16,5 1 0-16,0-4 0 16,7 7-7-16,8-6-80 0,0-6-4 15</inkml:trace>
  <inkml:trace contextRef="#ctx0" brushRef="#br0" timeOffset="63925.0833">1089 4137 414 0,'0'0'5'0,"0"0"0"15,0 0 1-15,0 0 0 16,-3 12 0-16,-1 2 1 16,1 4-1-16,-2 10 0 0,1 4-4 15,4 5-2-15,-5 8 0 16,-1 2 0-16,3-5 0 15,1 2 0-15,0-4 0 16,-1-3 0-16,1-7 0 16,-5-3-1-16,4-7 1 0,1-5 1 15,2-15 0-15,-13 7 0 16,5-11 0-16,4-14 1 16,-4-10 1-16,3-6 0 15,2-8 1-15,3-10 0 0,0-5-1 16,0-5 1-16,3 2 0 15,2 1 0-15,7 5-1 16,3 4-1-16,5 11-1 16,3 4 0-16,4 13 0 0,6 5-2 15,-1 9 1-15,3 8-1 16,1 5-1-16,-1 12 1 16,-7 2 0-16,-3 12 0 0,-13 1 0 15,-2 3 0-15,-10-2 1 16,-4 3 0-16,-9-4 0 15,-4-3 0-15,-8-4 1 16,0-5-1-16,-1 0 1 16,4-8-1-16,3-2 1 0,0-2-1 15,8-4-1-15,0-1 0 16,11-3 1-16,0 0-1 16,8 15 0-16,6-8 0 15,10 6 0-15,1-3 0 0,2 7 1 16,3 0 0-16,2 3-1 15,-2 2 1-15,-3-4-2 16,-3 2-3-16,-2 2-8 16,-3-7-19-16,-9 5-53 0,5 0-1 15</inkml:trace>
  <inkml:trace contextRef="#ctx0" brushRef="#br0" timeOffset="64259.705">1656 4409 369 0,'0'0'5'0,"0"0"4"16,-15 0 0-16,7 8 0 0,-4-4 1 15,-3 9-1 1,3-1 1-16,0 3 1 0,-1 2-5 16,8 3-2-16,3 0-1 15,4 0 1-15,10-3-1 16,6-5 1-16,7-1 0 0,2-7 0 15,6-4-1-15,-1-7 1 16,-2-5-1-16,-3-3 0 0,-5-2 0 16,-7-8 0-16,-5 5 0 15,-10-5-1-15,-5 0 0 16,-10 6-1-16,-5-1-1 16,-8 7-1-16,1 3-2 15,0 7-3-15,-3 3-7 16,11 6-9-16,-1 5-31 0,8-5-33 15,12-6-2-15</inkml:trace>
  <inkml:trace contextRef="#ctx0" brushRef="#br0" timeOffset="64525.9176">1909 4097 384 0,'0'0'6'0,"0"0"4"15,6-12 3-15,-6 12 2 16,5-10-1-16,-5 10 2 15,0 0 0-15,7 10 0 0,-7 10-6 16,0 5-3-16,-2 14-3 16,-1 1-4-16,1 9 0 15,2 1 0-15,0 1 0 0,2-3 0 16,4-4 0-16,5-3 0 16,4-12 0-16,-1-2 0 15,6-8 0-15,1-4 0 0,-2-7 0 16,1-6 0-16,6-2-11 15,-9-5-8-15,3-4-66 16,-2-3-4-16</inkml:trace>
  <inkml:trace contextRef="#ctx0" brushRef="#br0" timeOffset="64708.9618">1874 4332 399 0,'0'0'5'15,"0"0"2"-15,0 0 1 16,0 0 0-16,0 0 0 0,11-2 1 16,-1 0-1-16,10 2-2 15,4-5-9-15,5 5-20 16,24-6-57-16,-11 0-2 16</inkml:trace>
  <inkml:trace contextRef="#ctx0" brushRef="#br0" timeOffset="65170.7493">2295 4284 459 0,'0'0'5'16,"0"0"0"-16,-8-6 3 15,8 6-1-15,0 0 1 0,-7-11 0 16,7 11 0-16,3-9-5 15,9 4-3-15,6 0 0 16,6 3 0-16,1-1 0 16,7 3 0-16,-2 0 0 0,2 0 0 15,-2 3 0-15,-8 1 0 16,-6 6 0-16,-4 0 0 16,-10 4 0-16,-2 0 0 15,-9 1 0-15,-10 7 0 0,-5-2 0 16,-4 2 0-16,-4-2 0 15,0 0 0-15,0-1 0 16,7-4 0-16,1 0 0 16,6-3 0-16,8-4 0 15,10-8 0-15,0 10 0 0,10-8 0 16,10-2 0-16,2 0 0 16,5-2 0-16,9-2 0 15,-4-2 0-15,3-2 0 16,-2 4 0-16,-3-2 0 0,1 1 0 15,-6 1 0-15,-11 1 0 16,2 3-10-16,-16 0-24 0,9 0-54 16,-9 0-2-16</inkml:trace>
  <inkml:trace contextRef="#ctx0" brushRef="#br0" timeOffset="65522.3792">3088 3887 459 0,'0'0'3'16,"0"-7"2"-16,0 7 1 0,0-16 1 15,0 16-2-15,0 0 2 16,-15 5-1-16,2 18 1 16,-1 11-4-16,-4 15 0 15,1 11-3-15,-2 12 0 0,2 8 0 16,3 3 0-16,2 2 0 16,6-4 0-16,6-6 0 15,11-6 0-15,6-7 0 0,8-13 0 16,7-4-7-16,0-13-32 15,9-9-47-15,3-8-1 16</inkml:trace>
  <inkml:trace contextRef="#ctx0" brushRef="#br0" timeOffset="66221.4607">3303 4181 407 0,'0'0'5'16,"0"-10"2"-16,0 10 2 15,-4-12 2-15,4 12 0 0,-7-17 1 16,7 17 0-16,-12-5 0 16,5 11-5-16,-4 17-2 15,-1 4-3-15,4 8-1 16,-4 7-1-16,7 1-1 0,-3 6 1 16,8-6 0-16,3-5-1 15,4-3 1-15,8-12 1 16,5-6-1-16,3-4 1 0,-2-11 1 15,9-2-1-15,-5-12 1 16,-2-5 1-16,2-4-1 16,-8-6-2-16,-4-8 0 15,-6 2 0-15,-7-8 0 16,-10-1 0-16,-5 3 0 16,-4-1 0-16,-4 7 0 15,-5 6 0-15,0 7 0 0,2 8 0 16,0 12 0-16,5 3 0 15,4 9 0-15,6 8 0 0,3 0 0 16,8 7 0-16,6 0 0 16,7 5 0-16,9-9 0 15,5 2 0-15,5-6-2 16,10-2-13-16,-2-6-34 0,7-10-37 16,3-1-2-16</inkml:trace>
  <inkml:trace contextRef="#ctx0" brushRef="#br0" timeOffset="66377.6357">3694 4291 408 0,'0'0'5'0,"0"0"1"0,-5 9 2 15,3 4-1-15,-3 4 1 16,3 0 0-16,-1 6 0 16,3-1 0-16,0 3-6 15,3-1-4-15,2-4-7 0,9-3-20 16,12-3-53-16,-9-10 0 15</inkml:trace>
  <inkml:trace contextRef="#ctx0" brushRef="#br0" timeOffset="66656.2794">3809 3899 439 0,'0'0'6'15,"0"0"1"-15,0 0 0 16,0 0 1-16,0 0 0 15,0 0 1-15,5 15 0 16,10 6 0-16,1 12-4 16,10 12-3-16,4-1 0 15,0 8-2-15,2 8 0 0,-2-3 0 16,-8 1 0-16,-5-3 0 16,-1 0 0-16,-12-6 0 15,-4 0 0-15,-7-5 0 16,-12-8 0-16,0 0-4 0,-7-2-5 15,-4-12-4-15,0 0-9 16,-8 9-55-16,14-22-10 0</inkml:trace>
  <inkml:trace contextRef="#ctx0" brushRef="#br0" timeOffset="66860.6521">4445 4332 511 0,'0'0'0'0,"0"0"0"0,0 0 0 15,0 0 0 1,0 0 0-16,-7-4 0 0,7 4 0 16,0 0 0-16,-15-15 0 15,-8 13-55-15,23 2-39 16</inkml:trace>
  <inkml:trace contextRef="#ctx0" brushRef="#br0" timeOffset="69137.6899">4707 9701 245 0,'0'0'9'16,"0"0"3"-16,0-13 5 15,0 13 2-15,0-10 3 16,0 10 1-16,-4-13 2 16,4 13 2-16,0 0-9 0,-5-9-3 15,5 9-4-15,0 0-3 16,-14 8-3-16,9 4-1 15,-1-3-2-15,1 3-1 0,1 6 0 16,4-2 0-16,0 0 1 16,0-3 0-16,4-1 0 15,7-4 2-15,4-6 0 16,0-2 0-16,-1 0 0 16,4-8 1-16,-1-1 0 0,-1-6 0 15,-2 3-1-15,-7-5 1 16,1-1-5-16,-5 0 0 15,-3 1 0-15,0 2 0 0,-11 3 0 16,2 2 0-16,-8 3 0 16,-1 5 0-16,0 2 0 15,4 9 0-15,-4 1 0 16,3 5 0-16,6 2 0 0,0 0 0 16,7 1 0-16,2 0 0 15,5-4 0-15,8-4 0 16,4-5 0-16,5-3 0 15,3-2 0-15,3-2 0 16,-1-8 0-16,-3 0 0 0,-2-7 0 16,-6 2 0-16,-8-5 0 15,-8 2 0-15,-5 4 0 16,-11 2 0-16,-6 4 0 0,-7 3 0 16,2 5 0-16,-3 3 0 15,0 7 0-15,10 7 0 16,3-3-14-16,-6 4-72 15,28 2-3-15</inkml:trace>
  <inkml:trace contextRef="#ctx0" brushRef="#br2" timeOffset="73102.1856">4709 9579 282 0,'0'0'7'16,"0"0"6"-16,-13-7 2 15,13 7 3-15,-12-12 2 16,1 6 2-16,2 1 1 0,-1 0-1 15,3 3-8-15,-4 2-3 16,3 10-5-16,2 2-2 16,1 5-2-16,2 4-1 0,0 1-1 15,3 0 0-15,0 0 1 16,6-2 0-16,5-5 0 16,8-4 1-16,-2-10 0 0,5 2 0 15,1-3 1-15,1-7 1 16,-1-7-1-16,-1 2 1 15,-7-5 0-15,-2 0 0 16,-6-3-1-16,-7 0 1 0,0 2-1 16,-10 1 0-16,0 2-1 15,-7 8-1-15,-3 0 0 16,-1 7-1-16,0 5-1 16,1 4 0-16,-1 6 0 15,7 2 0-15,2 1-1 16,1 2 1-16,9-2 0 0,2 1 1 15,7-6 0-15,6 0 0 16,4-10 1-16,6 1 0 16,2-4 0-16,-3-7 0 0,6-6 1 15,-8-3-1-15,2 0 1 16,-8-4 0-16,-6-2-2 16,-5-1 0-16,-3 3 0 0,-11 0 0 15,-6 6 0-15,-3 3 0 16,-5 5 0-16,-3 6 0 15,0 0 0-15,3 9 0 16,-3 4 0-16,8 1 0 0,0 3 0 16,10 1 0-1,3-3 0-15,4 0-3 0,3 0-1 16,0-5-3-16,12 0-10 16,-1-8-18-16,-11-2-51 15,21 10 0-15</inkml:trace>
  <inkml:trace contextRef="#ctx0" brushRef="#br2" timeOffset="74653.3203">4627 9678 207 0,'0'0'6'0,"0"0"3"0,0 0 4 15,-5-10 3-15,5 10 1 16,0 0 1-16,0 0 1 15,0 0 0-15,-8-7-5 16,8 7-5-16,0 0-2 0,0 0-3 16,0 0-2-16,0 0-1 15,0 0 0-15,0 0 2 16,0 0 0-16,0 0 1 16,0 0 0-16,0 0 3 15,0 0-2-15,0 0 0 0,0 0 0 16,0 0 0-16,0 0-1 15,0 0-1-15,0 0 1 16,0 0-2-16,0 0 1 16,0 0-1-16,0 0-1 0,0 0 1 15,0 0-1-15,0 0 0 16,0 0 0-16,0 0 0 16,3 4-1-16,-3-4 1 0,0 0-1 15,0 0 1-15,0 0-1 16,0 0 0-16,0 0 0 15,0 0 1-15,0 0-1 16,0 0 0-16,0 0 1 16,0 0-1-16,0 0 1 0,0 0-1 15,0 0 1-15,0 0 0 16,0 0 0-16,0 0 1 16,0 0-2-16,0 0 0 15,0 0 1-15,0 0-1 0,0 0 2 16,10 11 0-16,-1-9 0 15,4 1 2-15,9-1 0 16,3 0 0-16,10-2 1 16,8 3 0-16,2-3-1 0,9 0 0 15,8 0 0-15,0 0-1 16,5 0 0-16,3-3 0 16,-3 1 0-16,2 0 0 0,2-3 0 15,5-1 0-15,-2-3-1 16,1 4 0-16,1-2 1 15,2 2-1-15,-1-3 0 16,1 1-2-16,-1 0 0 0,0 2 0 16,-8-1 0-16,6 5 0 15,-3-5 0 1,-3 4 0-16,1-1 0 0,-3 3 0 16,-5 0 0-16,3 0 0 15,-5 3 0-15,-3-1 0 0,-2 4 0 16,0-5 0-16,-4 5 0 15,-6-1 0-15,1-3 0 16,-7 3 0-16,-4-3 0 0,-3 1 0 16,-5-1 0-16,-5 1 0 15,-2-1 0-15,-2-2 0 16,-1 0 0-16,-5 0 0 16,1 0 0-16,-1 0 0 15,1-2 0-15,-3-1 0 0,-10 3 0 16,15-2 0-16,-15 2 0 15,10-3 0-15,-10 3 0 16,0 0 0-16,0 0 0 0,0 0 0 16,0 0 0-16,0 0 0 15,0 0 0-15,0 0 0 16,0 0 0-16,0 0 0 16,0 0 0-16,0 0 0 15,0 0 0-15,-7 0 0 0,7 0 0 16,-17 0-4-16,11 0-13 15,6 0-29-15,-18 0-40 16,11-2-2-16</inkml:trace>
  <inkml:trace contextRef="#ctx0" brushRef="#br2" timeOffset="75093.491">7080 9469 388 0,'0'0'6'0,"0"0"3"0,0 0 0 15,0 0 1-15,-4-9 0 16,4 9 0 0,0 0 1-16,0 0 1 15,0 0-5-15,9 8-3 0,1-4 1 16,5 7-1-16,2-5 1 15,6 5 0-15,4-4-1 0,1 1 0 16,2-4-1-16,-1-1-1 16,1 0 1-16,0 2-3 0,-5-5 0 15,-3 2 0-15,-4 1 0 16,-6 2 0-16,-12-5 0 16,4 17 0-16,-6-5 0 0,-12 3 0 15,-4 3 0-15,-4 4 0 16,-5-2 0-16,-6 4 0 15,1-2 0-15,-3 2 0 16,1-7 0-16,10-1 0 16,0-1 0-16,2-3 0 0,6-1 0 15,6-4 0-15,10-7 0 16,-9 9 0-16,9-9-8 16,0 36-70-16,0-36-10 15</inkml:trace>
  <inkml:trace contextRef="#ctx0" brushRef="#br2" timeOffset="76837.7411">4689 9626 159 0,'0'0'8'16,"0"0"5"-16,0 0 3 0,0 0 2 15,0 0 2-15,-7-2 1 16,7 2 2-16,0 0 1 16,0 0-5-16,0 0-3 15,0 0-2-15,0 0 0 0,0-13-1 16,2 1 1-16,8-3-2 15,3-8 1-15,3-3-1 16,9-6-2-16,5-14 1 16,7 0-1-16,8-12-1 0,7-3 0 15,8-9-3-15,7-4 0 16,8-5-1-16,1-3-1 16,7 1 0-16,4-6 0 15,0 4-2-15,-2 2 0 16,-2 2-2-16,2 2 0 15,-2 2 0-15,-7 7 0 0,-1-2 0 16,-8 10 0-16,-5 2 0 16,-9 8 0-16,-9 5 0 0,-9 10 0 15,-8 5 0-15,-9 8 0 16,-3 8 0-16,-5 3 0 16,-10 11 0-16,5-9 0 15,-5 9 0-15,0 0 0 0,0 0 0 16,0 0 0-16,0 0 0 15,0 0 0-15,0 0 0 16,0 0 0-16,-7 9 0 16,7-9 0-16,-11 13-4 0,6-4-6 15,-4 2-5 1,4 3-8-16,-8-4-28 0,3 0-36 16,3 0-2-16</inkml:trace>
  <inkml:trace contextRef="#ctx0" brushRef="#br2" timeOffset="77272.5864">6014 7974 348 0,'0'0'6'0,"0"0"2"0,0 0 3 15,0 0 1-15,0 0 0 16,0 0 1-16,0 0 1 16,7-7 2-16,3 0-6 15,5-6-2-15,7 3-1 0,3-5-2 16,5 0 0-16,0 0-1 16,1 2-2-16,-1 4-1 15,-6 2 0-15,-2 4-1 16,-5 3 1-16,-4 3-1 0,-6 6 1 15,-2 6 0-15,-3 2 1 16,-2 7 1-16,0 0-1 16,-4 5 1-16,-4 1 0 15,-2-3 0-15,-2 0-1 0,0-4 0 16,1 1-1-16,4-8 0 16,2 1-2-16,3-5-1 15,-1-4-3-15,3-8-5 16,0 10-4-16,0-10-7 0,8 0-19 15,-8 0-45-15,12-15-3 16</inkml:trace>
  <inkml:trace contextRef="#ctx0" brushRef="#br2" timeOffset="77736.4587">6471 7424 387 0,'0'0'6'16,"0"0"2"-16,0 0 2 0,-10-7 0 16,10 7-2-16,0 0 1 15,-10 0-1-15,10 0 1 0,-5 10-6 16,5 2-3-16,0 1-1 16,5 1 1-16,-1 1 0 15,10-3 2-15,-4 1 0 0,4-6 1 16,4-5 0-16,0-2 1 15,1-2 1-15,-4-8 1 16,0-3-1-16,0-2 1 16,-5-2-1-16,-5 1 0 0,-3-2 0 15,1 5-2-15,-3-1-3 16,0 3 0-16,0 11 0 16,0 0 0-1,0 0 0-15,0 0 0 0,0 18 0 16,3-1-2-16,9 4 0 15,0 3 1-15,1 0 0 16,4 5 1-16,0-3 0 0,-2-1 0 16,-2-3 0-16,-6 3 0 15,-7 1 1-15,-2-2-1 0,-14 3 0 16,-8 0-2-16,-5 5-5 16,-9-4-13-16,-12 6-64 15,10 1-3-15</inkml:trace>
  <inkml:trace contextRef="#ctx0" brushRef="#br2" timeOffset="79820.0798">4689 9581 213 0,'0'0'7'0,"0"0"3"0,0 0 3 16,0 0 2-16,0 0 2 15,0 0 1-15,0 0 1 16,0 0 0-16,0 0-5 16,0 0-2-16,0 0 0 0,0 0 0 15,0 0 1-15,0 0 0 16,0 0 0-16,-5-9 0 16,5 9-1-16,0-18 0 15,-2 4-2-15,2-7-1 0,0 0-1 16,0-9-1-16,0-2 1 15,-3-8-1-15,1-5-2 16,-4-7-5-16,1-7 0 16,-2-4 0-16,0-8 0 15,-1-1 0-15,0-2 0 0,4-3 0 16,-4 5 0-16,6 0 0 16,-3 6 0-16,5 6 0 15,0 4 0-15,0 3 0 16,0 6 0-16,0 2 0 0,0 6 0 15,0 4 0-15,0 3 0 16,0 5 0-16,0 2 0 16,0 5 0-16,0 5 0 0,-3 4 0 15,3 11 0-15,0-11 0 16,0 11 0-16,0 0 0 16,0 0 0-16,0 0 0 15,0 0 0-15,0 0 0 0,0 0 0 16,0 0 0-16,0 0 0 15,0 0 0-15,0 0 0 16,0 0 0-16,0 0 0 16,0 0 0-16,0 0 0 0,0 0 0 15,0 0 0-15,0 0 0 16,0 0 0-16,0 0 0 16,0 0 0-16,0 0 0 15,0 0 0-15,0 0 0 16,0 0 0-16,0 0 0 0,0 0 0 15,0 0 0-15,0 0 0 16,0 0 0-16,-8 14 0 16,0 1 0-16,2 8 0 15,-5 2 0-15,-3 7 0 0,-5 6 0 16,1 1 0-16,-5-2 0 16,1-3 0-16,-1 1 0 0,4-5 0 15,1-4 0-15,4-7 0 16,0-5 0-16,4-3 0 15,10-11 0-15,-6 9 0 16,6-9 0-16,0 0 0 16,0 0 0-16,0-17 0 0,6 2 0 15,4-5 0-15,1-5 0 16,1-4 0-16,6-1 0 16,-1-5 0-16,3 1 0 15,-3 2 0-15,1 3 0 0,-6 3 0 16,6 3 0-16,-6 4 0 15,-2 1 0-15,-4 6 0 16,-6 12 0-16,9-12 0 16,-9 12 0-16,0 0 0 0,0 0 0 15,12 0 0-15,-12 0 0 16,13 14 0-16,-4 2 0 16,2 1 0-16,1 5 0 15,3 2 0-15,0 1 0 0,3 0 0 16,-4 0 0-16,4 0 0 15,-1-5 0-15,0-1 0 16,-2-1 0-16,3-3 0 16,0-1 0-16,-4-1 0 0,9 4 0 15,-10-2-79-15,6-3-14 16</inkml:trace>
  <inkml:trace contextRef="#ctx0" brushRef="#br2" timeOffset="80784.1273">4413 7840 361 0,'0'0'4'0,"0"0"4"16,0 0 2-16,0 0 1 0,0 0 0 16,0 0 2-16,0-10 0 0,0 10 1 15,17-12-4-15,-2 4-2 16,2-2-2-16,6 0-1 16,2-2-1-16,2 2-1 15,3 0-1-15,-5 4-1 0,0 0 0 16,-6 1-1-16,-3 5 0 15,-4 0 1-15,-12 0-1 16,9 20 1-16,-11-3-1 16,-5 3 1-16,-8 7 1 15,-2 1 0-15,-4-2 0 16,2 2-1-16,-1-3 1 16,3-5-1-16,2-3 0 15,5-3-1-15,10-14 1 0,-8 16-1 16,8-16 2-1,8 4 0-15,4-4 1 0,8 0 1 16,2-3-4-16,8-1 0 16,3-6 0-16,2 1 0 15,-1-4 0-15,1 3 0 0,-8 1 0 16,-2 1 0-16,-3 0 0 16,-9 7 0-16,-2-5 0 0,-11 6 0 15,8 0 0-15,-8 0 0 16,0 0 0-16,0 0 0 15,0 6 0-15,0-6-23 16,0 0-64-16,6 6-4 16</inkml:trace>
  <inkml:trace contextRef="#ctx0" brushRef="#br2" timeOffset="82338.0784">5029 4095 424 0,'0'0'5'0,"0"0"4"16,5-10 0-16,-5 10 2 16,0-10 1-16,0 10-1 15,0 0 0-15,0 0 1 16,2 13-5-16,-2 8-7 0,0 7 0 15,3 6 0-15,-3 4 0 16,3 8 0-16,2-5 0 16,0 2 0-16,-3-3 0 15,4-2-9-15,-2-6-4 0,1 0-18 16,0-4-55-16,-5-6-2 16</inkml:trace>
  <inkml:trace contextRef="#ctx0" brushRef="#br2" timeOffset="82585.4147">4756 4067 384 0,'0'0'5'0,"0"0"3"0,-10-10 1 16,10 10 1-16,-2-12 1 15,2 5 1-15,4-6 1 16,9 1 1-16,14-1-4 0,4 1-3 15,15-3-1-15,9 3-1 16,5 1-1-16,5 2 0 16,-1 3-2-16,-2 2-2 15,-2 4-5-15,-13 0-7 0,-2 4-34 16,-13 11-39 0,-9 3-1-16</inkml:trace>
  <inkml:trace contextRef="#ctx0" brushRef="#br2" timeOffset="82953.1724">5298 4355 452 0,'0'0'5'16,"0"0"2"-16,0-10 0 0,0 10 2 15,5-13-1-15,-5 13 1 16,13-9-1-16,1 6-2 15,1 3-6-15,7 0 0 0,1 10 0 16,2 2 0-16,0 8 0 16,-1 0 0-16,-4 3 0 15,-2 1 0-15,-8-2 0 16,-6-2 0-16,-4 1 0 16,0-7-2-16,-4-4 0 15,-4-2 0-15,-2-7 1 16,-2-2 0-16,2-10 1 0,2-4 0 15,1-2 0-15,4-5 1 16,3-5-1-16,3 0 0 0,7 1-1 16,5 4-7-16,3 0-9 15,6-2-42-15,1 11-26 16,4 6-3-16</inkml:trace>
  <inkml:trace contextRef="#ctx0" brushRef="#br2" timeOffset="83818.147">5992 4275 375 0,'0'0'6'16,"0"0"3"-16,-16-12 2 15,4 4 1-15,-3 3 2 0,-7-2 1 16,-2 2 0-16,-2 2 1 16,-2 3-6-16,1 6-3 15,8 6-3-15,-1 2-1 0,10 4-2 16,2 0-1-16,8 4 0 15,6-2 0-15,8-1-1 16,1-4 2-16,2-2-1 16,6-5 0-16,-4-3 1 15,1-5 0-15,1-3-1 0,-5-5 2 16,0-7-1-16,-2-2 0 16,-3-3 0-16,-2-2 0 15,-2 0 1-15,2 2-1 0,-9 2-1 16,5 4 0-16,-5 14-1 15,5-11 1-15,-5 11-1 16,7 8 0-16,-2 7 0 16,-1 2 0-16,5 1 0 0,0 2 1 15,1 2-1-15,-2-5 1 16,4-2 0-16,0-5 0 16,-1-5 0-16,1-5 0 15,1 0 1-15,1-8 0 16,-2-4-1-16,6-8 1 0,-6 1-1 15,3-4-1-15,-3 1 0 16,1 2 1-16,-3 3-2 16,-3 2 0-16,-2 2-1 15,-5 13 1-15,0 0 0 0,11 0 0 16,-9 11-1-16,1 0 1 16,1 4 0-16,4 1 1 0,5-2 0 15,-1-1 0-15,5-6 1 16,5 1 0-16,3-5 0 15,3-3 1-15,0-6 0 16,2-6 2-16,-1-1 0 16,-4-4 0-16,-5 0 1 15,-8-3 0-15,-2 1 0 0,-8 1-1 16,-2 3-1-16,-7 3 1 16,-5 4-3-16,-6 3 0 15,3 5 0-15,-5 0-3 16,2 10 2-16,4 2-1 0,0 0 0 15,8 4 1-15,2 1-1 16,8 1 1-16,6-2 0 16,5 0 1-16,3-2 0 15,1-1-1-15,6-1 1 0,0 0 0 16,-2-1 0-16,-4-4-1 16,1 0 1-16,-6 1 0 0,-1-3 0 15,-13-5 1-15,8 12-1 16,-8-12 1-16,-15 12 0 15,-3-3-1-15,-4-3 0 16,-2 2-1-16,-4 2 0 16,1-2-4-16,2 1-5 0,-3-4-12 15,8 2-62-15,11-5 0 16</inkml:trace>
  <inkml:trace contextRef="#ctx0" brushRef="#br2" timeOffset="84454.8579">6844 4192 442 0,'0'0'6'0,"0"0"2"0,0 0 2 16,-2-11 1-16,2 11 0 15,0 0 1-15,-8-7-1 16,8 7-11-16,0 0 0 16,3-11 0-16,-3 11 0 0,17-4 0 15,-2-1 0-15,2 2 0 16,6 1 0-16,-1-1 0 16,5 3 0-16,-1 0 0 15,0 0 0-15,-3 0 0 16,2 5 0-16,-7-2 0 15,-2 5 0-15,-6-1 0 16,-10-7 0-16,13 18 0 0,-13-6 0 16,-5 2 0-16,-5 4 0 15,-7-3 0-15,-6 6 0 16,3-3 0-16,-10 2 0 0,6 0 0 16,-4-3 0-16,1 0 0 15,5-5 0-15,0 1 0 0,9-3 0 16,1-4 0-16,12-6 0 15,-13 9 0-15,13-9 0 16,0 0 0-16,13 8 0 16,4-8 0-16,3 0 0 15,5 0 0-15,-2 0 0 0,7 0 0 16,0-3 0-16,1 3 0 16,-4-2 0-16,0 2 0 15,-4 0 0-15,-6 0 0 16,1 0 0-16,-4 2 0 15,-3 1 0-15,-11-3 0 16,7 7 0-16,-7-7 0 0,0 10 0 16,0-10 0-16,-2 12 0 15,2-12 0-15,-8 13 0 0,8-13-19 16,0 0-68-16,-8 2-4 16</inkml:trace>
  <inkml:trace contextRef="#ctx0" brushRef="#br2" timeOffset="84821.4282">7751 3892 450 0,'0'0'4'15,"0"0"1"-15,0 0 2 16,0-11 1-16,0 11-1 16,0 0 1-16,-11 0 0 0,5 11 0 15,-9 11-2-15,0 10-6 16,-2 15 0-16,-3 5 0 0,-3 10 0 16,2 5 0-16,0 2 0 15,3 1 0-15,4-1 0 16,7-2 0-16,7-10 0 15,2-3 0-15,13-1 0 0,5-9 0 16,3-7 0-16,9-5 0 16,0-9 0-16,10-4 0 15,-5-9-14-15,8-2-74 16,-5-6-3-16</inkml:trace>
  <inkml:trace contextRef="#ctx0" brushRef="#br2" timeOffset="85703.9743">8057 4067 355 0,'0'0'7'0,"0"0"5"16,5-10 3-16,-5 10 2 15,2-12 0-15,-2 12 2 0,5-10 0 16,-5 10 0-16,0 0-7 16,0 0-4-16,-2 10-3 0,-5 10-2 15,-3 4-2-15,-8 4 1 16,0 4-2-16,2 0 0 15,-7 3 0-15,4-3 0 0,-4-2 0 16,3-5 0-16,1 0 0 16,-2-6 0-16,6-4 0 15,1-3 0-15,-2-4 0 16,16-8 0-16,-7 7 0 16,7-7 0-16,9 0 0 15,12 0 0-15,4-5 0 16,5 0 0-16,7-3 0 15,1 1 0-15,3 2 0 0,-1-2 0 16,-5 2 0-16,-1 0 0 16,-6 5 0-16,-6-3 0 15,-1 3 0-15,-12 0-6 0,6 3-22 16,10 2-57-16,-25-5-3 16</inkml:trace>
  <inkml:trace contextRef="#ctx0" brushRef="#br2" timeOffset="85922.7444">8473 4260 426 0,'0'0'6'0,"0"0"2"0,0 0 0 16,0 0 2-16,0 0 1 16,0 0 0-16,0 10 0 15,0 4 1-15,0 2-4 16,0 4-8-16,1 5 0 15,5-3 0-15,-1 3 0 0,-3-8 0 16,3 6-10-16,0-12-19 16,-10 2-56-16,12-3-3 15</inkml:trace>
  <inkml:trace contextRef="#ctx0" brushRef="#br2" timeOffset="86269.1532">8654 3791 463 0,'0'0'4'16,"0"0"2"-16,0 0-1 15,0 0 1-15,0 0 1 16,5 9 0-16,5 8 1 0,5 8-3 16,2 2-5-16,8 13 0 15,7 4 0-15,0 9 0 16,3 0 0-16,-3 0 0 15,-2 1 0-15,-5-2 0 16,-7 3 0-16,-6-5 0 16,-12-3 0-16,-2 0 0 0,-10-3 0 15,-9-4 0-15,-4-3 0 16,-4-3 0-16,-1-4 0 0,-3-4 0 16,1-5 0-16,7-2 0 15,0-5 0-15,11-5 0 16,-2-6 0-16,16-3-19 15,-12 8-69-15,12-8-4 0</inkml:trace>
  <inkml:trace contextRef="#ctx0" brushRef="#br2" timeOffset="86490.6205">9321 4300 511 0,'0'0'0'0,"0"0"0"16,0 0 0-16,0 0 0 15,-9-7 0-15,9 7 0 16,0 0 0-16,-7-8 0 16,7 8 0-16,0 0 0 15,0 0 0-15,7-5-93 0,4 3-1 16</inkml:trace>
  <inkml:trace contextRef="#ctx0" brushRef="#br2" timeOffset="99264.0649">17730 10328 38 0,'0'0'5'0,"0"0"6"16,0 0 4-16,0 0 7 15,0 4 5-15,0-4 4 16,0 0 2-16,0 0 4 16,0 0-6-16,0 0-3 0,0 0-3 15,0 0-5-15,0 0-3 16,0 0-2-16,0 0-2 16,0 0-1-16,0 0-1 15,0 0-2-15,0 0-1 16,0 0-1-16,0 0-1 0,0 0-1 15,0 0 0-15,-11 11-1 16,11-11-1-16,0 0 0 16,0 0-1-16,0 0-1 15,0 0 1-15,0 0 0 0,0 0-1 16,0 0 1-16,0 0-1 16,-9 4 1-16,9-4 0 15,0 0-1-15,0 0 1 0,-10 8-1 16,10-8 1-16,0 0-1 15,-13 14 1-15,13-14 0 16,-9 13 1-16,9-13-1 16,-16 15 0-16,9-8 1 0,-2 3-1 15,-2 3 0-15,1-1 0 16,-2-2-2-16,-2 2 1 16,3 8 0-16,-6-3-1 15,0 0 1-15,-6 8 0 16,0-2-1-16,-4 1 1 0,0 3 0 15,0 3 0-15,-3 0 0 16,0-3 0-16,1 2 0 16,1 2 0-16,-2-4 0 15,5 3 0-15,0-3 0 16,0-1 0-16,3-3-1 0,0 2 1 16,-2-5 0-16,11-2-1 15,-7 1 0-15,8-1 2 16,-4-6 0-16,4 3 0 0,1-3 0 15,2-2 1-15,-1-2-3 16,10-8 0-16,-13 13 0 16,13-13 0-16,-7 9 0 0,7-9 0 15,0 0 0-15,0 0 0 16,-10 7 0-16,10-7 0 16,0 0 0-16,0 0 0 15,0 0 0-15,0 0 0 0,0 0 0 16,0 0 0-1,0 0 0-15,0 0 0 0,0 0 0 16,0 0 0-16,0 0 0 16,0 0 0-16,0 0 0 15,0 0 0-15,0 0 0 16,0 0 0-16,0 0 0 16,0 0 0-16,0 0 0 0,0 0 0 15,0 0 0-15,0 0 0 16,0 0-12-16,0 0-13 0,-8 10-42 15,8-10-21-15</inkml:trace>
  <inkml:trace contextRef="#ctx0" brushRef="#br2" timeOffset="102419.2297">17561 10411 240 0,'0'0'6'0,"0"0"4"0,0 0 4 16,0 0 2-16,0 0 0 15,0-10 1-15,0 10 3 16,0 0 0-16,0 0-3 16,0 0-3-16,0 0-5 0,0 0 0 15,7-4-2-15,-7 4 0 16,0 0-3-16,0 0-1 16,-5 7 0-16,5-7 0 15,-9 20 0-15,-4-5-1 0,3 0 2 16,-8 5 0-16,1 4 0 15,-5-1 1-15,-4 4-1 16,5 0 0-16,-7 3 0 16,4-3-1-16,-6 3 0 15,2 0 0-15,1-1-1 16,2 1 0-16,-3-1 0 0,3-2 0 16,1 3 0-16,-3-2-1 15,-1-1 1-15,-1 0-1 16,-1 1 2-16,2 0 0 0,-2-4 0 15,1 0 0-15,1-4 1 16,3 1-1-16,3-5-3 16,2 0 0-16,2-5 0 15,4 1 0-15,-1-1 0 0,5-2 0 16,0-1 0-16,0 0 0 16,10-8 0-16,-15 10 0 0,15-10 0 15,-9 7 0-15,9-7 0 16,0 0 0-16,-9 13 0 15,9-13 0-15,-9 9 0 16,9-9 0-16,0 0 0 16,-10 13 0-16,10-13 0 15,0 0 0-15,-15 12 0 16,15-12 0-16,-7 7 0 16,7-7 0-16,0 0 0 0,-10 13 0 15,10-13 0-15,0 0 0 16,-13 12 0-16,13-12 0 0,-7 10 0 15,7-10 0-15,-10 12 0 16,10-12 0-16,-13 16 0 16,6-7 0-16,0-1 0 15,7-8 0-15,-16 17 0 0,16-17 0 16,-14 15 0-16,14-15 0 16,-11 15 0-16,11-15 0 15,-14 12 0-15,7-1 0 0,7-11 0 16,-17 14 0-16,17-14 0 15,-11 15 0-15,11-15 0 16,-13 12 0-16,13-12 0 16,-10 15 0-16,10-15 0 15,-12 15 0-15,12-15 0 0,-15 15 0 16,15-15 0-16,-14 18 0 16,14-18 0-16,-13 14 0 15,13-14 0-15,-8 10 0 16,8-10 0-16,0 0 0 0,-12 7 0 15,12-7 0-15,0 0 0 16,0 0 0-16,0 0 0 16,0 0 0-16,0 0 0 0,0 0 0 15,0 0 0-15,0 0 0 16,0 0 0-16,5-4 0 16,-5 4 0-16,15-18 0 0,-5 6 0 15,5-1 0 1,2-4 0-16,-1-3 0 0,8 0 0 15,-4 3 0-15,-1-5 0 16,2 1 0-16,1 2 0 16,2-3 0-16,-1 0 0 0,0-1 0 15,4 4 0-15,-2-6 0 16,5 2 0-16,-3 1 0 16,-1 0 0-16,2-1 0 15,0 1 0-15,2-3 0 16,-5 6 0-16,0-4 0 0,-3 0 0 15,2 0 0-15,-3 3 0 16,1 0 0-16,-3-1 0 16,-2 0 0-16,4 1 0 0,-4 1 0 15,1-1 0-15,-1 2 0 16,-2-2 0-16,2 3 0 16,-1-1 0-16,-2 1 0 0,-1-1 0 15,1 2 0-15,-1 0 0 16,0 1 0-16,2 1 0 15,-1-1 0-15,2 0 0 16,-2-2 0-16,4-1 0 16,-2 6 0-16,3-6 0 15,-2 1 0-15,0 0 0 0,1 3 0 16,-3-3 0-16,0 3 0 16,-1 1 0-16,-2 1 0 15,-1 0 0-15,-1 0 0 0,-1 0 0 16,0 4 0-16,0-4 0 15,-3-1 0-15,4 3 0 16,-6 0 0-16,4 1 0 16,-1-2 0-16,0-1 0 0,4 2 0 15,-2 2 0-15,1-1 0 16,-2-1 0-16,-1 3 0 16,-7 7 0-16,12-13 0 15,-12 13 0-15,0 0 0 0,8-11 0 16,-8 11 0-16,0 0 0 15,0 0 0-15,0 0 0 16,0 0 0-16,0 0 0 16,0 0 0-16,0 0 0 0,0 0 0 15,0 0 0-15,0 0 0 16,0 0 0-16,0 6 0 16,-8 4 0-16,1 0 0 15,-3 2 0-15,-3 6 0 0,-1-1 0 16,-5 2 0-16,1 1 0 15,-7 6 0-15,-3-4 0 16,6 5 0-16,-8 0 0 0,0-2 0 16,-2 5 0-16,4-1 0 15,-4 2 0-15,5-2 0 16,-2 1 0-16,0-1 0 16,5 1 0-16,-3 0 0 15,2-3 0-15,-3 2 0 0,6-3 0 16,-4-2 0-16,5 1 0 15,-1-3 0-15,1-2 0 16,2 0 0-16,1-3 0 16,0 1 0-16,2-2 0 0,-2 2 0 15,3-2 0-15,-2 3 0 16,-3-2 0-16,4-2 0 16,0 3 0-16,-2-4 0 15,0 1 0-15,4 1 0 0,-1-4 0 16,0 2 0-16,-3-1 0 15,4-1 0-15,-2 0 0 16,4 4 0-16,-5-4 0 0,0 0 0 16,1 3 0-16,2 0 0 15,-4 0 0-15,1 0 0 16,-1-1 0-16,0 1 0 16,4-2 0-16,-4-1 0 0,4 4 0 15,-2-5 0-15,4 1 0 16,3 1 0-16,-8-3 0 15,6 2 0-15,-2 3 0 16,-1-2 0-16,-1 2 0 16,-2-1 0-16,1-2 0 15,2 4 0-15,-2-1 0 16,0-1 0-16,0-1 0 0,3-2 0 16,1 1 0-16,3 2 0 15,-6-4 0-15,4 2 0 0,-2 0 0 16,-1 4 0-16,2-4 0 15,0-2 0-15,-3 2 0 16,5-2 0-16,-3 0 0 0,3 0 0 16,1 0 0-16,0-4 0 15,9-6 0-15,-14 14 0 16,14-14 0-16,-12 14 0 16,12-14 0-16,-15 13 0 0,15-13 0 15,-12 15 0-15,12-15 0 16,-16 17 0-16,7-9 0 15,-1-1 0-15,10-7 0 16,-15 15 0-16,15-15 0 16,-12 12 0-16,12-12 0 15,-14 15 0-15,14-15 0 0,-12 15 0 16,12-15 0-16,-13 15 0 16,13-15 0-16,-14 13 0 15,14-13 0-15,-15 9 0 0,15-9 0 16,-10 7 0-16,10-7 0 15,-10 6 0-15,10-6 0 16,0 0 0-16,-7 9 0 0,7-9 0 16,0 0 0-16,-10 10 0 15,10-10 0-15,0 0 0 16,-10 10 0-16,10-10 0 16,0 0 0-16,0 0 0 0,0 0 0 15,0 0 0-15,0 0 0 16,0 0 0-16,-10 4 0 15,10-4 0-15,0 0 0 16,0 0 0-16,0 0-47 0,0-9-43 16,0 9-2-16</inkml:trace>
  <inkml:trace contextRef="#ctx0" brushRef="#br2" timeOffset="103084.7255">15970 11779 394 0,'0'0'7'0,"0"0"3"15,0-12 2-15,0 12 3 16,0-11-1-16,0 11 2 16,0-9 0-16,0 9 1 15,0 0-7-15,0-10-10 16,0 10 0-16,0 0 0 0,0 10 0 16,-3-1 0-16,0 9 0 15,1 0 0-15,-3 2 0 0,0 7 0 16,1-3 0-16,-4 6 0 15,0-5 0-15,3 1 0 16,-2-3 0-16,0 0 0 0,-1-5 0 16,3-1 0-16,0-5 0 15,0-2 0-15,5-10 0 16,-4 14 0-16,4-14 0 16,0 0 0-16,0 0 0 0,0 0 0 15,0 0 0-15,0 0 0 16,9-2 0-16,1-6 0 15,3 4 0-15,1-4 0 16,6-2 0-16,3 0 0 16,2-1 0-16,2 0 0 15,2 1 0-15,-4-2 0 0,5 4 0 16,-5-2 0-16,0 8 0 16,0-3 0-16,-8-1 0 15,-1 5 0-15,-7 1 0 16,1 0 0-16,-10 0 0 0,0 0 0 15,8-3 0-15,-8 3 0 16,0 0 0-16,0 0 0 0,0 0 0 16,0 0 0-16,-6 0 0 15,6 0 0-15,-12 4 0 16,3-4 0-16,-2 3-89 16,1 5-3-16</inkml:trace>
  <inkml:trace contextRef="#ctx0" brushRef="#br2" timeOffset="103867.7253">15185 12403 426 0,'0'0'5'0,"0"0"2"15,0 0 1-15,0 0 2 0,0 0 0 16,-9 0 0-16,9 0 0 15,0 0 1-15,0 0-2 16,0 0-4-16,0 0-5 16,18-2 0-16,2-3 0 15,8-3 0-15,4-1 0 0,4-2 0 16,2-1 0-16,4 2 0 16,-1 1 0-16,-4 1 0 15,-7 4 0-15,-5 1 0 16,-3 3 0-16,-10 0 0 0,0 3 0 15,-12-3 0-15,8 14 0 16,-8-2 0-16,-6 1 0 16,-1 6 0-16,-9 4 0 0,-5 0 0 15,-5 6 0-15,2-2 0 16,-8 3 0-16,2 0 0 16,-2-3 0-16,-1 0 0 15,9-4 0-15,-4-1 0 0,7-5 0 16,4-5 0-16,9-5 0 15,8-7 0-15,-13 11 0 16,13-11 0-16,0 0 0 16,15-3 0-16,-1-5 0 15,7 1 0-15,4-2 0 0,4-4 0 16,8-1 0-16,3-4 0 16,3 3 0-16,-5 2 0 15,3-2 0-15,-6 5 0 0,-5 4 0 16,-6 0 0-16,-1 4 0 15,-10 2 0-15,-6-2 0 16,-7 2 0-16,0 0 0 0,0 0 0 16,0 0 0-16,0 0 0 15,3 4 0-15,-3-4 0 16,-8 12 0-16,3-4 0 16,-3-1 0-16,1 3 0 15,-5-5-9-15,12-5-82 0,-13 5-3 16</inkml:trace>
  <inkml:trace contextRef="#ctx0" brushRef="#br2" timeOffset="106085.5131">17643 10429 258 0,'0'0'9'0,"0"0"3"15,0 0 2-15,-14-5 4 16,14 5 2-16,0 0 1 0,0 0 2 16,-6-6 0-16,6 6-9 15,0 0-4-15,0 0-3 16,0 0-2-16,0 0-1 16,10-1-2-16,6 1 1 0,13 0 0 15,6 0 2-15,9-3 0 16,11 0 2-16,12 1-1 15,13-3-1-15,4 2 0 16,11-1-1-16,-3-2 0 0,7 1-2 16,5 4 1-16,5-7-2 15,-4 8 1-15,1-3 0 16,-3 3 0-16,-3-2-1 16,-1 2 1-16,-7-3-1 0,-4 3 0 15,-4-2 0-15,-8-3 0 16,-8 0 0-16,-8 3-1 15,-16-1 1-15,-7 1 0 16,-10-1 1-16,-9 0-2 0,-8 3 0 16,-10 0 0-16,0 0 0 15,0 0 0-15,0 0 0 16,0 0 0-16,0 0 0 16,0 0 0-16,0 0 0 15,0 0 0-15,0 0 0 0,0 0 0 16,0 0 0-16,0 0 0 15,-7 3 0-15,7-3 0 16,-13 3 0-16,13-3 0 0,-17 5 0 16,7-5-7-16,10 0-1 15,-18 0-6-15,18 0-9 16,-12 0-18-16,-5 0-45 16,17 0-2-16</inkml:trace>
  <inkml:trace contextRef="#ctx0" brushRef="#br2" timeOffset="106532.1443">19476 10190 347 0,'0'0'6'0,"0"0"3"16,0 0 2-16,0 0 1 0,0 0-1 15,0 0 0-15,-6 0 2 16,6 0 1-16,3 8-4 0,4 0-1 16,10 2-2-16,5 0 1 15,3 0 0-15,7 0-1 16,4 0-1-16,-1-3-2 16,2 3-1-16,-5-5-1 0,-7 2-1 15,-2-2-1-15,-9 5 1 16,-6-3 0-16,-7 9 0 15,-2-4 0-15,-12 3 1 16,-7 4 0-16,-6-2 0 16,-5 3 0-16,-6 3-2 0,0-3 0 15,0-1 0 1,1-1 0-16,6-6 0 0,4 3 0 16,6-6 0-16,2 0 0 15,11-1 0-15,7-8 0 0,0 0 0 16,-8 12-3-16,8-12-8 15,10 2-18-15,13 0-56 16,-3-2-2-16</inkml:trace>
  <inkml:trace contextRef="#ctx0" brushRef="#br2" timeOffset="107032.469">19953 10248 417 0,'0'0'6'0,"0"0"3"16,-9-9 1-16,9 9 2 15,-7-11 1-15,7 11 0 16,-7-9 0-16,7 9 0 0,0-15-8 16,0 15-5-16,12-6 0 15,8 4 0-15,0 2 0 16,7 5 0-16,1 0 0 0,-1 5 0 15,-2 2 0-15,-3 3 0 16,-7 0 0-16,-5 5 0 16,-10-5 0-16,0 2 0 0,-13 1 0 15,-1-3 0-15,-6-3 0 16,3-3 0-16,-3-1 0 16,5-3 0-16,0-3 0 15,5-2 0-15,10 0 0 0,-8-7 0 16,11-5 0-16,5-4 0 15,8 0 0-15,2-10 0 16,7 6 0-16,-3-4 0 16,3 5 0-16,-2 1 0 15,-5 3 0-15,-6 5 0 0,0 7 0 16,-12 3 0-16,10 8 0 16,-7 5 0-16,-3 1 0 15,2 6 0-15,3 0 0 16,2 2 0-16,4 0 0 15,4 1 0-15,7-3 0 0,3-6-23 16,-6-1-61-16,26-6-3 16</inkml:trace>
  <inkml:trace contextRef="#ctx0" brushRef="#br2" timeOffset="109663.4434">17629 10310 253 0,'0'0'5'16,"0"0"4"-16,-6-3 2 0,6 3 3 16,0 0 1-16,0 0 4 15,0 0 0-15,0 0 4 16,0 0-3-16,0 0-3 16,0 0-2-16,0 0-2 15,0-7-1-15,2-3-2 0,1 1 0 16,-3-11-2-16,1-2-2 15,3-9 1-15,-2 1 0 16,3-6-1-16,1-9 0 16,-3-7 0-16,3-5-6 0,-2-7 0 15,-1-9 0-15,2-1 0 16,-2-7 0-16,2-4 0 16,0 4 0-16,0-1 0 15,-3 5 0-15,3 5 0 0,0 5 0 16,-2 6 0-16,-3 8 0 15,0 4 0-15,0 4 0 16,0 6 0-16,0 1 0 0,0 9 0 16,0-3 0-1,0 6 0-15,0 2 0 16,0 4 0-16,3 5 0 0,-3 0 0 16,0 8 0-16,0 7 0 15,2-9 0-15,-2 9 0 16,0 0 0-16,0 0 0 0,0 0 0 15,0 0 0-15,0 0 0 16,0 0 0-16,0 0 0 16,0 0 0-16,0 0 0 0,0 0 0 15,0 0 0-15,0 0 0 16,0 0 0-16,0 0 0 16,0 0 0-16,0 0 0 15,0 0 0-15,0 0 0 0,0 0 0 16,0 0 0-16,0 0 0 15,0 0 0-15,0 0 0 16,0 0 0-16,0 0 0 16,0 0 0-16,0 0 0 0,0 0 0 15,0 0 0-15,0 0 0 16,0 0 0 0,0 0 0-16,0 0 0 0,0 0 0 15,0 0 0-15,0 0 0 16,0 0 0-16,0 0 0 0,0 0 0 15,0 0 0-15,-5 12 0 16,-6 3 0-16,0 4 0 16,-5 4 0-16,-3 4 0 0,-1 5 0 15,-5 2 0-15,-2-3 0 16,1 3 0-16,5-9 0 16,1 2 0-16,-1-9 0 15,7 0 0-15,4-9 0 0,-3-2 0 16,13-7 0-16,0 0 0 15,0 0 0-15,0 0 0 16,13-16 0-16,-1-2 0 0,6-5 0 16,1-7 0-16,6 1 0 15,-2-7 0-15,0 5 0 16,-3-4 0-16,2 5 0 16,-10 1 0-16,3 9 0 15,-5-2 0-15,-1 10 0 16,-6 1 0-16,-3 11 0 0,8-15 0 15,-8 15 0-15,0 0 0 16,0 0 0-16,0 0 0 16,7 10 0-16,-3 1 0 0,4 1 0 15,0 3 0-15,4 4 0 16,1 1 0-16,2 0 0 16,0 3 0-16,2-7 0 15,1 2 0-15,-1-3 0 16,1-3 0-16,-2 0 0 0,-3-4 0 15,2 0 0-15,-5-7 0 16,-10-1-84-16,0 0-8 16</inkml:trace>
  <inkml:trace contextRef="#ctx0" brushRef="#br2" timeOffset="110169.3313">17837 8349 404 0,'0'0'6'0,"0"0"3"15,-10-11 3-15,10 11 0 0,0 0 1 16,-13-12-1-16,13 12 0 16,-10-6-1-16,10 6-5 15,0 0-3-15,0 16-2 0,5-3-1 16,3-1 0-16,2 5 1 15,5-2 1-15,0-3-1 16,4 0 1-16,1-5 2 16,5-4-4-16,-6 0 0 15,1-3 0-15,1-6 0 16,-6-3 0-16,-2-3 0 0,-6 2 0 16,-2-2 0-16,-3 1 0 15,-2 2 0-15,0 9 0 16,0-11 0-16,0 11 0 0,0 0 0 15,0 6 0-15,2 3 0 16,7 7 0-16,0 0 0 16,3 7 0-16,1 1 0 0,-1 4 0 15,6-3 0-15,-3 2 0 16,-2-3 0-16,-1 0 0 16,-9-3 0-16,-3-1 0 15,-1-5 0-15,-13 2 0 0,-11-1 0 16,-5-2 0-16,-3 1 0 15,-5-3 0-15,4-2 0 16,4 2 0-16,2-7 0 16,14 5-81-16,14-10-6 0</inkml:trace>
  <inkml:trace contextRef="#ctx0" brushRef="#br2" timeOffset="114896.7991">7700 9488 358 0,'0'0'7'0,"0"0"2"16,0 0 4-16,0 0 1 16,0 0 2-16,0 0 3 15,-3-8 0-15,3 8 1 0,0 0-5 16,0 0-3-16,0 0-3 15,0 0-9-15,3-3 0 16,7 1 0-16,1 2 0 0,2 0 0 16,2 0 0-16,-3 2 0 15,6 9 0-15,-6 1 0 16,-3 3 0-16,-3 2 0 16,-3 3 0-16,-6 4 0 0,-7-1 0 15,-2 0 0-15,-6-1 0 16,-1-2 0-16,-1-3 0 15,-1-2 0-15,7-8 0 16,-2 1 0-16,7-8 0 0,9 0 0 16,-7-8 0-16,7-10 0 15,7-3 0-15,5-7 0 16,8-6 0-16,0-2 0 16,8 2 0-16,-5-3 0 15,3 4 0-15,-1 7 0 0,-7 4 0 16,-4 7 0-16,-3 5 0 15,-11 10 0-15,12-7 0 16,-12 7 0-16,0 7 0 0,0 7 0 16,-3 4 0-16,-1 6 0 15,1 0 0-15,1 7 0 16,2-4 0-16,0 0 0 0,0 0 0 16,9-6 0-16,1-6 0 15,8-3 0-15,-1-7 0 16,8-3 0-16,2-2 0 15,1-5 0-15,9-22-71 0,-5 20-19 16</inkml:trace>
  <inkml:trace contextRef="#ctx0" brushRef="#br3" timeOffset="119344.9156">7443 9099 302 0,'0'0'8'0,"0"0"4"0,0 0 2 15,0 5 2-15,0-5 4 16,0 0 2-16,5 10 1 15,-5-10 1-15,0 0-7 16,0 0-2-16,0 0-2 0,0 0-2 16,0 0-3-1,0 0-2-15,0 0-6 0,0 0 0 16,0 0 0-16,0 0 0 16,0 0 0-16,0 0 0 15,0 0 0-15,-5-3 0 16,5 3 0-16,-10-7 0 0,10 7 0 15,-12-5 0-15,12 5 0 16,-12-2 0-16,12 2 0 0,-16-3 0 16,9 3 0-16,-3 0 0 15,0 0 0-15,0 0 0 16,0 0 0-16,0 3 0 0,0-1 0 16,0 0 0-16,0 1 0 15,1 2 0-15,-1 0 0 16,-1 2 0-16,2 0 0 15,-1-2 0-15,0 2 0 0,0-2 0 16,0 3 0-16,0-4 0 16,10-4 0-16,-18 17 0 15,11-14 0-15,7-3 0 16,-15 16 0-16,15-16 0 16,-15 13 0-16,15-13 0 0,-15 9 0 15,15-9 0 1,-15 15 0-16,15-15 0 0,-14 14 0 15,14-14 0-15,-16 17 0 16,9-9 0-16,2 1 0 0,-5 0 0 16,0 1 0-16,5 0 0 15,-5 0 0-15,3 2 0 16,-1 0 0-16,-2 0 0 0,1 3 0 16,2-1 0-16,-4 0 0 15,1-1 0-15,3 1 0 16,-2 1 0-16,0-3 0 15,7 3 0-15,-3-5 0 0,-2 3 0 16,0 2 0-16,3-3 0 16,-2 0 0-16,5 1 0 15,-4 1 0-15,0-4 0 16,0 5 0-16,0-4 0 16,2-2 0-16,1 3 0 15,-3-1 0-15,3-2 0 0,-1 1 0 16,1 0 0-16,0 0 0 15,-4 2 0-15,6 0 0 16,-4 0 0-16,3-1 0 0,-1 2 0 16,-1-3 0-16,3 4 0 15,-2-4 0-15,-1 0 0 16,3 2 0-16,0-2 0 0,0 3 0 16,0-3 0-16,0 2 0 15,0-2 0-15,0 2 0 16,0-2 0-16,0 5 0 15,0-3 0-15,0 3 0 0,0-3 0 16,0 2 0-16,3-2 0 16,-3 0 0-16,2 0 0 15,1-2 0-15,-1 0 0 16,-2 0 0-16,1 2 0 16,3-1 0-16,-1-2 0 0,0 2 0 15,-1-4 0-15,-2-7 0 16,5 17 0-16,-3-7 0 15,-2-10 0-15,7 14 0 16,-7-14 0-16,11 15 0 0,-11-15 0 16,7 18 0-16,-1-11 0 15,-6-7 0-15,13 16 0 0,-13-16 0 16,13 12 0-16,-13-12 0 16,13 12 0-16,-3-7 0 15,-10-5 0-15,17 10 0 16,-17-10 0-16,18 7 0 0,-11-5 0 15,5 1 0-15,-1 0 0 16,-4-3 0-16,2 1 0 16,2-1 0-16,-11 0 0 15,14 3 0-15,-14-3 0 16,10 3 0-16,-10-3 0 0,0 0 0 16,8 2 0-1,-8-2 0-15,0 0 0 0,0 0 0 16,0 0 0-16,0 0 0 15,0 0 0-15,0 0 0 16,0 0 0-16,0 0 0 0,0 0 0 16,0 0 0-16,0 0 0 15,0 0 0-15,0 0 0 0,0 0 0 16,0 0 0-16,0 0-91 16,-4 0-2-16</inkml:trace>
  <inkml:trace contextRef="#ctx0" brushRef="#br3" timeOffset="120062.4624">6829 10234 377 0,'0'0'7'0,"0"0"1"15,0 0 3-15,0 0 2 16,0 0 2-16,0 0 0 0,0 0 0 16,0 0 1-16,0 0-6 15,0 0-2-15,0 0-3 16,0 0-2-16,8 0 0 15,1 0-1-15,4 2 1 16,4 1-3-16,4-2 0 0,-1 2 0 16,9 0 0-16,-4-1 0 15,0-2 0-15,0 3 0 16,-4-1 0-16,2 1 0 16,-3-1 0-16,-5-2 0 15,0 3 0-15,-5-1 0 0,3-2 0 16,-6 0 0-16,-7 0 0 15,13 0 0-15,-13 0 0 16,0 0 0-16,11 0 0 0,-11 0 0 16,0 0 0-16,0 0 0 15,0 0 0-15,3-10 0 16,-3 10 0-16,3-17 0 0,-3 5 0 16,0-6 0-16,0 2 0 15,0 0 0-15,0-1 0 16,0-4 0-16,0 7 0 15,0-2 0-15,0 4 0 0,0 3 0 16,0 9 0-16,0-13 0 16,0 13 0-16,0 0 0 15,0 0 0-15,0 0 0 16,0 0 0-16,0 0 0 16,0 0 0-16,0 0 0 15,0 0 0-15,0 0 0 0,0 0 0 16,0 0 0-16,0 0 0 15,0 0 0-15,0 0 0 16,0 0 0-16,0 0 0 0,0 0 0 16,0 0 0-16,0 0-84 15,0 0-11-15</inkml:trace>
  <inkml:trace contextRef="#ctx0" brushRef="#br3" timeOffset="123786.0545">9852 4023 336 0,'0'0'8'15,"0"0"3"-15,-3-10 5 16,3 10 1-16,-4-13 2 0,4 13 1 16,-6-12 1-1,6 12-1-15,0 0-7 0,0 0-3 16,-5 8-2-16,3 12-3 15,2 9-2-15,-4 5 1 16,4 7-4-16,0 2 0 16,0 3 0-16,0 0 0 0,0-1 0 15,0-8 0-15,0-3 0 16,0-5 0-16,0-2 0 16,0-8 0-16,0-4 0 0,-1-5 0 15,1-10 0-15,0 0 0 16,0 0 0-16,-10-17 0 15,8-5 0-15,0-10 0 0,-2-4 0 16,-1-8 0-16,3-6 0 16,-2-4 0-16,4 1 0 15,0 2 0-15,11 2 0 16,2 2 0-16,3 4 0 16,5 8 0-16,7 6 0 0,1 4 0 15,6 8 0-15,0 7 0 16,-1 4 0-16,0 6 0 15,-2 11 0-15,-5 8 0 16,-3 6 0-16,-8 3 0 16,-7 1 0-16,-4 7 0 0,-5-5 0 15,-7 6 0-15,-10-9 0 16,-3-3 0-16,-3-2 0 16,-2-3 0-16,-2-6 0 0,3-4 0 15,1-5 0-15,3-4 0 16,6-1 0-16,3 0 0 15,11 0 0-15,0 0 0 0,0 0 0 16,11-4 0-16,5 4 0 16,5 4 0-16,1 4 0 15,2 4 0-15,4 1 0 16,-1 2 0-16,-4 2 0 16,-1 0 0-16,1 4 0 15,-6-4 0-15,-2 2 0 0,-3-1 0 16,-2-1 0-16,1-2 0 15,-7 3 0-15,1-9-18 16,2 3-24-16,6-1-44 16,-13-11-2-16</inkml:trace>
  <inkml:trace contextRef="#ctx0" brushRef="#br3" timeOffset="124126.1363">10441 4235 380 0,'0'0'8'0,"0"0"1"15,-5-7 3-15,5 7 0 16,-15 0 2-16,2 3 0 16,4 7 1-16,-3-1 0 0,1 8-6 15,2 0-4-15,6 2-1 16,0 1-1-16,6-4 0 16,7 0-2-16,5-4 1 15,7-2-1-15,3-8 0 0,2-2 2 16,3 0-3-16,0-9 0 15,-2-4 0-15,-3-2 0 16,-3 1 0-16,-10-9 0 16,-2 3 0-16,-10 1 0 15,-3-4 0-15,-9 6 0 0,-5 2 0 16,-5 3 0-16,-2 6 0 16,-2 5 0-16,1 1-5 15,0 4-15-15,8 7-16 0,17-11-51 16,-13 11 1-16</inkml:trace>
  <inkml:trace contextRef="#ctx0" brushRef="#br3" timeOffset="124400.6051">10707 3971 416 0,'0'0'6'0,"0"0"3"16,7-10 3-16,-7 10 0 15,0 0 1-15,6-11 0 16,-6 11 1-16,5 5 2 15,-5 13-16-15,0 8 0 0,-5 3 0 16,3 6 0-16,-2 5 0 16,2 0 0-16,-1 4 0 15,3-5 0-15,3 1 0 0,5-8 0 16,2-5 0-16,4 0 0 16,4-9 0-16,2 0 0 15,-1-9 0-15,6-4 0 16,-2-2 0-16,4-3 0 0,-5-3 0 15,1 1-16-15,-3-6-71 16,-6-5-3-16</inkml:trace>
  <inkml:trace contextRef="#ctx0" brushRef="#br3" timeOffset="124599.0743">10642 4143 427 0,'0'0'5'0,"0"0"3"0,0 0 0 16,0 0 1-16,0 0 0 0,12-6 1 16,4 1 1-16,4 3-1 15,8 2-4-15,4-3-3 0,7 3-4 16,3-5-6-16,8 5-23 16,10 0-52-16,-21 0-4 15</inkml:trace>
  <inkml:trace contextRef="#ctx0" brushRef="#br3" timeOffset="125648.3812">11205 4105 301 0,'0'0'7'0,"0"0"4"16,0 0 3-16,0 0 2 15,0 0 3-15,0 0 1 16,0 0 1-16,0 0 1 16,0 0-6-16,0 0-3 15,2-10-2-15,-2 10-2 0,0 0-2 16,0 0-1-16,0 0-2 15,0 0-1-15,0 0 0 16,0 0-1-16,10-10 0 16,-10 10 0-16,0 0 0 0,0 0-2 15,0 0 0-15,12 0 0 16,-12 0 0-16,0 0 0 16,0 0 0-16,8 0 0 0,-8 0 0 15,0 0 0-15,0 0 0 16,0 0 0-16,0 0 0 15,0 0 0-15,0 0 0 16,0 0 0-16,0 0 0 0,0 0 0 16,0 0 0-16,0 0 0 15,0 0 0-15,0 0 0 16,0 0 0-16,0 0 0 16,0 0 0-16,0 0 0 15,12-10 0-15,-12 10 0 0,15 0 0 16,-3 0 0-16,6 0 0 15,2 4 0-15,1 5 0 16,5 3 0-16,-4 0 0 16,-2 0 0-16,0 6 0 0,-8-1 0 15,1 4 0-15,-13-5 0 16,0 4 0-16,-2-1 0 16,-11 1 0-16,1-2 0 0,-8-6 0 15,2 3 0-15,-6-4 0 16,0-5 0-16,5 0 0 15,0-4 0-15,3-2 0 16,2 0 0-16,3-5 0 0,6-4 0 16,5-4 0-16,5-1 0 15,6-4 0-15,3-5 0 16,11-2 0-16,0 3 0 16,8-3 0-16,-4 0 0 15,1 1 0-15,0 5 0 0,-5 1 0 16,-3 6 0-16,-7 2 0 15,-3 4 0-15,-4 6 0 16,-8 0 0-16,10 16 0 16,-10-1 0-16,0 6 0 0,0 2 0 15,-2 4 0-15,-1 1 0 16,3-2 0-16,0-1 0 16,3-3 0-16,4-4 0 0,5-3 0 15,6-3 0-15,2-4 0 16,-1-5 0-16,6-2 0 15,0-1 0-15,0-4-84 16,3-1-6-16</inkml:trace>
  <inkml:trace contextRef="#ctx0" brushRef="#br3" timeOffset="125967.767">12106 3812 452 0,'0'0'4'0,"0"0"3"15,0 0 1-15,0-7 0 0,0 7 1 16,-7-3 1-16,-5 6-1 16,-6 9-5-16,-4 10-4 15,0 8 0-15,-1 15 0 0,-4 2 0 16,2 12 0-16,2 0 0 15,3 4 0-15,6-1 0 16,4-6 0-16,4-3 0 0,6-4 0 16,4-9 0-16,10-1 0 15,6-9 0-15,10-5 0 16,5-5 0-16,4-11-4 16,9 2-84-16,2-9-2 15</inkml:trace>
  <inkml:trace contextRef="#ctx0" brushRef="#br3" timeOffset="126409.7611">12602 4065 466 0,'0'0'3'16,"-6"-10"0"-16,-1 2 2 0,-8 0 0 15,-2-1 1-15,-8 4 0 16,-5 0 0-16,-5 1 1 16,-3 4-3-16,2 4-4 15,1 6 0-15,5 5 0 0,5 5 0 16,5 0 0-16,8 2 0 16,10-2 0-1,2-4 0-15,7 0 0 0,7-6 0 16,9-2 0-16,2-8 0 15,2-3 0-15,3-8 0 16,0-1 0-16,-2-2 0 0,-3-3 0 16,-4 4 0-16,-5 1 0 15,-4 5 0-15,-3 4 0 16,-9 3 0-16,11 15 0 0,-11-1 0 16,2 9 0-16,-2 3 0 15,0 4 0-15,0 3 0 16,0 1 0-16,0-6 0 15,0 1 0-15,0-7 0 0,10 3-35 16,8-10-51-16,-6-6-3 16</inkml:trace>
  <inkml:trace contextRef="#ctx0" brushRef="#br3" timeOffset="126742.9924">12880 4092 460 0,'0'0'4'0,"0"0"2"0,-7 5 1 16,7-5 1-16,-18 20 0 0,6-3 0 16,-1 5 2-16,-4 2-10 15,4 3 0-15,3 0 0 16,3 2 0-16,7-4 0 0,3-2 0 16,6-6 0-16,9-6 0 15,6-5 0-15,1-6 0 16,5-3 0-16,-1-9 0 15,1-5 0-15,-2-3 0 0,-6-6 0 16,-4-3 0-16,-8 0 0 16,-10 1 0-16,-4 6 0 15,-12 0 0-15,-7 5 0 0,-6 6 0 16,-4 5 0 0,1 6 0-16,0 6 0 0,2 2-7 15,7-3-80-15,6 7-3 16</inkml:trace>
  <inkml:trace contextRef="#ctx0" brushRef="#br3" timeOffset="127043.5004">13131 3785 476 0,'0'0'4'0,"0"0"3"15,0 0 1-15,0 0 0 0,0 0 0 16,10-2-8-16,0 4 0 15,1 8 0-15,6 9 0 16,2 6 0-16,3 11 0 0,8 3 0 16,-2 8 0-16,-1 2 0 15,1 0 0 1,-7 4 0-16,-5-2 0 0,-4-1 0 16,-7 3 0-16,-8-6 0 15,-9-1 0-15,-6 0 0 16,-3-2 0-16,-7-7 0 15,1-2 0-15,-1-3 0 0,3-5 0 16,8-2 0-16,4-5-92 16,0-8 0-16</inkml:trace>
  <inkml:trace contextRef="#ctx0" brushRef="#br2" timeOffset="133494.3774">15861 12398 366 0,'0'0'8'0,"0"0"5"16,0 0 1-16,0 0 3 0,9-10 1 16,-9 10 2-16,0 0 1 15,8-9 0 1,-8 9-8-16,0 0-13 0,0 0 0 15,0 0 0-15,-3 9 0 16,0 4 0-16,1 4 0 0,0 6 0 16,-1-1 0-16,0 2 0 15,3 4 0-15,0-1 0 16,0-5 0-16,0 1 0 16,0-3 0-16,3-4 0 0,0 0 0 15,-1-6 0-15,0-1 0 16,-2-9 0-16,0 13 0 15,0-13 0-15,0 0 0 16,0 0 0-16,0 0 0 0,0 0 0 16,0 0 0-16,0 0 0 15,0-5 0-15,0 5 0 16,0 0 0-16,-2-12 0 0,2 12 0 16,0 0 0-16,-5-10 0 15,5 10 0-15,0 14-72 16,0-14-20-16</inkml:trace>
  <inkml:trace contextRef="#ctx0" brushRef="#br2" timeOffset="134363.228">20495 10282 439 0,'0'0'5'0,"0"0"3"16,9-7 2-16,-9 7 1 15,10-7 0-15,-10 7 1 16,10-7 0-16,-10 7-9 0,0 0-3 16,10 4 0-16,-10 9 0 15,0 2 0-15,0 4 0 16,0 7 0-16,0-2 0 15,0 5 0-15,-3-3 0 16,1-1 0-16,2-3 0 16,-2 0 0-16,-1-7 0 0,3-1 0 15,0-1 0-15,0-6 0 16,0-7 0-16,0 11 0 16,0-11 0-16,0 0 0 0,0 0-29 15,-8-3-59-15,8 3-3 16</inkml:trace>
  <inkml:trace contextRef="#ctx0" brushRef="#br2" timeOffset="135275.9865">18429 8365 436 0,'0'0'6'0,"0"0"2"15,0 0 2-15,0 0 0 16,0 0 1-16,0 0 0 16,0 0 1-16,-8 0-5 15,8 16-7-15,-3 0 0 0,3 7 0 16,-2 1 0-16,2 4 0 16,0-3 0-16,0-1 0 0,0 0 0 15,0-5 0-15,2-5 0 16,-2 1 0-16,3-5 0 15,-3-10 0-15,4 15 0 16,-4-15 0-16,0 10 0 0,0-10 0 16,0 0 0-16,0 0 0 15,0 0 0-15,0 0 0 16,0 0 0-16,0 0 0 16,0 0 0-16,0 0 0 15,0 0 0-15,0 0 0 0,0 0 0 16,0 0 0-16,0 0-35 15,0 0-52-15,0 0-3 16</inkml:trace>
  <inkml:trace contextRef="#ctx0" brushRef="#br1" timeOffset="138680.6353">17494 12789 14 0,'0'0'4'0,"0"0"0"0,0 0-1 15,0 0-1-15,10 8 1 16,-10-8 0-16,0 0 3 16,0 0 4-16,0 0 2 15,0 0 3-15,0 0 6 16,0 0 6-16,0 0 5 16,0 0 0-16,0 0 3 0,0 0-4 15,0 0-5-15,0 10-2 16,0-10-2-16,0 11-4 15,0-11-3-15,0 12-2 0,0-12-2 16,-3 15-3-16,1-3 1 16,2 0-3-16,0-5 0 15,0 3 1-15,0-10 0 16,5 12 0-16,-5-12 0 0,17 3 1 16,-9-3 0-16,1-5 0 15,2-5-1-15,-2 0 0 16,-1 0-1-16,-3-2-1 15,-3 3-1-15,-2-2 0 0,-2 2-1 16,2 9-1-16,-17-16-1 16,1 11-1-16,-1 5-1 15,0 3 1-15,2 5-1 16,-3 2 0-16,6 4 1 0,-3 1-1 16,8 0 1-16,4 0 0 15,3-1 0-15,5-1 1 16,7-1 0-16,6-4 0 15,2-3 0-15,4-2 0 16,-1-3 1-16,-1 0-1 0,1-8 1 16,-5 0 0-16,-4-2-2 15,-2 1 0-15,-9-4 0 16,-3 3 0-16,0-2 0 16,-7 0 0-16,-5 2 0 0,-4 2 0 15,-2 3 0-15,-1 3 0 16,1 2 0-16,1 0 0 0,4 5-3 15,-1 0-2-15,3 5-3 16,4-3-10-16,5 3-11 16,-1 7-31-16,3-7-26 15,12-2-3-15</inkml:trace>
  <inkml:trace contextRef="#ctx0" brushRef="#br1" timeOffset="139441.2933">17556 12815 262 0,'0'0'7'16,"0"0"6"-16,0 0 3 0,0 0 1 16,0 4 2-16,0-4-1 15,0 0 2-15,0 0 0 16,0 0-6-16,0 13-3 15,0-13-1-15,17 7-1 0,3-4-1 16,8 2 1-16,6 0 0 16,14-3 0-16,12-2-1 15,9 0-2-15,13 0-1 16,10 0-1-16,5-2-1 16,7-3 0-16,8 3-1 0,5-1 0 15,5 0-1-15,0 1 1 16,0 2-2-16,2 0 1 15,0 0 0-15,-2 2-1 0,-5 1 0 16,-3 0 2-16,-11-1-2 16,0 1 0-16,-5-1 0 15,-15-2 0-15,-5 2 0 16,-11-2 0-16,-10 0 0 0,-12 0 0 16,-8 0 0-16,-12 0 0 15,-10 0 0-15,-3 0 0 16,-12 0 0-16,10 0 0 15,-10 0 0-15,0 0 0 0,0 0 0 16,0 0 0 0,0 0 0-16,0 0 0 0,0 0 0 15,0 0 0-15,0 0 0 16,0 0 0-16,0 0 0 16,0 0 0-16,0 0 0 0,0 0 0 15,-4 0 0-15,4 0 0 16,0 0 0-16,-16 0 0 15,16 0 0-15,-14 3 0 0,14-3-7 16,-16 2-2-16,16-2-6 16,-17 0-10-16,17 0-18 15,0 0-42-15,-15 10-2 16</inkml:trace>
  <inkml:trace contextRef="#ctx0" brushRef="#br1" timeOffset="139931.4523">20004 12696 380 0,'0'0'7'16,"0"0"2"-16,0 0 2 16,0 0 0-16,0 0 1 15,0 0 0-15,-7-5 1 16,7 5 1-16,0 0-5 0,12 9-3 16,3-1-1-16,6-1-1 15,6 4 0-15,0 1 0 16,8-4-2-16,0 1 0 15,-1 1 0-15,-4-3-2 16,-2-2 1-16,-9 2-1 0,-4 1 0 16,-3 0 0-16,-9 1 0 15,-3 1 0-15,-7 3 1 16,-8 2-1-16,-4 2 2 16,-7 0-2-16,-2 0 0 0,2 1 0 15,-4 0 0-15,3-3 0 16,2-3 0-16,0 0 0 15,4-2 0-15,7 0 0 0,4-3-4 16,0-2-3-16,10-5-8 16,-8 10-14-16,-2-8-56 15,10-2-2-15</inkml:trace>
  <inkml:trace contextRef="#ctx0" brushRef="#br1" timeOffset="140443.3137">20442 12792 474 0,'0'0'4'16,"0"0"0"-16,-5-10 2 15,5 10 1-15,0-10 0 0,0 10 0 16,0-12-5-16,0 12-2 15,8-7 0-15,4 4 0 16,5 3 0-16,-1 3 0 0,3 4 0 16,-1 5 0-16,-1-2 0 15,-2 8 0-15,-5 1 0 16,-8-1 0-16,-2-1 0 16,-7 3 0-16,-7-5 0 15,1-3 0-15,0-2 0 0,-4 1 0 16,7-10 0-16,-3 1 0 15,13-2 0-15,-14-2 0 16,14-8 0-16,0 1 0 0,9-6 0 16,7-2 0-16,-1-3 0 15,6 0 0 1,2-3 0-16,1 3 0 0,-1 8 0 16,-3-3 0-16,-5 8 0 15,-5 2 0-15,-10 5 0 0,12 5 0 16,-12 8 0-16,3-1 0 15,-3 5 0-15,0 4 0 0,2-2 0 16,3 1 0-16,3-1 0 16,-1-2 0-16,10 1-28 15,11-6-57-15,-11-4-3 16</inkml:trace>
  <inkml:trace contextRef="#ctx0" brushRef="#br1" timeOffset="141645.0724">17501 12862 188 0,'0'0'7'0,"0"0"4"15,-5-5 4-15,5 5 2 16,0 0 3-16,0 0 3 16,0 0 1-16,-9-3 3 15,9 3-6-15,0 0-2 0,0 0-2 16,0 0-1-16,-6 8-3 15,6-8 0-15,0 0-3 16,0 0 0-16,0 0-1 0,6-8-1 16,3-1 0-16,1-4-1 15,5-7-1-15,7-10 0 16,8-2 0-16,6-7 0 16,4-11-2-16,14-7-4 15,-3-10 0-15,12-5 0 0,4-2 0 16,3-7 0-16,-1 1 0 15,0 1 0-15,2 2 0 16,-4 8 0-16,-3 1 0 16,-2 9 0-16,-6 4 0 15,-5 11 0-15,-9 4 0 0,0 3 0 16,-6 7 0-16,-9 5 0 16,-4 6 0-16,-6 2 0 15,-8 10 0-15,-9 7 0 0,13-12 0 16,-13 12 0-16,0 0 0 15,0 0 0-15,0 0 0 16,0 0 0-16,0 0 0 0,0 0 0 16,0 0 0-16,0 0 0 15,0 0 0-15,0 0 0 16,0 0 0-16,0 0 0 16,0 0 0-16,0 0 0 0,0 0 0 15,0 0 0-15,0 0 0 16,0 0 0-16,0 0 0 15,0 0 0-15,0 0 0 16,0 0 0-16,0 0 0 16,0 0 0-16,0 0 0 0,0 0 0 15,0 0 0-15,0 0 0 16,0 0 0-16,0 0 0 16,0 0 0-16,0 0 0 15,0 0 0-15,-3-3 0 0,3 3 0 16,0 0 0-16,0 0 0 15,0 0-35-15,0 4-53 0,0-4-3 16</inkml:trace>
  <inkml:trace contextRef="#ctx0" brushRef="#br1" timeOffset="142074.786">18480 11517 387 0,'0'0'6'0,"0"0"4"15,0 0 1-15,0 0 2 16,0 0 0-16,0 0 1 16,-7-10 1-16,7 10 0 0,0 0-5 15,0 0-3-15,9-3-2 16,5 3 0-16,-2-3-5 15,10-1 0-15,4-1 0 16,-1-2 0-16,4-1 0 16,-6 0 0-16,3 1 0 0,-3 2 0 15,-6-1 0-15,-4 5 0 16,-3 1 0-16,-10 0 0 16,4 14 0-16,-4-1 0 0,0 4 0 15,0 3 0-15,0 5 0 16,-3 2 0-16,2-1 0 15,1 0 0-15,-3-4 0 16,3 0 0-16,0-6 0 16,0 2 0-16,0-9 0 15,3 1-14-15,-3-10-25 0,0 0-48 16,0 0-2-16</inkml:trace>
  <inkml:trace contextRef="#ctx0" brushRef="#br1" timeOffset="142481.9569">18915 11202 419 0,'0'0'5'15,"0"0"1"-15,0 0 0 16,0 0 1-16,0 0-1 16,0 0 1-16,-5 15 1 15,5-3 0-15,0 8-4 0,0-3-2 16,5 9 1-16,3-7 0 15,3 0 0-15,8-3 0 16,0-7-1-16,2-4 2 16,-4-1-1-16,3-4 0 15,0-9 0-15,-5-3 0 16,-5-3 0-16,0 0-3 0,-6-2 0 16,1 2 0-16,-1 0 0 15,-4 4 0-15,0 11 0 0,0 0 0 16,0 0 0-16,-4 6 0 15,4 12 0-15,0 4 0 16,6 0 0-16,-1 5 0 0,2 1 0 16,3 4 0-16,-2-6 0 15,-1 6 0-15,-5-6 0 16,-2 1 0-16,-12 3 0 16,-5-3-7-16,-8 3-39 15,-8-3-39-15,-6 2-2 0</inkml:trace>
  <inkml:trace contextRef="#ctx0" brushRef="#br1" timeOffset="144058.1237">17469 12801 282 0,'0'0'5'0,"0"0"1"16,0 0 4-16,0 0 0 15,0 8 2-15,0-8 0 16,0 0 2-16,0 0 0 0,0 0-3 16,0 0-1-16,-2 9-2 15,2-9-1-15,0 0-1 16,0 0 1-16,0 0 2 0,0 0 0 15,0 0 0-15,0 0 0 16,0 0 0-16,0 0-1 16,0-9 1-16,0-3-2 15,0-3 0-15,4-5-2 0,3-1 0 16,-2-6 1-16,1-7-1 16,1-2-5-16,1-7 0 15,-4-4 0-15,-1 0 0 16,-1-5 0-16,2-2 0 0,-2 1 0 15,-2-2 0-15,0-1 0 16,2 2 0-16,-2 2 0 16,3 0 0-16,2 2 0 15,2 3 0-15,-2 0 0 16,5 2 0-16,-3 3 0 0,-2 3 0 16,3 4 0-16,-4 3 0 15,2 2 0-15,-3 3 0 0,-1 2 0 16,-2 3 0-16,2 2 0 15,-2 3 0-15,0 0 0 16,0 5 0-16,0 1 0 0,0-2 0 16,0 13 0-16,3-12 0 15,-3 12 0-15,0 0 0 16,0-10 0-16,0 10 0 16,0 0 0-16,0 0 0 15,0 0 0-15,0 0 0 0,0 0 0 16,0 0 0-16,0 0 0 15,0 0 0-15,0 0 0 16,0 0 0-16,0 0 0 16,0 0 0-16,0 0 0 15,0 0 0-15,0-7 0 0,0 7 0 16,0 0 0-16,0 0 0 16,0 0 0-16,0 0 0 15,0 0 0-15,0 0 0 16,0 0 0-16,0 0 0 0,0 0 0 15,0 0 0-15,0 0 0 16,0 0 0-16,0 0 0 16,0 4 0-16,-3 7 0 0,-4 1 0 15,-1 3 0-15,-2 8 0 16,1-2 0-16,-7 7 0 16,2 1 0-16,-4-1 0 0,1-1 0 15,-1 0 0-15,1-4 0 16,2-4 0-16,5-4 0 15,-3-2 0-15,13-13 0 16,-12 12 0-16,12-12 0 16,0 0 0-16,0 0 0 15,0-12 0-15,8-1 0 0,1-6 0 16,4-9 0-16,4-4 0 16,3 0 0-16,1-6 0 15,0 4 0-15,-1-3 0 16,1 2 0-16,-4 3 0 0,-2 7 0 15,-5 5 0-15,3 5 0 16,-9 3 0-16,-4 12 0 16,8-10 0-16,-8 10 0 0,4 7 0 15,-1 5 0-15,-3 6 0 16,1 5 0-16,7 2 0 16,-5 6 0-16,5-1 0 0,-1 0 0 15,3-3 0-15,-2 0 0 16,4-1 0-16,0-6 0 15,-4-3 0-15,6-3 0 16,0-2 0-16,-5-1 0 16,1 1 0-16,-10-12-30 15,8 8-59-15,-8-8-4 0</inkml:trace>
  <inkml:trace contextRef="#ctx0" brushRef="#br1" timeOffset="144843.147">17424 11093 388 0,'0'0'6'15,"0"0"2"-15,0 0 3 0,0 0 1 16,0 0 1-16,0 0 0 16,0 0 1-16,0 0 0 15,0 0-5-15,5-5-3 0,-5 5-1 16,17-5-2-16,-4 2 0 15,2-1-1 1,5 1 2-16,5-2-4 0,-1 1 0 16,1 1 0-16,0 1 0 15,-5-1 0-15,0 0 0 16,-5 3 0-16,-5 0 0 0,-10 0 0 16,0 18 0-16,-5-9 0 15,-8 9 0-15,-2-4 0 0,-7 6 0 16,0 3 0-16,-3-6 0 15,0 3 0-15,0-3 0 16,2 0 0-16,7-1 0 16,0-7 0-16,4-5 0 15,12-4 0-15,-10 11 0 0,10-11 0 16,0 0 0-16,8 6 0 16,9-6 0-16,0 0 0 15,8 0 0-15,0-3 0 16,10-5 0-16,0 7 0 0,-1-5 0 15,-1 3 0-15,-4-2 0 16,-6 2 0-16,0 2 0 16,-7 1 0-16,-8 0 0 15,-8 0 0-15,10 0 0 16,-10 0 0-16,0 0-2 0,0 9-34 16,0-9-49-16,0 13-3 15</inkml:trace>
  <inkml:trace contextRef="#ctx0" brushRef="#br1" timeOffset="145675.6116">19291 11623 365 0,'0'0'7'16,"0"0"5"-16,0-8 2 16,0 8 1-16,0-10 2 0,0 10 0 15,-2-12 1-15,2 12 0 16,-14-7-7-16,14 7-3 16,-19 0-3-16,12 7-1 15,-7 5-4-15,8 4 0 16,-4 1 0-16,6 3 0 0,3 2 0 15,1-5 0-15,5 3 0 16,7-5 0-16,11-5 0 16,-4-4 0-16,6 0 0 15,3-6 0-15,-1-3 0 0,-4-4 0 16,-3-2 0-16,-3-7 0 16,-7 2 0-16,-7-6 0 15,-3 3 0-15,-6-4 0 16,-4 4 0-16,-7 2 0 0,-3 4 0 15,3 3 0-15,-6 5 0 16,6 6 0-16,-3 2-32 16,13 5-55-16,2 2-3 0</inkml:trace>
  <inkml:trace contextRef="#ctx0" brushRef="#br1" timeOffset="146509.951">17970 11177 311 0,'0'0'8'15,"0"0"5"-15,0 0 3 16,0-9 1-16,0 9 3 0,0 0-2 15,0 0 0-15,-10-5 1 16,10 5-7-16,-4 2-5 16,2 8-3-16,-1 2-2 15,3 3 0-15,0 0 1 16,0-1-1-16,0 1 0 0,5 0 0 16,5-4 0-16,0-2 0 15,7-1 1-15,1-5-1 16,1-3 1-16,1 0 0 15,-2-6 0-15,-1-4 0 0,-1 0 0 16,-4-2-1-16,-5-3 1 16,-6-2-1-16,-1 2-1 15,-6 0 0-15,-6 3-1 0,-3 1 0 16,-7 7-1-16,-1 4 0 16,3 0 0-16,1 7-1 15,-1 3-3-15,6 5-7 16,3-1-19-16,-10 1-52 0,21 1-2 15</inkml:trace>
  <inkml:trace contextRef="#ctx0" brushRef="#br1" timeOffset="147407.8909">21042 13005 376 0,'0'0'7'16,"0"0"2"-16,0 0 2 16,-10-8 3-16,10 8 0 15,-11-9 1-15,2 4 1 0,-2 2 0 16,-3 3-6-16,-2 3-3 16,2 4-3-16,-2 3-1 15,4 2-2-15,0 5-1 0,4 1 1 16,1 2-1-16,7-3 0 15,5-1 1-15,5-4 0 16,7-5 0-16,6-2 0 16,2-5 2-16,2 0-3 15,0-8 0-15,-1-2 0 16,-5-2 0-16,-1-7 0 0,-10-1 0 16,-7-2 0-16,-6-2 0 15,-11 8 0-15,-9-4 0 16,-7 10 0-16,-3 2 0 0,-1 8 0 15,5 8-2-15,-4 14-57 16,13-7-29-16,10 2-1 16</inkml:trace>
  <inkml:trace contextRef="#ctx0" brushRef="#br1" timeOffset="152433.0552">560 4513 180 0,'0'0'6'16,"0"0"2"-16,-5 15 2 15,5 0 2-15,0 0 2 0,0 9 1 16,2-1 0-16,6 9 3 16,-1 2-6-16,8 4-2 0,2-1-2 15,6 0-1-15,-1 4 1 16,8-8-2-16,4 6-1 15,4-3 0-15,5-4 0 16,-1 0 0-16,5-2 0 16,0-3-1-16,7-5 0 15,2-2 0-15,1-3 0 0,5-4-2 16,3-2 1-16,1-5-1 16,4-3 0-16,5-3 0 15,-4 0 0-15,-1 0 0 16,5 0-1-16,-6-3 0 0,1-1 0 15,-2-1 0-15,-4-3 0 16,1 4 0-16,-1-5 0 16,-2 1-1-16,3-1 1 15,-1 5-1-15,4-7 1 16,1 2 0-16,1-1-1 0,-3 2 1 16,3 1-1-16,4 5 0 15,-2-4 1-15,1 4-1 16,-4 2 0-16,6 0 0 0,-6 0 0 15,3 0 0-15,1 2 0 16,-6 4 0-16,2-1 0 16,-2 2 0-16,1 3 0 0,-6 4 0 15,0-2 0-15,-5 5 0 16,0-1-1-16,0 1 2 16,-2 1-1-16,-5 4 0 15,-1-2 0-15,-6 0 0 0,-4 0 0 16,-4-1 0-16,-9-1 1 15,-2-1-1-15,-8-5 0 16,-2 3 0-16,-5-4 0 16,-2-4 0-16,-7-7 1 15,6 9 2-15,-6-9-1 16,0 0 0-16,0 0 0 0,0 0 0 16,0 0 1-16,0-9-2 15,0-3 1-15,3 1-2 16,-1-4 0-16,3 0 0 15,2-2 0-15,4 3 0 0,-1-4 0 16,2 1 0-16,3-1 0 16,-1 1 0-16,7 0 1 15,-1 0-1-15,4 0 0 0,3-1-1 16,1 3 2-16,4-3-1 16,0 4-1-16,9-4 1 15,-2 3 0-15,3 3 0 0,6-3 0 16,-2 0 0-16,5 5 0 15,-1-2 0-15,1 2 0 16,-1 0-1-16,3 3 2 16,-2 0-1-16,6-1 0 15,1 1 0-15,0-1 0 16,2 4 1-16,0-5-1 0,3 1 0 16,1 2 0-16,0-2 0 15,-1 3 1-15,5-2-1 16,-6 0 0-16,5 1 0 15,0 2 0-15,0-1 0 0,3 0 0 16,-3 3 1-16,2-3-1 16,4 2 0-16,-1-2 0 15,-1 2 1-15,5 2-2 0,-5-2 2 16,4 0-1-16,-3 1 0 16,0-1-1-16,3 0 1 15,-8 3 0-15,7-1 0 16,-1 1 1-16,-4 0-1 15,4 0 0-15,-4 0 0 0,0 0 1 16,1 1-1-16,0 2 0 16,-3 0 0-16,-5-3 1 15,5 2-1-15,0-2 0 0,-5 0 1 16,0 3-1-16,-2-3 0 16,-3 3 1-16,3-3-1 15,-1 0 1-15,-1 0-1 16,-1 0 1-16,0 0-1 15,3 0 0-15,-3 0 1 0,2-3-1 16,-1 0 1-16,2 1 0 16,-6-4-1-16,1 5 1 15,-3-2 0-15,0-3 0 0,0 2 0 16,-2-1 0-16,3 0 0 16,-2-1 0-16,-1 1-1 15,3-2 0-15,-2 2 0 16,2-2 0-16,-1 0-1 0,-6 1 1 15,3 2 0-15,1-1-1 16,-4 3 1-16,1-1 1 16,-2 0-1-16,3 1 1 15,-1 2 1-15,3 0-2 16,-3 0 0-16,0 0 0 0,0 0 1 16,-2 0-1-16,-2 0 0 15,-1 0 1-15,-5 0-1 16,2 0 0-16,-4 0 0 15,3 0 0-15,-3 0 0 0,-3 0 1 16,3 2-1-16,2 1 0 16,-5 0 0-16,4-3 1 15,-4 0-1-15,2 2 0 0,-1-2 1 16,-1 0-1-16,3 0 0 16,-3 0 0-16,-2 0 0 15,0 0 1-15,2 0-1 16,-2 0 0-16,2 0 0 0,3-2 0 15,0 2 0-15,-3 0 0 16,2-3 1-16,4 3-1 16,-3 0 0-16,0 0 0 15,-1 0 0-15,-2 0 1 16,4 0-1-16,-1 0 0 0,-3 0 0 16,0 0 0-16,0-3 1 15,3 3-1-15,-3-2 0 16,1-1 0-16,1 2 1 0,-1 1-1 15,1-3 0-15,-4 0 0 16,0 3 0-16,-3 0 0 16,3 0 0-16,-5 0 0 0,5-2 0 15,0 2 0-15,-3-3 0 16,3 3 0-16,-2-3 0 16,-1 2 0-16,-2 1 1 15,0 0-1-15,-6 0 0 16,-1 0 0-16,-1 0 0 0,-1 0 0 15,0 0 0-15,0 0-1 16,-2 4 1-16,2-4 0 16,-2 5 0-16,4-2 0 15,0 0 0-15,-2-2 0 16,2 4 1-16,-1 1-1 16,3-4 0-16,1 0 0 0,-2 1 0 15,1-1 0-15,5 0 0 16,-3 1 0-16,0 0 1 15,1 1 0-15,-3-1 0 0,4 2 0 16,-1-3-1-16,0 3 1 16,2 0 0-16,-4 0 0 0,2 0-2 15,-3-2 1-15,-1 2 0 16,-1-3 0-16,-2 1 0 16,-4-1 0-16,-3 0 0 15,-9-2 0-15,18 4 0 16,-18-4 0-16,7 2 0 15,-7-2 0-15,10 0 0 0,-10 0 0 16,11 0 0-16,-11 0 0 16,12 3 0-16,-12-3 0 15,17 1 0-15,-7-1 0 0,2 3 0 16,1-3 0 0,1 3 0-16,2-3 0 15,-2 0 0-15,4 0 1 0,0 0-1 16,-1 0 0-16,3-3 0 15,-1 0 0-15,2 2 0 0,1-2 0 16,-3 1 0-16,4-2 0 16,2 2 0-16,-2 0 0 0,-2-1 0 15,2-2 0-15,0 3 0 16,-1-1 0-16,0 3 0 16,-2-3 0-16,0 1 0 15,0 2 0-15,-3-3 0 16,4 3 0-16,-2 0 0 15,-2 0 0-15,1-2 0 0,-1 0-1 16,6-3 1-16,-4 2-1 16,4 1 1-16,-3 0-1 15,5-1 1-15,-3-2-1 16,0 3 0-16,3 2 1 16,-4-3 0-16,0 3 0 0,-3-3-1 15,5 1 1-15,-6 0 0 16,0 2 0-16,0-3 1 15,-1 1-1-15,1 0 0 0,0-1 0 16,4 0 1-16,-2 1-1 16,1-2 0-16,3 4 0 15,-4-6 0-15,3 4 0 0,-1-1 0 16,-2 0 1-16,1 2-1 16,-2-4 0-16,-4 1 1 15,4 2 0-15,-3-3 0 16,-2 0 0-16,0-3 1 0,4 0 0 15,-4-3 1-15,2-4 0 16,-2-4 0 0,2-6 1-16,0-3-1 0,0-4 0 15,-2-8 0-15,-1 1 1 16,1-8-1-16,-1 5 1 16,-5 0 0-16,-2 2 0 15,-2 7-1-15,-3 6 0 0,0 8 0 16,0 3-3-16,-6 10 0 15,6 6 0-15,-12-10 0 0,12 10-3 16,-15 0-3-16,5 0-5 16,10 0-18-16,-2 10-55 15,-8-5-2-15</inkml:trace>
  <inkml:trace contextRef="#ctx0" brushRef="#br1" timeOffset="153520.2459">6295 5172 387 0,'0'0'6'15,"0"0"2"-15,0-10 4 16,0 10 0-16,0-12 2 16,0 12-1-16,0 0 1 15,0-8 1-15,0 8-5 0,0 13-4 16,0 7-1-16,2 1-2 15,1 8-1-15,-3 0 2 0,2 5-4 16,-2 4 0-16,2-6 0 16,-2-2 0-16,0-1 0 15,3-1 0-15,-3-3 0 16,0-3 0-16,0-3 0 16,-5 1 0-16,0-5 0 0,3 0 0 15,-3-2 0-15,-1-3-12 16,-3-6-11-16,9-4-19 15,0 0-44-15,-10 0-2 16</inkml:trace>
  <inkml:trace contextRef="#ctx0" brushRef="#br1" timeOffset="153928.2444">5943 5209 376 0,'0'0'5'15,"0"0"4"-15,0 0 0 16,0-7 1-16,0 7 2 16,9-15 1-16,1 5 0 0,4-2 2 15,11 0-5-15,5-3-2 16,7 0-1-16,6 1-1 15,0-3-1-15,6 5-1 16,-2 3-1-16,-2 1 0 16,-11 1 0-16,1 4-3 15,-10 1 0-15,-2 0 0 0,-6-1 0 16,-4 3 0-16,-13 0 0 16,13 0 0-16,-13 0 0 15,14-2 0-15,-14 2 0 16,0 0 0-16,0 0 0 0,0 0 0 15,0 0 0-15,0 0 0 16,0 0-10-16,0 0-10 0,5 9-21 16,-5 1-46-16,0 5-2 15</inkml:trace>
  <inkml:trace contextRef="#ctx0" brushRef="#br1" timeOffset="154560.7893">6615 5482 392 0,'0'0'7'0,"0"0"3"16,0 0 1-16,-5-10 2 0,5 10 1 15,-7-5 0-15,7 5 0 16,-18 0 1-16,6 0-6 16,5 10-2-16,-6 2-2 15,6 6-5-15,-3 0 0 16,5 2 0-16,5-1 0 0,0-2 0 15,10-2 0-15,2-6 0 16,8-1 0-16,0-5 0 16,8-3 0-16,-4-3 0 15,3-7 0-15,-4-2 0 0,-1-3 0 16,-7-2 0-16,-2 0 0 16,-8-4 0-16,-5 1 0 15,-11 6 0-15,-6-1 0 0,-3 5 0 16,-6 1 0-16,1 6 0 15,-3 3 0-15,5 0 0 16,1 4 0-16,5 7 0 16,4-4-9-16,11 3-21 0,2 9-53 15,0-19-6-15</inkml:trace>
  <inkml:trace contextRef="#ctx0" brushRef="#br1" timeOffset="155053.5308">6764 4967 399 0,'0'0'5'0,"0"0"4"0,0-10 1 16,0 10 2-16,-2-10 2 15,2 10 0-15,-3-10 0 0,3 10 0 16,0 0-4-16,0 0-4 16,-9 8-2-16,9 4-4 15,-3 7 0-15,3 4 0 0,0 2 0 16,0 0 0-16,3 1 0 16,2-3 0-16,-1-6 0 15,1 4 0-15,-3-9 0 16,1 0 0-16,-3-12 0 15,6 12 0-15,-6-12 0 0,0 0 0 16,0 0 0-16,0 0-14 16,0 0-72-16,0 0-2 15</inkml:trace>
  <inkml:trace contextRef="#ctx0" brushRef="#br0" timeOffset="166971.035">4671 9668 111 0,'0'0'6'0,"0"0"3"16,0 0 1-16,0 0 3 16,-3-10 2-16,3 10 3 0,0 0 2 15,0 0 0-15,0 0-4 16,0 0-2-16,0 0-3 16,0 0-3-16,0 0-1 0,0 0-3 15,0 0-2-15,0 0 0 16,0 0-1-16,0 0 1 15,0 0 1-15,0 0 1 16,5-5 1-16,-5 5 0 0,13-4 0 16,-3-1 1-16,-3 2 0 15,6-2-1-15,-3 0 0 16,3 0-1-16,-1-2-1 16,0-1 1-16,3 1-2 15,0 0 0-15,-2 0 1 16,4-2-1-16,-2 0 0 0,2-2 0 15,1 2 1-15,4-1-1 16,-2 0 1-16,0-3 1 16,2 4-2-16,1-1 0 0,-6-2 0 15,6 1-1-15,-7 3 0 16,7-1 0-16,0 2 0 16,-1-1 0-16,0 1 0 0,1-3 1 15,4 0 0-15,-2 1-1 16,2-1 1-16,-1-4 0 15,-2 2 0-15,3 3 0 16,-4-2-1-16,-1 2 1 0,-1-1 0 16,-2 2-1-16,1 1 1 15,-1-2 0-15,1 1 0 16,1 0-1-16,-5 1 1 16,5-2 0-16,1 0 0 15,0 0 1-15,3-2-1 16,-2-1 0-16,-1 3 0 0,2-1 0 15,-1 0 0-15,0 0 0 16,-1 5-1-16,0-2 0 16,-4 2 0-16,-4-2 0 0,4 1 1 15,-3-2-1-15,2 1 0 16,-1 2 1-16,-2-5-1 16,1 3 0-16,2 0 0 0,-2-3 0 15,4 2 0-15,0 1 0 16,-2-1-1-16,0-1 0 15,4 1 1-15,-7 1-1 16,4-1 1-16,-1 0-1 0,-2 1 1 16,2-1-1-16,-4 4 0 15,0-4 1-15,4 1-1 16,0 0 1-16,3 2-1 16,-6-3 0-16,4 1 1 15,2 2-1-15,-3-5 0 0,1 5 0 16,-1-2 1-16,1-1-1 15,0 2 0-15,1 0 0 16,-4 0 0-16,4 1 0 16,-3-2 1-16,1 2-1 15,-4 0 0-15,4 0 0 0,0-2 0 16,-5 2 1-16,1-3-1 16,-1 4 1-16,4-1-1 0,-4-2 0 15,1 2 1-15,1-4-1 16,-2 6 1-16,1-6-1 15,-3 4 0-15,1 2 0 16,-4-1 0-16,-7 4 0 0,12-5 1 16,-12 5-1-16,9-3 0 15,-9 3 1-15,0 0-1 16,11-2 0-16,-11 2 1 16,0 0-1-16,0 0 1 15,10-2-1-15,-10 2 1 0,0 0 0 16,13-3 0-16,-13 3 0 15,9-2 0-15,-9 2 0 16,10-5 0-16,-10 5 1 16,11-3-1-16,-11 3 0 0,0 0 0 15,7-5 0-15,-7 5-1 16,0 0 1-16,0 0 0 16,0 0-1-16,0 0 1 0,0 0-1 15,0 0 0-15,0 0-1 16,0 0 1-16,0 0 0 15,0 0 0-15,0 0 0 16,0 0 0-16,12-5 1 0,-12 5-1 16,10-4 1-16,-10 4-1 15,15-8 1-15,-8 4 0 16,4-2-1-16,1 4 0 16,-3-3 0-16,4 0 1 15,2 0-1-15,-2-1 0 16,-1 3 0-16,0-6 0 0,-2 7 0 15,2-4 0-15,-1 5 1 16,-1-2-1-16,-3-2 0 16,3 2 0-16,0 1 0 0,2-3 1 15,-2 0-1-15,3 0 0 16,-1 0 0-16,0-2 1 16,3 2-1-16,3 0 0 0,-3-2 0 15,0 2 0-15,-1-3 0 16,2 4 0-16,-2-2 0 15,2 0 0-15,-2 0 0 16,-1 1 0-16,-1 2 0 0,0-4 0 16,1 2 0-16,2 0 0 15,0-2 0-15,2-1 0 16,1 3 0-16,1-4 0 0,-1 1 0 16,2 3 0-16,0-5 0 15,-3 2 0 1,3-2 2-16,2 2-1 0,-2-1 0 15,3-1 0-15,2 0 1 16,-4-2-1-16,7 2 0 16,-3 1 0-16,-3-1-1 0,4 0 0 15,-7 3 0-15,1-2 0 16,-2 1 0-16,-1 2-1 16,-2 0 2-16,-3-1-1 0,0 2 0 15,-4 3 0-15,2-3 0 16,-10 5 0-16,18-8 1 15,-18 8-1-15,12-4 0 16,-12 4 0-16,0 0 1 0,12-10-2 16,-12 10 1-16,0 0 0 15,10-7 0-15,-10 7-1 16,0 0 1-16,10-6 0 16,-10 6 0-16,0 0 0 0,11-2 0 15,-11 2 0-15,0 0-1 16,0 0 2-16,9-3-1 15,-9 3-1-15,0 0 1 16,0 0 0-16,0 0-1 16,0 0 0-16,0 0-1 0,0 0 0 15,0 5-3-15,0-5-4 16,-9 13-9-16,-1-6-17 0,-5 6-45 16,4-1-3-1</inkml:trace>
  <inkml:trace contextRef="#ctx0" brushRef="#br0" timeOffset="167337.0263">7595 8332 355 0,'0'0'6'0,"0"0"3"0,0 0 0 16,0 0 2-16,0 0-2 0,0-9 1 15,0 9 1-15,10 0-1 16,2 0-4-16,1 0-3 16,4 0-1-16,3 3 0 0,0-1 0 15,2 2 0-15,3 4-1 16,-5 1 1-16,-4-2-1 16,5 5 0-16,-6-2 0 0,0 5 0 15,-8-1 1-15,-1 3 0 16,-4 1 0-16,-2 2 0 15,-2 0 0-15,-6-1 0 16,-2 4 0-16,-6-2 0 0,2-2-1 16,-2-2-1-16,0 0-2 15,2-2-5-15,3-5-11 16,1-5-39-16,1 5-24 16,9-10-4-16</inkml:trace>
  <inkml:trace contextRef="#ctx0" brushRef="#br0" timeOffset="168202.4742">7428 8308 305 0,'0'0'7'0,"0"0"4"16,0 0 3-16,0 0 2 15,-10-9 3-15,10 9 0 16,0 0-2-16,0 0 1 16,-4-10-6-16,4 10-4 0,7 0-2 15,5 0-2-15,6 2-1 16,1 0 1-16,8 4 2 16,6-6-1-16,7 2 1 15,-3 0-1-15,5 1 0 0,-2-3-1 16,0 0 0-16,-3 0-2 15,-3-5 0-15,-6 3 0 16,-3-1-1-16,-7 3 0 16,-4-3-1-16,-3 3 1 0,-11 0-1 15,12-2 1-15,-12 2-1 16,0 0 1-16,0 0 1 16,0 0-2-16,-5 8 0 15,-2-1 0-15,-6 2 0 16,-4 4 0-16,-3 5 0 15,0 0 0-15,-2 1 0 0,-3 3 0 16,2-3 0-16,3 1 0 16,3 1 0-16,7-1 0 15,0-6-11-15,10 3-22 0,10-2-51 16,-10-1-4-16</inkml:trace>
  <inkml:trace contextRef="#ctx0" brushRef="#br0" timeOffset="169706.571">5894 9576 308 0,'0'0'6'15,"0"0"3"-15,0 0 2 0,0 0 2 16,0 0 1-16,0 0 1 15,0 0 1-15,0 0-1 16,0 0-6-16,0 0-3 16,0 0-4-16,0 0-1 0,0 0 0 15,0 0-1-15,0 0 0 16,0 0 1-16,9-2 1 16,-9 2 2-16,13-2 1 15,-13 2 0-15,18-11 0 16,-9 4 2-16,2 0 0 0,-1-5-1 15,2-4 1-15,-1 4-1 16,-4-6 0-16,0-2-1 16,0 4 0-16,2-6-1 15,-5 0 0-15,-1-2 0 0,-3 3-2 16,2-4-2-16,-2 3 0 16,0-1 0-16,0 4 0 15,0 1 0-15,0 1 0 0,-2 2 0 16,-1 5 0-16,1 1 0 15,2 9 0-15,-2-16 0 16,2 16 0-16,-5-9 0 16,5 9 0-16,-4-10 0 0,4 10 0 15,0 0 0-15,-2-11 0 16,2 11 0-16,0 0 0 16,-2-12 0-16,2 12 0 15,0-10 0-15,0 10 0 16,-3-10 0-16,3 10 0 15,0 0 0-15,-5-12 0 0,5 12 0 16,-2-10 0-16,2 10 0 16,0 0 0-16,-5-7 0 15,5 7 0-15,0 0 0 0,0 0 0 16,0 0 0-16,0 0 0 16,0 0 0-16,0 0 0 0,0 0 0 15,0 0 0-15,0 0 0 16,-2 2 0-16,2-2 0 15,-5 17 0-15,5-4 0 16,0 1 0-16,-6 1 0 16,3 0 0-16,1 0 0 0,-3 1 0 15,1-2 0-15,-1 1 0 16,-3 2 0-16,0-2 0 16,-1-1 0-16,-1-1 0 15,0 3 0-15,0-7 0 16,2 1 0-16,8-10 0 15,-12 12 0-15,12-12 0 0,0 0 0 16,0 0 0-16,0 0 0 16,0 0 0-16,0 0 0 15,0 0 0-15,0-9 0 0,0-1 0 16,5-2 0-16,0-4 0 16,3 1 0-16,1 0 0 15,1-5 0-15,3-2 0 0,-2-2 0 16,5 7 0-16,-6-8 0 15,5 5 0-15,0-2 0 16,-6 5 0-16,0-1 0 16,-2 6 0-16,0 4 0 0,-7 8 0 15,5-12 0-15,-5 12 0 16,0 0 0-16,0 0 0 16,0 0 0-16,2 4 0 15,1 6 0-15,-3 0 0 16,5 5 0-16,0 0 0 15,0 2 0-15,7 3 0 0,-4-5 0 16,2 3 0-16,-2-3 0 16,6-3 0-16,-4 0 0 15,0 0 0-15,5 1 0 0,-5-6-7 16,2-7-73-16,1 10-7 16</inkml:trace>
  <inkml:trace contextRef="#ctx0" brushRef="#br0" timeOffset="170305.0057">6414 9101 373 0,'0'0'7'0,"0"0"4"0,0 0 1 16,-5-2 1-16,5 2 1 0,0 0-1 15,-10 0 0-15,10 0 0 16,-12 5-7-16,7 7-3 16,3 5-3-16,-4 1 0 15,1 5-1-15,0 1 1 16,5 0 0-16,0 3-1 0,3-4 1 15,4-3 0-15,1-2 0 16,-1-4 0-16,3-2 1 16,3-2 0-16,-4-5 0 15,1-3 1-15,3-2 0 16,-2-2 0-16,5-10 0 0,-3-1 1 16,-2-3 0-16,3-7-1 15,-5-3 0-15,-2-3 0 0,-1-5 0 16,-6 4 0-1,0 0 0-15,-6 1 0 0,-3 5-1 16,-1 3-1-16,-5 6 1 16,-2 5-2-16,1 5 0 15,2 5 0-15,1 0 0 0,-4 10 0 16,4 2 0-16,6 6-1 16,2-1 1-16,3 1 0 15,2 1 0-15,5-2 0 0,2 1 0 16,8-6 1-16,0 2-1 15,0-8 1-15,-1 0-1 16,4-4-2-16,5 3-11 16,-4 7-53-16,4-12-15 0</inkml:trace>
  <inkml:trace contextRef="#ctx0" brushRef="#br0" timeOffset="170800.9992">6680 9071 436 0,'0'0'5'0,"0"0"2"15,0 0 2-15,0 0 1 16,-10-4 0-16,10 4 1 0,0 0 0 16,-7-11 1-16,7 11-12 15,0-9 0-15,0 9 0 16,9-15 0-16,2 10 0 0,1 0 0 15,-1 0 0-15,3 5 0 16,-2 0 0-16,1 7 0 16,-6 1 0-16,0 7 0 15,-4-1 0-15,-3 4 0 0,0 2 0 16,-10-1 0-16,1 1 0 16,-2 2 0-16,-4-1 0 15,4-4 0-15,0-5 0 16,3 0 0-16,4-2 0 15,4-10 0-15,0 0 0 0,7 3 0 16,5-3 0-16,6-10 0 16,7-2 0-16,-1-3 0 15,6 3 0-15,-5-3 0 0,5 0 0 16,-8 4 0-16,-4 2 0 16,-6 1 0-16,-2 6 0 15,-10 2 0-15,10-5 0 16,-10 5 0-16,0 0 0 0,0 0 0 15,-2 7 0-15,2-7 0 16,-7 10 0-16,6 0-2 16,-6 16-69-16,7-26-17 0</inkml:trace>
  <inkml:trace contextRef="#ctx0" brushRef="#br0" timeOffset="172008.661">13917 4355 467 0,'0'0'5'0,"0"0"2"0,0 0 1 15,0 0 0-15,-10-8 1 16,10 8-2-16,-11-2-7 0,11 2 0 16,-12-3 0-16,12 3 0 15,0 0 0-15,0 0 0 16,0 10-29-16,15-3-58 0,3-2-3 15</inkml:trace>
  <inkml:trace contextRef="#ctx0" brushRef="#br0" timeOffset="172698.6493">14369 4085 452 0,'0'0'4'0,"0"0"3"16,0 0 0-16,0 0-1 16,0 0 1-16,0 10 0 0,0 4 0 15,0 7 1-15,0 3-5 16,0 9-2-16,3 6-1 15,1 8 0-15,1 0 2 16,-2 0-2-16,5-2 0 16,-3-3 0-16,-1-4 0 0,1-6 0 15,-5-8 0-15,0-5 0 16,0-6 0-16,0-13 0 0,-9 0 0 16,0-13 0-1,2-9 0-15,2-10 0 0,-2-7 0 16,2-11 0-16,-3-4 0 15,6-5 0-15,2-2 0 16,0 0 0-16,4 4 0 16,7 8 0-16,1 5 0 15,8 8 0-15,5 4 0 0,3 11 0 16,4 6 0-16,-1 14 0 16,5 1 0-16,-4 9 0 0,-2 9 0 15,-2 6 0-15,-9 9 0 16,-6-1 0-16,-8 3 0 15,-5 0 0-15,-8-1 0 16,-7-5 0-16,-2-3 0 0,-6-4 0 16,-2-5 0-16,0-2 0 15,5-5 0-15,-1-5 0 16,5 2 0-16,3-1 0 16,13-6 0-16,-6 14 0 15,11-3 0-15,9 3 0 0,3 1 0 16,9 2 0-16,1 3 0 15,3-2 0-15,0 3 0 16,2-1 0-16,-4 0 0 16,-3 0 0-16,-6-3-5 15,1 1-9-15,-8 2-35 0,-1-8-37 16,-1 3-2-16</inkml:trace>
  <inkml:trace contextRef="#ctx0" brushRef="#br0" timeOffset="173028.4179">14923 4374 426 0,'0'0'4'15,"0"0"2"-15,0 0 0 0,-14 8 1 16,3-1 1-16,-1 4-1 16,3 3 1-16,0 4 0 15,2 1-4-15,7-2-1 0,3 1 0 16,12-3-1-16,7-3 0 15,3 0 0-15,9-9 1 16,1 0-1-16,5-3 0 16,-7-10 0-16,1-2 0 15,-6-1 2-15,-8-8-4 16,-8 2 0-16,-10-3 0 0,-2-3 0 16,-12 4 0-16,-10 0 0 15,-1 4 0-15,-7 4 0 0,-2 6 0 16,2 7 0-16,0 0-4 15,5 7-19-15,0 18-54 16,11-17-9-16</inkml:trace>
  <inkml:trace contextRef="#ctx0" brushRef="#br0" timeOffset="173304.6685">15264 4032 428 0,'0'0'6'0,"0"0"2"15,0 0 2 1,0 0 0-16,0 0 1 0,0 0 0 16,-4 20 0-16,0 1 1 15,4 6-8-15,-2 5-4 16,2 7 0-16,0 3 0 0,2 5 0 16,2-4 0-16,8-4 0 15,0 1 0-15,6-10 0 16,0-3 0-16,2-7 0 15,4-4 0-15,-3-5 0 0,4-5 0 16,0-5 0-16,-4-2-2 16,0-3-29-16,3-6-55 15,-10-7-4-15</inkml:trace>
  <inkml:trace contextRef="#ctx0" brushRef="#br0" timeOffset="173454.256">15268 4305 376 0,'0'0'7'0,"0"0"2"0,0 0-1 16,0 0 2-16,0 0 0 16,0 0 1-16,12 0 0 15,4 3-3-15,-2-3-14 16,15-8-69-16,3 8-4 0</inkml:trace>
  <inkml:trace contextRef="#ctx0" brushRef="#br0" timeOffset="173969.5443">15669 4255 454 0,'0'0'5'16,"0"0"3"-16,-8 0 2 15,8 0 1-15,-10 0 0 16,10 0 1-16,0 0-12 15,0 0 0-15,5-5 0 0,13 5 0 16,7-2 0-16,8 2 0 16,-4 0 0-16,8 0 0 15,0 5 0-15,-2 0 0 0,-5 4 0 16,-3-1 0-16,-11 5 0 16,-7 2 0-16,-9 2 0 0,0 0 0 15,-15 3 0-15,-7 0 0 16,-3 3 0-16,-7-3 0 15,0 1 0-15,-3-1 0 16,5 0 0-16,1-5 0 16,6-2 0-16,5-1 0 0,8-2 0 15,10-10 0-15,0 10 0 16,10-8 0-16,8-2 0 16,7 0 0-16,2-2 0 15,8-1 0-15,0-2 0 16,2 3 0-16,-3-4 0 15,4 2 0-15,-11 1 0 0,0 1 0 16,-6 2 0-16,-4 0 0 16,-6 0 0-16,-11 0 0 15,0 0 0-15,9 5 0 0,-9-5 0 16,-5 10 0-16,-5-10-39 16,10 0-49-16,-18 5-4 0</inkml:trace>
  <inkml:trace contextRef="#ctx0" brushRef="#br0" timeOffset="174422.4116">16565 3869 368 0,'0'0'7'0,"0"-12"4"15,0 1 2-15,0-1 2 0,0-2 2 16,-1-1 1-16,-2 2 1 15,-4 4-1-15,-3 9-5 16,-7 5-4-16,-1 17-6 16,-6 14-3-16,-1 13 0 0,-3 9 0 15,3 14 0-15,0 3 0 16,5 5 0-16,6-2 0 16,7-1 0-16,7-7 0 15,3-7 0-15,13-6 0 16,6-7 0-16,3-8 0 15,5-10 0-15,5-5 0 16,4-7 0-16,2-10 0 0,2 1-3 16,-5-11-85-16,3-3-2 15</inkml:trace>
  <inkml:trace contextRef="#ctx0" brushRef="#br0" timeOffset="175134.2226">16733 4112 412 0,'0'0'6'0,"0"0"2"16,3-9 4-16,-3 9-1 16,0-14 2-16,0 14 0 15,0 0 1-15,-11-4-1 16,2 8-4-16,-1 14-9 0,-3 5 0 16,-2 6 0-16,2 5 0 15,3 7 0-15,4 0 0 16,3-3 0-16,3 1 0 15,7-7 0-15,3-4 0 0,8-6 0 16,2-7 0-16,2-10 0 16,3-5 0-16,0 0 0 15,0-13 0-15,-3-4 0 16,3-7 0-16,-10-6 0 0,-1-10 0 16,-5-5 0-16,-7 1 0 15,-2-4 0-15,-5 1 0 16,-10 6 0-16,0 9 0 0,-5-2 0 15,-4 18 0-15,3 6 0 16,-1 3 0-16,0 9 0 16,1 13 0-16,7 1 0 15,1 12 0-15,3 0 0 0,8 4 0 16,2 3 0-16,7-1 0 16,8-4 0-16,7-1 0 15,6-4 0-15,4-9 0 16,11 1-8-16,-9-7-79 15,10-3-1-15</inkml:trace>
  <inkml:trace contextRef="#ctx0" brushRef="#br0" timeOffset="175500.9539">17111 4267 425 0,'0'0'7'0,"0"0"4"0,-10-4 1 15,10 4 2-15,-15-8 1 16,15 8 0-16,-7-14-3 0,7 4-12 16,0 3 0-16,13-1 0 15,2 3 0-15,9 3 0 16,1 2 0-16,-1 0 0 16,-4 4 0-16,1 9 0 0,-9-1 0 15,-8 5 0-15,-4 3 0 16,-9 5 0-16,-7 0 0 15,-1 0 0-15,-3-1 0 16,-1 2 0-16,3-5 0 16,2-1 0-16,3-2 0 0,10-9 0 15,3-9 0-15,12 10 0 16,3-7 0-16,8-3 0 16,6-7 0-16,4-4 0 0,1-3 0 15,6-1-11-15,-5 5-76 16,-2-20-2-16</inkml:trace>
  <inkml:trace contextRef="#ctx0" brushRef="#br0" timeOffset="175737.8896">17481 3827 439 0,'0'0'5'16,"0"0"3"-16,0 0 0 16,0 0 1-16,0 0 1 15,8 7 1-15,-1 10 0 0,8 12-1 16,0 5-10-1,4 7 0-15,2 12 0 0,1 4 0 16,-1 5 0-16,-7-2 0 16,-8 3 0-16,0-2 0 15,-8-1 0-15,-8-4 0 0,-14-5 0 16,0 2 0-16,-6-12 0 16,-2 0 0-16,6-5-17 15,-4-6-71-15,2-9-3 16</inkml:trace>
  <inkml:trace contextRef="#ctx0" brushRef="#br0" timeOffset="179493.4204">4703 9599 204 0,'0'0'5'0,"0"0"1"0,0 0 6 16,0 0 0-16,0 0 3 0,0 0 1 16,0 0 2-16,0 0 1 15,0 0-1-15,0 0-3 16,-2 11-2-16,2-11-1 15,-3 9 1-15,3-9-2 0,-4 10-1 16,4-10-1-16,0 0-1 16,-8 10 0-16,8-10-1 15,0 0 0-15,0 0-2 0,0 0 0 16,-7 7 0-16,7-7-1 16,0 0 1-16,0 0-1 15,0 0 0-15,-2-5 0 16,2 5 0-16,-6-15 0 15,3 6 0-15,-1-4-1 0,1-1 1 16,-1-2-1-16,-4-4 0 16,3 1 0-16,-3-3 0 15,0-3-1-15,2-1-1 16,-5 2 2-16,2-5-3 0,-1-1 0 16,-4 2 0-16,4-6 0 15,-3 2 0-15,-2-4 0 16,3 2 0-16,-4 0 0 15,2-2 0-15,-4 0 0 0,3-2 0 16,-2 3 0-16,1-1 0 16,4 0 0-16,-2 4 0 15,1 1 0-15,1-4 0 0,1 2 0 16,1 4 0-16,1 2 0 16,2-6 0-16,-4 6 0 15,1-2 0-15,1-1 0 16,-2 0 0-16,4-5 0 0,-5 8 0 15,-1-5 0 1,1 2 0-16,1 0 0 0,-1 3 0 16,3-5 0-16,-2 5 0 15,1-5 0-15,1 2 0 16,-2 0 0-16,2-2 0 16,-1 0 0-16,-1-1 0 0,1 4 0 15,4-3 0-15,-4 1 0 16,-4 2 0-16,3 0 0 15,-2-2 0-15,1 2 0 0,-2 1 0 16,4 4 0-16,-1 1 0 16,1-1 0-16,0 4 0 15,3 0 0-15,-1 0 0 0,0-3 0 16,1 6 0-16,2 0 0 16,-2-3 0-16,-1 3 0 15,1 1 0-15,-1-2 0 16,4-2 0-16,-4 2 0 15,3 1 0-15,-3-1 0 0,1-1 0 16,0-1 0-16,1 2 0 16,1 2 0-16,0-1 0 15,1 2 0-15,-1-1 0 16,0 3 0-16,3-1 0 0,-4 4 0 16,3-3 0-16,1 4 0 15,2 9 0-15,-7-17 0 16,7 17 0-16,-7-12 0 15,7 12 0-15,0-11 0 0,0 11 0 16,-5-12 0-16,5 12 0 16,-4-8 0-16,4 8 0 15,0 0 0-15,0-12 0 0,0 12 0 16,0 0 0-16,0 0 0 16,0 0 0-16,0 0 0 15,0 0 0-15,0 0 0 16,0 0 0-16,0 0 0 15,0 0 0-15,0 0 0 0,0 0 0 16,0 0 0 0,0 0 0-16,0 0 0 0,0 0 0 15,0 0 0-15,0 0 0 16,0 0 0-16,0 0 0 0,0 0 0 16,0 0 0-16,0 0 0 15,0 0 0-15,0-20-52 0,0 20-39 16</inkml:trace>
  <inkml:trace contextRef="#ctx0" brushRef="#br0" timeOffset="180918.0852">3943 7357 343 0,'0'0'9'15,"0"0"4"-15,-3-10 1 0,3 10 4 16,0 0 0-16,-9-9 0 15,9 9 1-15,0 0 0 16,-12-10-8-16,12 10-4 0,-11 3-3 16,11-3-2-16,-10 21-1 15,3-3-1-15,-1 7-1 16,0 1 1-16,-3 7 0 16,2-1-1-16,-1 6 1 0,0-4 0 15,0-2-1-15,3 1 2 16,-2-9-1-16,4-4 0 15,0-4 0-15,-1 0 1 16,4-6 0-16,2-10 2 16,0 0-1-16,0 0 1 0,0-10 1 15,0-6-1-15,2-5-3 16,1-4 0-16,3-7 0 16,-3-6 0-16,1 2 0 0,1-2 0 15,-1 1 0-15,-1 2 0 16,1 9 0-16,0 1 0 15,-2 7 0-15,1 4 0 16,-3 4 0-16,0 10 0 0,0 0 0 16,0 0 0-16,0 0 0 15,14 7 0-15,-1 5 0 16,-1 3 0-16,6 2 0 0,-1 3 0 16,8 1 0-16,-2-5 0 15,-2 0 0-15,2-2 0 16,-3-5 0-16,-4-1 0 15,3-3 0-15,-8 0 0 16,5-3 0-16,-6 2 0 16,3-15-56-16,-4 11-34 0</inkml:trace>
  <inkml:trace contextRef="#ctx0" brushRef="#br0" timeOffset="183034.8249">8080 8136 390 0,'0'0'5'0,"0"0"3"0,0-8 3 16,0 8 1 0,0-13 1-16,0 13 0 0,5-17 2 15,2 7-1-15,0 3-4 16,6-1-2-16,2 6-4 0,0 2 0 16,2 2-2-16,-2 6 0 15,0 6-2-15,-1 3 0 16,-3 7 0-16,-4-3 0 15,-6 7 0-15,-1-2 0 0,-1-1 0 16,-9 0 0-16,2-3 0 16,-4-2 0-16,2-5 0 15,1-1 0-15,9-14 0 0,-16 12 0 16,16-12 0-16,0 0 0 16,-4-12 0-16,4-5 0 15,2-5 0-15,8-2 0 16,-2-9 0-16,4 1 0 15,0 3 0-15,1-1 0 0,-1 7 0 16,-4 4 0 0,-1 6 0-16,-7 13 0 0,8-9 0 15,-8 9 0-15,0 0 0 16,2 7 0-16,-2 3 0 0,5 4 0 16,-4-1 0-16,6 4 0 15,0 3 0-15,5-3 0 16,1-1 0-16,-1-4 0 0,8-5 0 15,-5-7 0-15,12 0 0 16,-2 10-65-16,3-23-25 16</inkml:trace>
  <inkml:trace contextRef="#ctx0" brushRef="#br0" timeOffset="184362.645">3426 6631 332 0,'0'0'6'0,"0"0"4"16,-3-12 2-16,3 12 3 16,-7-10 1-16,7 10 1 15,-10-10 1-15,10 10 0 16,-15-9-4-16,15 9-5 16,-7-3-2-16,7 3-2 0,-5 8-2 15,5 1-1-15,0 4-1 16,2 4-1-16,8 2 0 0,-3-2 0 15,4 9 0-15,3-9 0 16,4 3 1-16,-1-6 0 16,-2-1 0-16,0-5 0 15,1-4 1-15,0-2 0 16,-2-2 0-16,2 0 1 0,-3-6 0 16,-4-5 0-16,4 1-1 15,-4-2 1-15,1-2-1 16,-5 1-2-16,1-1 0 0,-3 1 0 15,-3 0 0-15,0 3 0 16,0 10 0 0,-3-15 0-16,3 15 0 0,-11-12 0 15,11 12 0-15,0 0 0 16,-10-10 0-16,10 10 0 0,0 0 0 16,-12-12 0-16,12 12 0 15,0 0 0-15,-8-7 0 16,8 7 0-16,0 0 0 0,0 0 0 15,-10-10 0-15,10 10 0 16,0 0 0-16,0 0 0 16,0 0 0-16,0 0 0 15,0 0 0-15,-9-10 0 16,9 10 0-16,0 0 0 0,0 0 0 16,0 0 0-16,0 0 0 15,0 0 0-15,0 0 0 16,0 0 0-16,0 0 0 0,0 0 0 15,0 0 0 1,0 0 0-16,0 0 0 0,0 0 0 16,0 0 0-16,0 0 0 15,0 0 0-15,3 13 0 16,2-6 0-16,2 5 0 0,3 0 0 16,0 8 0-16,2-2 0 15,-2 4 0-15,5 0 0 16,-5-2 0-16,1 2 0 0,-2-4 0 15,-2 2 0-15,-4-4 0 16,-1 2 0-16,-2-1 0 16,-7 1 0-16,-5-1 0 15,-6 4 0-15,-2-5 0 0,-2 4 0 16,0-2 0-16,-2-4 0 16,8 1 0-16,1-2-13 15,-5-4-75-15,20 2-3 16</inkml:trace>
  <inkml:trace contextRef="#ctx0" brushRef="#br0" timeOffset="185812.4625">4751 9665 124 0,'0'0'9'16,"0"0"5"-16,0 0 2 15,0 0 3-15,0-7 4 16,0 7 2-16,0 0 3 15,0 0 1-15,0 0-6 0,0 0-3 16,0 0-3-16,0 0-1 16,0 0-1-16,0 0-2 15,0 0-2-15,0 3-3 16,0-3 0-16,0 0-2 0,0 0 0 16,0 0-2-16,-7 12 0 15,7-12-2-15,0 0 0 16,-9 12 0-16,9-12-1 0,-4 11 1 15,4-11 0-15,-8 15 0 16,4-8-1-16,-1 6 1 16,-2-1 0-16,-2 2-1 0,0 3 1 15,-1 3-1-15,-1 1 0 16,0 1 0-16,-2 2 0 16,-4-1-1-16,1 1 1 15,-1-1 0-15,1 2 0 16,3-3 0-16,-5 2 0 15,1 0 0-15,4 0 0 0,1-2-1 16,-4 0 1-16,4 1-1 16,0-4 1-16,-3 4 0 15,8-4-1-15,-4-1 0 16,4 2 1-16,-5 0-1 0,5-3 1 16,-6 0-1-16,3 3 1 15,-3-3-1-15,3 6 2 16,-2-3 0-16,-1 2 0 0,-1-3 0 15,-1 1 0-15,3 1 0 16,0-4-1-16,-4 0 1 16,4 0-1-16,-1-2 0 0,1 2 0 15,1-4-1-15,2 5 1 16,-3-4 0-16,1 4 0 16,-1-4 0-16,3 1 0 15,-2 1-1-15,3 0 1 0,-1 2 0 16,-2-1-1-16,1-2 0 15,1-1 0 1,2 1 1-16,-1 3-1 0,-2-3 1 16,3 1 0-16,-4-5-1 15,7 1 1-15,-4 1 0 16,1-3-1-16,7-10 1 0,-10 14-1 16,10-14 1-16,-5 8-1 15,5-8 1-15,0 0-1 16,0 0 2-16,0 0-2 0,0 0-2 15,0 0-1-15,0 0-1 16,0 0-2-16,0 0-5 16,0-8-8-16,5-4-32 15,0 2-35-15,0-5-3 0</inkml:trace>
  <inkml:trace contextRef="#ctx0" brushRef="#br0" timeOffset="186400.84">3963 10610 375 0,'0'0'6'0,"0"0"3"16,0 0 1-16,0 0 1 0,0 0 0 16,0 0 0-16,0 0 1 15,0 0 1-15,-3 4-5 16,3 8-3-16,3 6-1 0,-1 2-1 16,3 2 1-16,-3 6 0 15,1-1-1-15,-3 0 0 16,0 1-1-16,0-2 0 15,-3-3 0-15,-1-3 0 0,1-3-1 16,-2-2 0-16,3-2 1 16,0-4-2-16,2-9 1 15,-3 12-1-15,3-12 1 16,0 0-1-16,0 0 0 0,5 6 1 16,5-6-1-16,3-2 1 15,1-4 0-15,4-4 1 0,1-2-2 16,5-1 0-16,2 1 0 15,-3 1 0-15,2-3 0 16,-3 5 0-16,-2 1 0 16,0 3 0-16,-6 3 0 15,2-4 0-15,-9 6 0 16,-7 0 0-16,14 0 0 0,-14 0 0 16,0 0 0-16,0 0 0 15,0 0 0-15,0 0 0 16,0 0 0-16,0 0 0 0,0 0-10 15,0 0-14 1,-4 0-61-16,4 0-5 0</inkml:trace>
  <inkml:trace contextRef="#ctx0" brushRef="#br0" timeOffset="187348.2036">3376 10976 347 0,'0'0'6'0,"0"0"3"0,0 0 4 0,0 0 1 16,0 0 2-16,0 0 0 16,0 0 1-16,0 0 0 15,0 0-4-15,0 0-2 16,15 0-2-16,3-1-2 0,7-10-2 16,-1 2 0-16,6-2 1 15,2-2-6-15,3 1 0 16,-2-3 0-16,-6 5 0 0,-3 3 0 15,-1 2 0-15,-8 0 0 16,-3 5 0-16,-12 0 0 16,10 10 0-16,-10 2 0 15,-10 6 0-15,1 2 0 0,-9 3 0 16,-2 3 0-16,-2 3 0 16,-1 2 0-16,-2-1 0 15,3 1 0-15,3-8 0 16,-2 2 0-16,7-8 0 15,2-2 0-15,6-5 0 16,6-10 0-16,-2 10 0 16,2-10 0-16,12-3 0 0,3-4 0 15,2-3 0-15,7-5 0 16,4 0 0-16,0-3 0 0,2-2 0 16,0 4 0-16,-1-2 0 15,-1 4 0-15,-6 2 0 16,-2 2 0-16,-2 2 0 0,-6 5 0 15,-2-2 0-15,-10 5 0 16,10-3 0-16,-10 3 0 16,0 0 0-16,0 0 0 0,0 0 0 15,0 0 0-15,0 0 0 16,0 0 0-16,0 0-26 16,12-2-64-16,1-8-3 15</inkml:trace>
  <inkml:trace contextRef="#ctx0" brushRef="#br0" timeOffset="191084.0639">18000 4323 484 0,'0'0'3'0,"0"0"2"16,0 0 2-16,-7-3 1 15,7 3-4-15,0 0-4 16,-12-7 0-16,12 7 0 0,0 0 0 15,0 0 0-15,-11-8 0 16,11 8 0-16,0 0 0 16,0 0 0-16,0 0 0 0,0 0 0 15,0 0 0-15,34 11-80 16,-25-10-13-16</inkml:trace>
  <inkml:trace contextRef="#ctx0" brushRef="#br3" timeOffset="200865.2189">20243 8973 309 0,'0'0'6'0,"0"0"4"15,0 0 2-15,2-10 2 0,-2 10 3 16,0 0 2-16,0-14-1 16,0 14 1-16,0 0-5 0,-6-9-2 15,6 9-3-15,0 0-2 16,-11-8-1-16,11 8-2 16,0 0 0-16,-13 0-1 15,13 0-1-15,-12 0-1 16,12 0 0-16,-17 8 0 0,7-1-1 15,0 1 0-15,0 1 0 16,2 5-1-16,4-2 1 16,-1 0-1-16,2 0 1 15,3-2-1-15,8 2 1 16,1-1 1-16,2-5-1 0,-1 2 1 16,5 0 0-16,-1-3 0 15,7-2 1-15,-7-3 0 16,4 0 0-16,-1-6 0 15,-2-1 1-15,0-4-1 0,-2-1 1 16,-4 0 0-16,-2-5 0 16,-4 2-3-16,-3-1 0 0,0-1 0 15,-7 0 0-15,-1 5 0 16,-5 0 0-16,1 4 0 16,-3 1 0-16,0 5 0 15,0 2 0-15,-2 0 0 0,-1 4 0 16,2 4 0-16,-2 2 0 15,3 2 0-15,-3 0 0 16,9 0 0-16,2 6 0 16,-2-3 0-16,7-2 0 15,2 1 0-15,2-2 0 0,7-1 0 16,3-5 0-16,0 0 0 16,6-4 0-16,-2-2 0 15,5 0 0-15,-4-8 0 16,0 2 0-16,-1-5 0 0,-4-1 0 15,-2-2 0-15,-7 1 0 16,-3-2 0-16,0-3 0 16,-6 6 0-16,-5-3 0 0,0 6 0 15,-4 1 0-15,0 3 0 16,-2 5 0-16,2 3 0 16,0 4 0-16,3 5-10 15,-1-5-23-15,-9 9-51 0,22-3-3 16</inkml:trace>
  <inkml:trace contextRef="#ctx0" brushRef="#br3" timeOffset="202548.1684">20226 8967 151 0,'0'0'6'16,"0"0"3"-16,0 0 5 15,0 0 1-15,0 0 3 0,0 0 2 16,-6 8 2-16,6-8 2 16,0 0-5-16,0 0-2 15,0 0-2-15,0 0-2 16,0 0-1-16,0 0-1 16,0 0 0-16,0 0 0 0,6 0-2 15,-6 0-1-15,13-5 0 16,-13 5-1-16,19-10-1 15,-8 2-1-15,6 0-1 0,-5 1-1 16,3-2-1-16,0 4 0 16,0-3 0-16,-1 1-1 0,2 0 0 15,1-4 1-15,-2 4-1 16,0-2 1-16,-2 4 0 16,1-6-1-16,-1 4 1 15,1-1-1-15,1 1 0 16,0-1 1-16,-3 1-1 0,6-3-1 15,-3 3 1-15,2-3-1 16,-3 2 1-16,0 4-1 16,-2-4 1-16,-2 4-1 15,0-1 0-15,0 2 1 16,-10 3 0-16,15-8-1 0,-8 3 0 16,1-2 1-16,5 1-1 15,-1 2 0-15,0-1 0 16,1 0 0-16,1 0 0 15,-3 0 0-15,1 0 0 0,1 0 1 16,-4 0-1-16,-1 3-1 16,0-3 2-16,3 0-1 15,-3 2 0-15,3-4 0 0,3 5 0 16,-2-6 0-16,1 1 0 16,1 1 1-16,-1 3-1 15,0-6 1-15,-1 4-1 0,1 1 0 16,-6-2 1-16,-7 6 0 15,18-7 0-15,-18 7 0 16,12-7 0-16,-12 7 0 16,14-8 0-16,-3 1 0 15,-4 2 1-15,1 0-1 0,6-3 0 16,-4 2 0-16,6 0-1 16,-7 1 2-16,1-2-1 15,0 1-1-15,-10 6 1 16,12-8 0-16,-12 8 0 15,9-6-1-15,-9 6 1 0,0 0 1 16,14-8 0-16,-14 8-1 16,12-7 1-16,-12 7-1 0,13-8 1 15,-13 8-1-15,15-10 1 16,-15 10-2-16,15-7 0 16,-15 7 0-16,12-7 1 0,-12 7-1 15,10-5 0-15,-10 5 1 16,0 0-1-16,10-2 0 15,-10 2 1-15,0 0 0 16,0 0-1-16,0 0 0 16,7-8 0-16,-7 8 1 15,0 0-1-15,0 0 1 0,0 0-1 16,10-2 2-16,-10 2-2 16,0 0 0-16,0 0 0 15,0 0 0-15,0 0 0 16,0 0 0-16,0 0 0 15,0 0-3-15,0 0-2 0,0 0-5 16,0 0-10-16,-10 0-28 16,10 0-35-16,-9 4-3 15</inkml:trace>
  <inkml:trace contextRef="#ctx0" brushRef="#br3" timeOffset="203126.6967">21046 8385 349 0,'0'0'6'0,"0"0"4"15,0 0 0-15,0 0 2 16,0 0-1-16,0 0 0 15,0 0 0-15,0 0 1 0,0 8-6 16,0-8 0-16,0 0-2 16,15 0 1-16,-5 2 1 0,0-2 0 15,8 0 1-15,3 0 0 16,2-2-1-16,2-3-1 16,3 0-1-16,-3 0 0 15,-4-3-1-15,-1 3 0 16,-3 1-1-16,-4 1 0 0,-5 1-1 15,-8 2 1-15,9 0-2 16,-9 0 0-16,0 0 0 16,0 0 0-16,0 0 0 15,4 5 0-15,-4-5 0 0,0 20 0 16,0-4 0-16,-6 2 0 16,1 7 0-16,0 3 0 15,-4-2 0-15,4 1 0 16,-3 3 0-16,-2-5 0 15,3-3 0-15,2 0 0 0,-1-7 0 16,4 0 0-16,-1-2 0 16,3-13 0-16,-5 12 0 0,5-12 0 15,0 0 0-15,0 0 0 16,0 0 0-16,0 0 0 16,0 0 0-16,0 0-4 15,0 0-10-15,0 0-12 16,0 0-58-16,0 0-2 0</inkml:trace>
  <inkml:trace contextRef="#ctx0" brushRef="#br3" timeOffset="205829.8973">21392 8232 321 0,'0'0'7'0,"0"0"4"16,0 0 2-16,0 0 4 16,0 0 2-16,0 0 0 0,0 0 2 15,-8 0 1-15,8 0-6 16,0 0-4-16,0 0-2 15,0 0-3-15,0 0 0 16,0 0-1-16,8 0-3 0,1 0-3 16,2-3 0-16,6 0 0 15,0-1 0-15,4 1 0 16,3-5 0-16,3 1 0 16,-2 0 0-16,0-1 0 0,-2 1 0 15,-4 0 0-15,-1 2 0 16,-4 0 0-16,-5 2 0 15,-9 3 0-15,9-2 0 16,-9 2 0-16,0 0 0 0,0 0 0 16,0 0 0-16,0 0 0 15,-2 8 0-15,-3-1 0 16,0 3 0-16,-5 4 0 16,0 6 0-16,-6-3 0 0,4 8 0 15,-3-5 0-15,1 5 0 16,-2-3 0-16,7 0 0 15,-3-7 0-15,3 3 0 16,2-6 0-16,2-2 0 0,5-10 0 16,-5 15 0-16,5-15 0 15,0 0 0-15,0 7 0 16,0-7 0-16,0 0 0 16,0 0 0-16,0 0 0 15,0 0 0-15,0 0 0 16,0 0 0-16,10 0 0 0,-10 0 0 15,16 0 0-15,-4 0 0 16,3-3 0-16,-2-1 0 16,8-4 0-16,-1 1 0 0,5-1 0 15,0 1 0-15,-2 0 0 16,2 0 0-16,0-1 0 16,-6-2 0-16,1 5 0 0,-3 1 0 15,-5 1 0-15,-1-3 0 16,-11 6 0-16,13-2 0 15,-13 2 0-15,0 0 0 16,0 0 0-16,0 0 0 0,0 0 0 16,0 0 0-16,0 0 0 15,0 0 0-15,0 0 0 16,0 0 0-16,0 0 0 16,0 0 0-16,0 0 0 15,0 0 0-15,0 0 0 16,0 0 0-16,0 0 0 0,0 0 0 15,0 0 0-15,0 0 0 16,0 0 0-16,0 0 0 0,0 0 0 16,0 0 0-16,0 0 0 15,-9 2 0-15,9-2-4 16,0 0-88-16,0 9-2 0</inkml:trace>
  <inkml:trace contextRef="#ctx0" brushRef="#br3" timeOffset="212638.7475">20298 8890 161 0,'0'0'10'0,"0"0"5"15,0 0 5-15,0 0 3 16,0 0 1-16,0 0 2 0,0 0 1 15,0 0 1-15,0 6-8 16,0-6-2-16,0 0-3 16,0 0-3-16,0 0-1 15,0 0-1-15,0 0-1 0,0 0 0 16,0 0-2-16,0 0 0 16,-8 7 1-16,8-7-1 15,0 0-1-15,0 0 0 0,-7 0 1 16,7 0-1-16,-6-14-1 15,4 3 0-15,-4 2-1 16,2-7 1-16,-3-1-5 16,-1 0 0-16,-3-1 0 15,5-4 0-15,-3 2 0 0,-4-3 0 16,-2 7 0-16,2-7 0 16,-1 4 0-16,1-1 0 15,1 0 0-15,0 2 0 16,1-1 0-16,-1 4 0 15,2-5 0-15,2 0 0 0,1 2 0 16,-3 1 0-16,3-2 0 16,-2 1 0-16,3 6 0 15,-1-8 0-15,1 5 0 16,-2 0 0-16,4 0 0 0,-4 1 0 16,4 1 0-16,-4-1 0 15,3 2 0-15,0-4 0 16,0 3 0-16,0-1 0 0,0-1 0 15,1 1 0-15,-6-1 0 16,7 0 0-16,-2-1 0 16,-2 1 0-16,2 3 0 15,-1-2 0-15,1 1 0 0,-2-2 0 16,2-2 0-16,-2 5 0 16,1-4 0-16,-1 2 0 15,0-3 0-15,-1 1 0 16,0 0 0-16,1-1 0 15,0-1 0-15,-3 3 0 0,4-3 0 16,-3 1 0-16,4 2 0 16,-2-2 0-16,0-1 0 15,3 1 0-15,-3 2 0 0,0-2 0 16,2-3 0-16,0 3 0 16,-4-4 0-16,3 7 0 15,1-1 0-15,-3-2 0 16,4 2 0-16,-4 1 0 0,3-3 0 15,0 5 0-15,0-2 0 16,0 2 0-16,0 2 0 16,1 0 0-16,0 0 0 15,2 0 0-15,0 1 0 0,-3 1 0 16,5 8 0-16,-6-18 0 16,5 8 0-16,1 10 0 15,-10-14 0-15,7 6 0 16,3 8 0-16,-8-17 0 15,8 17 0-15,-4-14 0 0,4 14 0 16,-8-14 0-16,8 14 0 16,-3-14 0-16,3 14 0 15,-5-10 0-15,5 10 0 0,0 0 0 16,-2-8 0-16,2 8 0 16,0 0 0-16,0 0 0 15,0 0 0-15,0 0 0 16,0 0 0-16,0 0 0 0,0 0 0 15,0 0 0-15,0 0 0 16,0 0 0-16,0 0 0 16,0 0 0-16,0 0 0 15,0 0 0-15,0 0 0 0,0 0 0 16,0 0 0-16,0 0 0 16,-8 6 0-16,8-6 0 15,-2 12 0-15,0 1 0 16,-1-1 0-16,-2 5 0 15,3 5 0-15,-4-2 0 0,-1 2 0 16,0 4 0-16,2-5 0 16,-3 1 0-16,1 1 0 15,2-3 0-15,-2-3 0 0,2-5 0 16,2 1 0-16,-3-3 0 16,6-10 0-16,-2 12 0 15,2-12 0-15,0 0 0 16,0 0 0-16,0 0 0 0,0 0 0 15,0 0 0-15,0 0 0 16,0 0 0-16,0 0 0 16,0 0 0-16,0 0 0 15,0-5 0-15,0-5 0 16,0-2 0-16,0-1 0 16,0-4 0-16,0 1 0 0,0-2 0 15,0-2 0-15,0 5 0 16,0-3 0-16,0 4 0 15,0 2 0-15,0-1 0 0,0 0 0 16,0 6 0-16,0 7 0 16,0-11 0-16,0 11 0 15,0 0 0-15,0 0 0 0,0 0 0 16,0 0 0-16,0 0 0 16,0 0 0-16,11-7 0 15,-11 7 0-15,12 3 0 16,-3-3 0-16,2 4 0 0,3-1 0 15,2 2 0-15,3 0 0 16,-1 0 0-16,2-3 0 16,-3 4 0-16,-2-1 0 15,2 0 0-15,-4-3 0 0,-3 1 0 16,0 0 0 0,-10-3 0-16,10 2 0 0,-10-2 0 15,0 0 0-15,0 0 0 16,7 3 0-16,-7-3 0 15,0 0 0-15,0 0 0 0,0 0 0 16,0 0 0-16,0 0 0 16,0 0 0-16,0 0 0 0,0 0 0 15,0 0 0-15,0 0 0 16,0 0 0-16,0 0 0 16,0 0 0-16,0 0 0 0,0 0 0 15,0 0 0-15,0 0 0 16,0 0-9-16,3-8-81 15,-3 8-1-15</inkml:trace>
  <inkml:trace contextRef="#ctx0" brushRef="#br3" timeOffset="213615.3903">19264 7120 386 0,'0'0'6'0,"0"0"2"16,-8-10 3-16,8 10 1 15,0-11 1-15,0 11 1 16,-2-14 1-16,2 3 1 0,0 11-6 15,2-15-2-15,-2 15-3 16,19-9 0-16,-5 6-3 16,-2 1-2-16,6 2 0 15,-2 0 0-15,5 8 0 0,-4 1 0 16,3 3 0 0,-7 6 0-16,-1 0 0 0,-4 4 0 15,-1 0 0-15,-7 1 0 16,0 1 0-16,-7-1 0 15,1-7 0-15,-4 2 0 0,3-3 0 16,-1-7 0-16,8-8 0 16,-12 10 0-16,12-10 0 15,0 0 0-15,-2-16 0 0,2 1 0 16,4-7 0-16,4-5 0 16,0-7 0-16,1-4 0 15,4 2 0-15,-3-5 0 16,-3 10 0-16,3 3 0 0,-5 3 0 15,1 10 0-15,-4 5 0 16,-2 10 0-16,0 0 0 16,0 0 0-16,0 0 0 0,0 0 0 15,0 12 0 1,2 5 0-16,-2 4 0 0,5-1 0 16,0 2 0-16,2 3 0 15,-3-6 0-15,7-4 0 16,-2-2 0-16,8-6 0 15,-3-2 0-15,-2-5 0 0,4 0 0 16,-2-2 0-16,1-3 0 16,-3 0 0-16,1 0 0 15,-13 5 0-15,15-9 0 0,-15 9 0 16,0 0 0-16,8-6 0 16,-8 6 0-16,0 0 0 15,0 0-2-15,0 13-86 16,0-13-2-16</inkml:trace>
  <inkml:trace contextRef="#ctx0" brushRef="#br3" timeOffset="217315.5946">20211 9002 162 0,'0'0'8'0,"0"0"4"16,0-9 3-16,0 9 2 15,4-11 3-15,-4 11 1 16,4-9 2-16,-4 9 3 0,5-10-5 16,-5 10-3-16,0 0-1 15,2-11-1-15,-2 11-1 16,0 0-3-16,0 0-2 16,0 0-2-16,0 0-2 15,0 0-3-15,0 0 1 16,0 0 0-16,0 0-2 15,0 0 2-15,0 0 0 16,0 0 1-16,0 0-1 0,0 0 1 16,0 0-1-16,0 0 0 15,0 0 0-15,0 0-1 0,0 0 0 16,0 0-1-16,0 0 0 16,0 0-1-16,0 0 0 15,0 8 0-15,0-8 0 0,0 21 0 16,-2-8 1-16,2 3 0 15,-4 6 0-15,3 2 0 16,-5 2 0-16,4 1-1 16,-3-3 1-16,2 3-1 0,-1-1 0 15,-1-2 0-15,1 1 0 16,0 1-1-16,1-2 1 16,1-2 1-16,-3 0 0 0,3 0-2 15,-3-2 0 1,2-2 0-16,1-1 0 0,0-2 0 15,-1 2 0-15,0-5 0 16,0 3 0-16,-2-3 0 16,5 0 0-16,-2 5 0 15,-3-4 0-15,3 3 0 0,-3-4 0 16,3 2 0-16,-4 4 0 16,1-5 0-16,3 5 0 15,-1-6 0-15,1-3 0 0,-1 4 0 16,3-4 0-16,-2-1 0 15,2 4 0-15,-2-4 0 16,2 1 0-16,0-9 0 0,0 18 0 16,0-18 0-16,-3 15 0 15,3-15 0-15,0 12 0 16,0-12 0-16,-2 10 0 16,2-10 0-16,0 0 0 15,0 10 0-15,0-10 0 0,0 0 0 16,0 0 0-16,0 0 0 15,0 0 0-15,0 0 0 16,0 0 0-16,0 0 0 16,0 0 0-16,0 0-12 15,-8-8-13-15,8-6-56 0,0 14-6 16</inkml:trace>
  <inkml:trace contextRef="#ctx0" brushRef="#br3" timeOffset="217957.7305">19949 9653 359 0,'0'0'6'0,"0"0"4"16,0 0 3-16,0 0 2 16,0 0 0-16,0 0 2 15,0 0 1-15,0 0-1 0,0 0-5 16,0 0-4-16,0 0-2 16,0 0-2-16,0 0-1 15,4 5-1-15,5 5-1 0,1 0 0 16,3 2 1-16,0 1 0 15,4 2-2-15,-4 0 0 16,1-1 0-16,1-1 0 0,-3 1 0 16,-4-1 0-16,1-2 0 15,-1-2 0-15,-8-9 0 16,8 18 0-16,-8-18 0 16,7 10 0-16,-7-10 0 15,0 0 0-15,0 0 0 16,0 0 0-16,10 4 0 15,-10-4 0-15,4-4 0 0,-4 4 0 16,13-17 0-16,-1 3 0 16,-4 4 0-16,5-4 0 15,1 2 0-15,2-3 0 0,-4 5 0 16,1-2 0-16,-1 2 0 16,1 0 0-16,-4 0 0 15,-2 3 0-15,-7 7 0 0,12-13 0 16,-12 13 0-16,0 0 0 15,0 0 0-15,9-8 0 16,-9 8 0-16,0 0 0 0,0 0 0 16,0 0 0-16,0 0 0 15,0 5 0-15,0-5-29 16,-23 7-59-16,23 4-3 16</inkml:trace>
  <inkml:trace contextRef="#ctx0" brushRef="#br3" timeOffset="218565.405">20375 9777 417 0,'0'0'5'0,"0"0"2"16,0 0 3-16,0 0 1 16,-2-9 0-16,2 9 1 15,0 0 0-15,0 0-1 0,0 0-3 16,0 0-4-16,0 0-1 16,0 6-3-16,0-6 0 15,9 15 0-15,1-10 0 16,1 5 0-16,1-4 0 15,0-1 0-15,3-5 0 0,0 0 0 16,2-5 0-16,-1-4 0 16,1 0 0-16,-4-3 0 15,1-3 0-15,-4 0 0 0,0 0 0 16,-5 1 0-16,-3 1 0 16,-2 2 0-16,0 2 0 15,0 9 0-15,0-7 0 16,0 7 0-16,0 0 0 0,-2 7 0 15,2 6 0-15,5 0 0 16,0 1 0-16,4 3 0 16,0 3 0-16,-2 2 0 15,2 1 0-15,2-3 0 0,-1-3 0 16,-8 5 0-16,3-5 0 16,-5 1 0-16,0 0 0 15,-7-4 0-15,-3 1 0 16,-5-3 0-16,-4 0 0 0,0 1 0 15,-3-4 0 1,-1 2 0-16,2-1 0 0,0-5 0 16,4 0 0-16,5 2 0 15,0-7 0-15,12 0-76 0,0 0-15 16</inkml:trace>
  <inkml:trace contextRef="#ctx0" brushRef="#br3" timeOffset="220663.1521">20748 9869 372 0,'0'0'5'15,"0"0"5"-15,0 0 1 0,0 0 2 16,0 0 1-16,0 0 2 15,-7-15 0 1,7 15 1-16,2-12-4 0,-2 12-3 16,10-15-3-16,3 6-2 15,-7 1-3-15,5 2-2 0,2 2 0 16,-1 2 0-16,0 2 0 16,0 2 0-16,1 2 0 15,-7 7 0-15,3 1 0 0,-4 5 0 16,-3 0 0-16,-2 3 0 15,-2 3 0-15,-5 2 0 16,-6-3 0-16,0 0 0 16,1-2 0-16,0-2 0 15,0-3 0-15,3-6 0 0,9-9 0 16,-9 12 0-16,9-12 0 16,0 0 0-16,7 0 0 15,4-7 0-15,1 2 0 16,4-4 0-16,2-2 0 15,2-2 0-15,2 1 0 0,1 3 0 16,-5-4 0-16,-2 6 0 16,5-1 0-16,-9 4 0 15,1-2 0-15,-13 6 0 0,12-4 0 16,-12 4 0-16,0 0 0 16,0 0 0-16,0 0 0 15,0 0 0-15,0 0 0 0,0 0 0 16,0 0 0-16,0 0 0 15,0 4 0-15,0-4 0 16,0 0-26-16,-12 6-63 16,12-6-2-16</inkml:trace>
  <inkml:trace contextRef="#ctx0" brushRef="#br3" timeOffset="221531.4714">21842 8546 410 0,'0'0'6'0,"0"0"4"16,0 0 2-16,0 0 2 15,0-10 2-15,0 10 1 0,0-15 0 16,0 5-8-16,0-2-9 16,4 2 0-16,4-2 0 15,-3 0 0-15,2 0 0 16,6 1 0-16,0-1 0 15,1 4 0-15,2 3 0 0,-2 0 0 16,1 3 0-16,0 2 0 16,-3 5 0-16,1 4 0 15,-4 3 0-15,-4 5 0 16,-2 2 0-16,-3 3 0 0,-5-2 0 16,-5 2 0-16,-2 0 0 15,-1-4 0-15,-1-1 0 0,3-2 0 16,2-3 0-16,1-4 0 15,8-8 0-15,-13 10 0 16,13-10 0-16,0 0 0 0,9 0 0 16,3-3 0-16,3-4 0 15,4-3 0-15,1-5 0 16,8 3 0-16,-6-3 0 16,5 3 0-16,-7 2 0 15,0 1 0-15,-5 0 0 16,-4 4 0-16,-11 5 0 15,12-7 0-15,-12 7 0 16,0 0 0-16,0 0-63 0,0 0-30 16</inkml:trace>
  <inkml:trace contextRef="#ctx0" brushRef="#br3" timeOffset="222530.4984">19766 7062 395 0,'0'0'6'0,"0"0"4"16,0 0 2-16,0 0 3 0,-6-9 0 15,6 9 2-15,0 0 1 16,-4-13 1-16,4 13-15 16,0-15-4-16,1 8 0 0,6-3 0 15,0-2 0-15,3 1 0 16,3 1 0-16,1 0 0 16,2 3 0-16,0-1 0 15,2 7 0-15,-3 1 0 16,0 7 0-16,-5 5 0 0,-1 5 0 15,-6 11 0-15,-3-3 0 16,-5 9 0-16,-5-3 0 16,-3 0 0-16,1-2 0 15,-2-2 0-15,-2-4 0 16,4-5 0-16,1-3 0 0,5-5 0 16,6-10 0-16,-8 9 0 15,8-9 0-15,0 0 0 0,10 0 0 16,5-5 0-16,5 1 0 15,2-6 0-15,3 0 0 16,5-2 0-16,0 1 0 16,2 1 0-16,-7-3 0 15,0 4 0-15,-8 2 0 0,-2 2 0 16,-5 2 0-16,-10 3 0 16,12-5 0-16,-12 5 0 15,0 0 0-15,0 0 0 16,0 0 0-16,0 0 0 0,0 0 0 15,0 0 0-15,0 10 0 16,11-3-67-16,-11-7-26 16</inkml:trace>
  <inkml:trace contextRef="#ctx0" brushRef="#br3" timeOffset="227148.7859">14296 5029 143 0,'0'0'8'16,"0"0"4"-16,0 0 3 16,0 0 2-16,0 0 1 0,-7-3 1 15,7 3 1-15,0 0-2 16,0 0-5-16,0 0-4 16,0 0-2-16,5 0 0 15,7 0 1-15,8 0 0 0,8 0 0 16,12-2 2-16,7-4 0 15,9 2 0-15,10-2 0 16,9-3-2-16,8 1-1 16,7-2-1-16,10 3-2 15,-2-3 0-15,13 3-2 16,-1-1 0-16,3 6 0 0,0 0-1 16,-2-1 1-16,1 3-2 15,-6 0 1-15,4 0 0 0,-5 3-1 16,-3-3 1-16,-1 2 0 15,-6-2 0-15,-3 0-1 16,-5 0 1-16,-5 0 0 0,-8-2-1 16,-4-1 1-16,-12 1-1 15,-7 2 0-15,-3 0 1 16,-12 0-1-16,-3-3 5 31,-8 3 1-31,-4-3 0 0,-7 1 0 16,-1 2 1-16,-13 0-7 0,10-2 7 15,-10 2 0-15,14-2 0 16,-14 2-4-16,0 0-2 16,11-3 0-16,-11 3 0 15,0 0-1-15,0 0 0 0,0 0 0 16,0 0 0-16,-9 0-1 16,9 0 0-16,0 0-3 15,-12 0-3-15,12 0-7 0,-7 9-25 16,7-9-32-16,-18 8-12 31</inkml:trace>
  <inkml:trace contextRef="#ctx0" brushRef="#br3" timeOffset="228724.2172">14220 5034 196 0,'0'0'5'16,"0"0"3"-16,0 0 2 0,-10-2 1 16,10 2-1-16,0 0 0 15,0 0 0-15,-8 0 2 0,8 0-2 16,8 6 0-16,7 0-3 15,10-4 0-15,1 3 2 16,19 0 1-16,3-3-1 16,7 1 0-16,7-3 0 0,5 0-2 15,2-3 0-15,6 1 0 16,-4-3-1-16,2 0 1 16,0-3-3-16,-2 6 0 15,2-5-1-15,-1 4-1 0,-3 1 0 16,0 2-1-1,2-3 0-15,-2 3-1 0,0 0 1 16,2 0-1-16,0 0 1 16,-1 3 0-16,0-1-1 15,-3 1 1-15,-3 2-1 16,1-3 1-16,-3 0-1 0,-2 4 1 16,-4-4-1-16,2 3 1 15,-3-3-1-15,2 1 1 0,5-1-1 16,-5 1 1-16,3-1 0 15,-1-2 0-15,1 0 0 16,0 0-1-16,-3 0 1 0,-5 0 0 16,-2 0 0-16,-4 0 0 15,0 0 0-15,1 0 1 16,-7 0-1-16,0 0 0 16,-5 0 0-16,-3-2 0 15,-2 2-1-15,-3-3 1 16,-4 3 0-16,-6 0 0 0,1 0 0 15,-6 0 0-15,1 0-1 16,-4 0 1-16,1 0 0 16,-10 0 0-16,10 0 0 15,-10 0-1-15,0 0 1 16,0 0-1-16,10 0 2 0,-10 0-2 16,0 0 2-16,0 0-1 15,0 0 1-15,0 0 1 0,0 0-1 16,0 0 1-16,0 0 0 15,0 0 0-15,0 0-1 16,0 0 1-16,0 0-2 16,0 0-1-16,0 0 0 0,0 0-2 15,0 0-2-15,0 0-2 16,0 0-7-16,-5 8-16 16,5-8-51-16,-2 9-3 15</inkml:trace>
  <inkml:trace contextRef="#ctx0" brushRef="#br3" timeOffset="232656.9885">18521 3993 406 0,'0'0'5'0,"0"0"3"16,5-14 1-16,-5 14 3 15,4-13 1-15,-4 13 1 0,5-16-1 16,-5 16-1-16,0 0-3 16,0 0-4-16,7 16 0 15,-7 9-5-15,5 7 0 16,-5 2 0-16,6 6 0 16,-3 2 0-16,-3 0 0 0,2 1 0 15,0-9 0-15,-2 1 0 16,0-8-5-16,0-2-3 0,0-3-5 15,0-1-16-15,0-9-55 16,-4-3-3-16</inkml:trace>
  <inkml:trace contextRef="#ctx0" brushRef="#br3" timeOffset="232944.1282">18232 3949 360 0,'0'0'6'0,"0"0"4"16,-2-15 2-16,2 15 0 0,0-18 1 15,9 6 2-15,7-3 1 16,3-3 1-16,14 4-5 16,7-4-3-16,9 3-2 15,7 1 0-15,9-1-2 0,-1 3-1 16,0-4-2-16,-2 9 2 15,-5 2-4-15,-10 3 0 0,-7 2 0 16,-7 0-5-16,-13 4-4 16,-3 6-7-16,-12 6-26 15,-3 3-44-15,-2 1 0 16</inkml:trace>
  <inkml:trace contextRef="#ctx0" brushRef="#br3" timeOffset="233325.1753">18783 4246 400 0,'0'0'6'0,"0"0"3"16,3-5 1-16,-3 5 3 16,6-10-2-16,-6 10 1 15,14-10 1-15,7 5 0 16,-5 2-5-16,9 3-4 0,0 0 0 15,5 8-3-15,-5 2 0 16,2 5 0-16,-5 5-1 16,-6-6-1-16,-9 6 0 0,-3 0-1 15,-4 2 0-15,0-5 1 16,-6-5-1-16,-7 1 1 16,1-8 0-16,0-2 0 0,-5-3 1 15,6-10 0-15,-2-5 1 16,6-5-1-16,5-2 0 15,2-3 1-15,0 0-1 16,13 0 1-16,-1 3 0 16,4 3-2-16,5 6-5 0,-1-2-6 15,5 14-25-15,5 1-47 16,-4 0 0-16</inkml:trace>
  <inkml:trace contextRef="#ctx0" brushRef="#br3" timeOffset="234249.4801">19385 4255 357 0,'0'0'6'15,"0"-9"4"-15,0 9 2 0,-9-20 1 16,-2 7 2-16,-3 1 0 16,-4 0 0-16,-1 3 1 15,-4 0-7-15,5 4-3 16,1 5-1-16,0 5-4 0,4 5 0 15,6 8-2-15,3 1 0 16,3 1 0-16,2 5 1 16,8-3 0-16,1-2-1 15,8 0 1-15,-5-6 0 16,3-3 1-16,1-9-1 0,4-2 1 16,-7-2 0-16,1-6 0 15,-3-6 0-15,-1-6 0 16,-1-3 0-16,-3 1 0 0,0-6 0 15,-1 4 0-15,-1 0-1 16,2 0 1-16,-2 4-2 16,0 7 1-16,3 5 0 15,-8 8 0-15,12 2-1 0,-5 11 1 16,-1 4-1-16,3 3 0 16,1-1 1-16,0 4-1 15,-2-1 1-15,1-5 0 16,-1-2 0-16,7-7 0 0,-3-1 0 15,0-7 1-15,4 0-1 16,-5-7 1-16,3-4-1 16,-2-3 1-16,3-1-1 15,-5 1 0-15,-1-1 0 16,-1 2-1-16,-3 6 0 0,-5 7 0 16,7-9 0-16,-7 9 0 15,0 0-1-15,8 12 1 16,-6-3 0-16,3 3 0 0,1 1 1 15,3-4-1-15,1 2 1 16,8-4-1-16,2-5 1 16,2-2 0-16,3-5 0 15,2-7 1-15,1 0 0 0,-1-5 0 16,-4-3 0-16,-4 0 1 16,-6-3-1-16,-3 1 1 15,-10 5-1-15,0-1 0 16,-12 6 0-16,-6 8 0 0,0 1-1 15,-1 3 0-15,1 3 0 16,3 7-1-16,0 2 0 16,5 5 0-16,10 1 0 15,0-2 1-15,3 4-1 16,6 1 1-16,7-1-1 0,1-1 1 16,5 1 0-16,1-3 0 15,-4-2 0-15,1 0 0 16,3-5 0-16,-6 0 0 15,-4 0 0-15,-13-10 0 0,9 14 1 16,-9-14-1-16,-12 15 0 16,-3-10 1-16,-3 0-2 15,-3 3 2-15,-5-4-1 0,4 1 0 16,3 0 0-16,-2 0 0 16,5 0-2-16,0-2-4 15,16-3-5-15,-12 5-13 16,12-5-58-16,0 0-2 15</inkml:trace>
  <inkml:trace contextRef="#ctx0" brushRef="#br3" timeOffset="238172.5339">20072 4103 278 0,'0'0'7'16,"0"0"6"-16,0 0 2 15,0 0 4-15,0 0 1 16,0 0 3-16,0 0 2 15,5-3-1-15,-5 3-5 0,5-8-4 16,-5 8-2-16,12-9-3 16,1 3-1-16,3 4-1 15,5-3-1-15,1 5-1 16,2 0-6-16,6 0 0 16,-1 3 0-16,-3 1 0 0,2 4 0 15,-3 4 0-15,-3 0 0 16,-5 6 0-16,-2-2 0 0,-5 4 0 15,-5 0 0-15,-5 4 0 16,-10 0 0 0,-4 0 0-16,-6-1 0 0,-5 2 0 15,-4-3 0-15,5-5 0 16,-2-2 0-16,1-5 0 16,2-3 0-16,5-2 0 0,4-5 0 15,7 0 0-15,1-9 0 16,6-6 0-16,3-3 0 15,9-2 0-15,7-6 0 0,4-5 0 16,7-1 0-16,4 0 0 16,2-1 0-16,-1 0 0 15,-1 6 0-15,-4-1 0 16,-5 5 0-16,-3 6 0 0,-7 7 0 16,-3 1 0-16,-12 9 0 15,11-3 0-15,-11 3 0 16,-2 12 0-16,-7 2 0 15,0 10 0-15,2 1 0 0,-4 1 0 16,4 3 0-16,0 5 0 16,4-7 0-16,3 0 0 15,7-3 0-15,4-6 0 16,11-6 0-16,3 1 0 0,2-6 0 16,5-1 0-16,1-6 0 15,-1 0 0-15,-5 0 0 16,1-6 0-16,-6 4 0 15,-5-3 0-15,-6 3 0 16,-11 2 0-16,12 0-2 0,-12 0-29 16,0 0-57-16,-7 12-3 15</inkml:trace>
  <inkml:trace contextRef="#ctx0" brushRef="#br3" timeOffset="238706.0692">21092 3747 421 0,'0'0'5'0,"3"-9"4"16,-3 9 1-16,0-13 2 0,0 13 0 15,0 0-1-15,0 0 0 16,-7-2 1-16,-2 17-4 16,-8 12-8-16,4 13 0 0,0 4 0 15,-4 9 0-15,4 0 0 16,3 8 0-16,5-4 0 15,5-6 0-15,0 2 0 16,11-12 0-16,3 1 0 16,6-6 0-16,2-4 0 15,6-5 0-15,2-8 0 0,2 1 0 16,0-7 0-16,0-3 0 16,-2-3 0-16,-2-4 0 15,-6-1 0-15,-1-2 0 0,-10 0 0 16,2 0 0-16,-13 0 0 15,7 0 0-15,-7 0 0 16,0 0 0-16,0 0 0 16,0 0 0-16,0 0 0 0,0 0 0 15,0 0-12-15,-7 7-49 16,7-7-29-16,0 0-2 16</inkml:trace>
  <inkml:trace contextRef="#ctx0" brushRef="#br3" timeOffset="239706.3826">21359 3892 306 0,'0'0'7'16,"0"0"5"-16,7-8 3 15,-7 8 2-15,8-15 4 16,-8 15 1-16,10-12 0 16,-10 12 2-16,8-15-7 15,-8 15-4-15,0 0-5 16,0 0-1-16,0 0-3 0,0 0-2 16,0 17 0-16,0 4-1 15,-8 1-1-15,1 4 0 16,-6 1 2-16,1 9-1 0,-3-4 0 15,-2-3 1-15,-3-4-1 16,3 1 0-16,-4-2 0 16,1-8 1-16,2 4-2 15,2-6 0-15,1-4 0 0,2-5 0 16,4 2 0-16,9-7 0 16,-13 8 0-16,13-8 0 15,0 0 0-15,0 0 0 0,0 0 0 16,10-6 0-16,0 1 0 15,3 5 0-15,4 0 0 16,5-3 0-16,2 3 0 16,5 0 0-16,5 0 0 15,1 0 0-15,0 3 0 16,2-3 0-16,-7 0 0 0,-1 3 0 16,-1-1 0-16,-5 1 0 15,-4 0 0-15,-7-1 0 16,-3 0 0-16,-9-2 0 0,17 5 0 15,-17-5 0-15,0 0 0 16,0 0 0-16,4 10 0 16,-4-10 0-16,0 0 0 15,-10 8 0-15,10-8-24 0,-11 12-63 16,11-12-3-16</inkml:trace>
  <inkml:trace contextRef="#ctx0" brushRef="#br3" timeOffset="240204.8137">21830 4149 436 0,'0'0'5'0,"0"0"2"15,-5-12 2-15,5 12 2 16,-8-17 1-16,3 9 1 15,2-1 0-15,0-2-8 0,3 2-5 16,0-1 0-16,0 10 0 16,18-16 0-16,-3 14 0 15,5-3 0-15,-3 2 0 16,6 3 0-16,-3 5 0 0,-1 2 0 16,-3 7 0-16,-7-2 0 15,-4 6 0-15,-5-1 0 16,-5 2 0-16,-7 4 0 0,-3-4 0 15,-8 1 0-15,2 3 0 16,-2-9 0-16,3 3 0 16,1-5 0-1,3 1 0-15,7-8 0 0,9-5 0 16,0 11 0-16,4-11 0 16,8 0 0-16,9 0 0 15,3 0 0-15,2-3 0 0,4-2 0 16,-3 1 0-16,-1 0 0 15,2 2 0-15,-5-1 0 16,-3 1 0-16,-6-1 0 0,-1 3 0 16,-13 0 0-16,15 0 0 15,-15 0 0-15,0 0-51 16,0 0-38-16,0 0-2 0</inkml:trace>
  <inkml:trace contextRef="#ctx0" brushRef="#br3" timeOffset="240495.2731">22292 3649 453 0,'0'0'5'16,"0"0"2"-16,0-11 1 16,0 11-1-16,0 0 1 15,2 8 0-15,3 5 0 0,5 12-1 16,3 9-7-16,2 8 0 15,6 10 0-15,-2 3 0 16,0 6 0-16,-1 2 0 0,-4-2 0 16,-4-4 0-16,-10-3 0 15,0-4 0-15,-12 0 0 16,-6-8 0-16,-4 0 0 16,-3-5 0-16,-2-1 0 0,-3-7 0 15,7 3 0-15,-7 8-73 16,11-20-15-16</inkml:trace>
  <inkml:trace contextRef="#ctx0" brushRef="#br3" timeOffset="241605.3452">6100 10911 271 0,'0'0'8'0,"0"0"2"0,0 0 4 0,0 0 1 15,0 0 1-15,-7-9-1 16,7 9 2-16,0 0 3 16,5-3-6-16,10-2-2 15,10 3-2-15,5-8-1 0,12 0 0 16,3-7 1-16,7-1-1 15,5-1-3-15,-2-3 0 16,-3 2-3-16,-7 0 0 16,-8 5-2-16,-10 3 0 0,-4 4 0 15,-11 4 0-15,-12 4 0 16,0 0 0-16,0 0 0 16,-7 10 1-16,-14 4-1 15,-5 4 0-15,-6 1 0 0,-6 6-1 16,-9 5 1-16,-2-3-1 15,4 0 0-15,2-3 0 16,1 0 1-16,12-10-1 0,3-2 0 16,9-4-1-16,18-8 1 15,0 0 0-15,8-5 0 16,22-10-2-16,7 3-4 16,7-14-12-16,-3 5-65 15,28-4-1-15</inkml:trace>
  <inkml:trace contextRef="#ctx0" brushRef="#br3" timeOffset="244623.033">22860 4073 464 0,'0'0'6'0,"0"0"2"15,0 0 2-15,0 0 2 0,0-14-1 16,0 14-11 0,0 0 0-16,0 0 0 0,-2-9 0 15,2 9 0-15,0 0 0 16,0 0 0-16,0 0 0 16,0 0 0-16,0 0 0 15,0 0 0-15,0 0 0 16,6-3 0-16,-6 3 0 0,14 0 0 15,-14 0 0-15,16 0 0 16,-7 0 0-16,-9 0 0 0,10-5 0 16,-10 5 0-16,0 0 0 15,0 0 0-15,-13-7 0 16,1 7 0-16,-3 0 0 0,2 4 0 16,-1-1 0-16,2 2 0 15,-1 0 0-15,13-5 0 16,-10 5 0-16,10-5 0 15,0 0 0-15,7 0 0 16,5-2 0-16,1-3 0 0,2-3 0 16,-3 4 0-16,1-4 0 15,-2 3 0-15,-11 5 0 16,9-7 0-16,-9 7 0 16,0 0 0-16,-9 0 0 15,-4 2 0-15,8 8-4 0,10-1-86 16,-8-1-1-16</inkml:trace>
  <inkml:trace contextRef="#ctx0" brushRef="#br3" timeOffset="245838.0856">18101 5165 401 0,'0'0'5'0,"0"0"1"16,0 0 3-16,0 0-1 15,0 0 1-15,0 0-2 16,-13 2 2-16,10 10-1 0,-2 4-4 15,3 8-1-15,0 3-3 16,-1 6-1-16,1 5 4 16,2-5-1-16,0 2 1 0,0-3-1 15,0-2 1-15,0-5-1 16,0-5 2-16,0-5-1 16,0-3 0-16,0-12 1 15,0 12 0-15,0-12 1 0,0 0 0 16,-13-18-5-16,8-1 0 15,2-10 0-15,1-3 0 16,0-11 0-16,2-1 0 16,4-6 0-16,4 3 0 0,2 2 0 15,5 3 0-15,3 10 0 16,1 0 0-16,2 9 0 16,1 9 0-16,0 6 0 15,4 8-3-15,-3 0 2 16,2 13-1-16,-4 4 1 0,-5 9 0 15,-2 1 0-15,-7-1 1 16,-5 4-1-16,-4 0 2 16,-5 0-1-16,-4-6 0 0,-4-1 1 15,0-4-1-15,1-3 1 16,0-7-1-16,3 1 0 16,1-2-1-16,10-8 0 15,-5 14 0-15,5-14 0 0,15 13 3 16,2-6-2-16,5 1 2 15,5 1-1-15,1 2 2 16,-1 1 0-16,1-2-3 16,-1 2 0-16,-8 3 0 15,-2-3-5-15,-4 3-8 0,0-1-16 16,10 1-55-16,-18 2-1 16</inkml:trace>
  <inkml:trace contextRef="#ctx0" brushRef="#br3" timeOffset="246188.1121">18577 5361 399 0,'0'0'3'0,"0"0"1"16,-9 0 0-16,9 0 1 16,-15 7 0-16,4 3 3 15,-1 4 0-15,3 1 0 16,0 2-2-16,5 6-1 0,4-3 0 15,7 2 1-15,6-7-1 16,6 0-2-16,6-6 1 16,3 0-1-16,5-4 1 15,1-5-1-15,1-3 1 16,-11-5 0-16,6-4-1 0,-12-3 0 16,-4-5-1-16,-10-4-1 15,-4 2-2-15,-11-4 0 16,-6 2-1-16,-8 4-1 15,-2 5 0-15,0 5-2 0,-6 5-1 16,8 5-3-16,-2 0-5 16,10 5-12-16,4 1-24 0,13-6-33 15,-2 12-6-15</inkml:trace>
  <inkml:trace contextRef="#ctx0" brushRef="#br3" timeOffset="246435.44">18934 5187 430 0,'0'0'5'0,"0"0"1"16,0 0 1-16,0 0-1 16,0 0 2-16,0 0 0 15,0 15 1-15,0 2 0 16,-1 10-4-16,-1 1-2 16,-3 9 2-16,2-2 0 15,3 4 0-15,0-3-5 0,0-4 0 16,5-6 0-16,5-4 0 15,0-4 0-15,6-3 0 16,1-3 0-16,-1-4 0 0,2-5-13 16,2-3-14-16,0 0-56 15,-2-11-5-15</inkml:trace>
  <inkml:trace contextRef="#ctx0" brushRef="#br3" timeOffset="246603.028">18921 5331 355 0,'0'0'7'0,"-11"-2"3"15,11 2 3-15,-9 0 0 16,9 0 1-16,-10 0 1 0,10 0-1 16,0 0 0-16,7-3-5 15,13 3-5-15,2-3-7 16,13 3-12-16,-2 11-56 16,14-11-11-1</inkml:trace>
  <inkml:trace contextRef="#ctx0" brushRef="#br3" timeOffset="246999.5027">19214 5338 411 0,'0'0'6'16,"0"0"3"-16,0 0 3 16,-12 0 0-16,12 0 1 0,0 0 0 15,-8-9 0-15,8 9 0 16,8-12-4-16,9 3-9 15,7 1 0-15,4 4 0 16,-1 1 0-16,3 3 0 16,-2 0 0-16,-3 6 0 0,-10 6 0 15,-5 3 0-15,-10 2 0 16,-3 3 0-16,-12 0 0 16,-2 1 0-16,-6 2 0 15,-2 0 0-15,-2-1 0 0,4-2 0 16,2-5 0-16,0-1 0 15,9-1 0-15,2-2 0 16,10-11 0-16,0 12 0 16,13-12 0-16,6 0 0 0,4 0 0 15,4-6 0-15,5 1 0 16,5 1 0-16,-2-1 0 16,1 2 0-16,-4-3 0 0,-2 6 0 15,-4-1-26-15,-26 1-60 16,23 1-3-16</inkml:trace>
  <inkml:trace contextRef="#ctx0" brushRef="#br3" timeOffset="247299.8422">19826 5103 417 0,'0'0'6'0,"0"-12"1"0,-2 1 3 16,-2 2 1-16,-1-1 0 16,5 10 1-16,-19-5-1 0,4 12 1 15,-2 15-5-15,-3 11-2 16,-1 9-3-16,2 12-2 16,-1 3 0-16,5 3 0 15,7-3 0-15,6 0 0 0,4-8 0 16,11-4 0-16,4-3 0 15,8-12 0-15,5-6 0 16,2-1 0-16,10-6-31 16,1-7-54-16,-1-5-5 15</inkml:trace>
  <inkml:trace contextRef="#ctx0" brushRef="#br3" timeOffset="247669.6866">20196 5311 417 0,'0'0'4'0,"0"0"2"15,-10-12 2-15,-5 4 0 16,0 1 1-16,-5 2 0 16,-5 0 1-16,-2 0 0 15,-3 5-4-15,3 5-2 0,2 5-1 16,1 5-1-16,3 4-1 16,8-1-1-16,9 2 2 15,4-3 1-15,4-2-1 16,9-3 0-16,9-8 1 0,3-1-1 15,2-3-2-15,3-4 0 16,0-7 0-16,-2-1 0 16,-6 0 0-16,-4 0 0 15,-3-1 0-15,-3 6 0 16,-12 7 0-16,0 0 0 0,0 0 0 16,0 0 0-16,0 14 0 15,0 6 0-15,-3 0 0 16,1 2 0-16,2-1 0 15,0 3 0-15,0-4-3 0,8 2-8 16,2-8-14-16,-3 0-59 16,11-7-3-16</inkml:trace>
  <inkml:trace contextRef="#ctx0" brushRef="#br3" timeOffset="247972.4868">20433 5334 412 0,'0'0'5'16,"0"0"1"-16,0 0 1 15,-9 0 1-15,9 0-1 0,-19 4 2 16,6 7-1-16,1 1 2 16,-1 5-4-16,3 0-2 15,6 3 1-15,1 3-2 16,6-4 1-16,4-4 0 16,11-3 0-16,1-4-1 0,6-1-1 15,2-7 2-15,1 0-4 16,-1-7 0-16,-4-3 0 15,-4-5 0-15,-4 1 0 16,-10-6 0-16,-5 2 0 16,-7 0 0-16,-12 1 0 0,-2 5 0 15,-8 0 0-15,-2 2-2 16,1 5-7-16,0 2-5 0,0-1-13 16,6 4-58-16,7 0-2 15</inkml:trace>
  <inkml:trace contextRef="#ctx0" brushRef="#br3" timeOffset="248252.7458">20646 5095 450 0,'0'0'4'0,"0"0"2"16,8-4 2-16,-8 4-1 16,9 0 1-16,-2 1 0 0,6 10 0 15,2 4 1-15,3 9-6 16,2 6-3-16,1 7 0 15,5 3 0-15,-1 2 0 16,-3 3 0-16,-5-1 0 16,-2 0 0-16,-10-1 0 0,-2-3 0 15,-8-1 0-15,-11-1 0 16,-3-6 0-16,-9 1 0 16,-2-7 0-16,-1-4 0 0,-4-7 0 15,8-3-45-15,2-4-41 16,4-8-2-16</inkml:trace>
  <inkml:trace contextRef="#ctx0" brushRef="#br3" timeOffset="248405.6511">21155 5343 467 0,'0'0'4'0,"0"0"2"0,0 0 2 15,0 0-1-15,0 0 1 16,0 0-2-16,0 0-1 15,11 0-5-15,-11 0-13 16,0 0-71-16,7 0-4 16</inkml:trace>
  <inkml:trace contextRef="#ctx0" brushRef="#br3" timeOffset="249109.9">21543 5109 442 0,'0'0'4'16,"0"0"0"-16,0 0 0 15,0 0 1-15,0 14 0 0,0 1 0 16,-2 4 0-16,-1 6 0 16,3 7-3-16,0 8-2 15,0-3 3-15,3 6-1 16,4-4 0-16,0-3 0 15,1-3-1-15,0-3 1 0,-6-10-1 16,3-3 1-16,-3-5-2 16,-2-12-1-16,0 0 1 15,0 0-1-15,-7-12 1 16,2-13 0-16,0-5-1 16,1-9 0-16,0-8 1 0,2-3 1 15,2 1 0-15,0-1 1 16,0 3-1-16,10 8-1 15,0 4 2-15,10 10 0 0,-1 5-1 16,7 11-1-16,3 3-1 16,6 6 0-16,1 8 0 15,-6 7 0-15,-3 7 0 0,-3 4 0 16,-7 3-1-16,-4 0 0 16,-8 3 0-16,-8-2 1 15,-9 0-1-15,-6-8 1 16,2 3 0-16,-7-5 1 0,0-3-1 15,2-4 0-15,3-1 2 16,0 0-1-16,6-2 1 16,5-3-1-16,7-7 1 15,0 15 0-15,9-6 1 16,7-7 0-16,5 2-2 0,7 2-2 16,2-4-8-16,7 1-37 15,5 0-35-15,-7-2-2 16</inkml:trace>
  <inkml:trace contextRef="#ctx0" brushRef="#br3" timeOffset="249439.0089">22046 5353 398 0,'0'0'4'0,"-13"0"1"0,6 3 2 16,-5 2 1-16,-4 2-2 15,2 0 2-15,-2 6 1 16,4-1 0-16,2 0-2 15,7 3-1-15,6-1-1 16,10-2 0-16,3-3 0 16,9-1-1-16,5-6 0 0,3-2-1 15,-1 0-1-15,-1-7 1 16,0-1-1-16,-8-7 1 0,-6 0-2 16,-7-3 0-1,-10-1-1-15,-2-1 1 16,-14 0-1-16,-6 4-2 0,-2 0 1 15,-6 6-2-15,0 8 0 16,-2-4-2-16,7 6-6 0,-1 3-6 16,10 7-23-16,7 3-44 15,5-3-2-15</inkml:trace>
  <inkml:trace contextRef="#ctx0" brushRef="#br3" timeOffset="250037.0449">22414 5075 390 0,'0'0'5'15,"0"0"4"-15,0 0 1 16,0 0 1-16,0 0-1 0,0 0 1 15,0 0 1-15,0 20 1 16,-11 0-5-16,4 10-4 16,-5 7-1-16,-1 3 1 0,3 4-2 15,0 1 2-15,0-3-1 16,6-3 1-16,4-4-1 16,10-2 0-16,1-9-1 0,8-1-2 15,5-11 0-15,3 0 0 16,3-6 0-16,0-4-3 15,0-2-12-15,-3-8-36 16,-4-2-35-16,-9-4-3 16</inkml:trace>
  <inkml:trace contextRef="#ctx0" brushRef="#br3" timeOffset="250173.1928">22354 5288 401 0,'0'0'5'0,"0"0"3"16,0 0 2-16,-10 0-1 0,10 0 1 15,0 0 0-15,0 0-1 16,0 0-4-16,17 0-14 16,3 0-70-16,13 0-2 15</inkml:trace>
  <inkml:trace contextRef="#ctx0" brushRef="#br3" timeOffset="250658.9047">22724 5274 435 0,'0'0'6'0,"0"0"2"0,-7-5 3 16,7 5 1-16,-8-8 1 15,8 8-1-15,-10-9 2 16,10 9-14-16,0 0 0 16,5-10 0-16,8 10 0 0,4 4 0 15,5 4 0-15,3 4 0 16,-2 1 0-16,-1 4 0 15,-2 0 0-15,-11 6 0 16,-6-3 0-16,-3 2 0 0,-12-3 0 16,-6-1 0-16,-1 0 0 15,-1-4 0-15,0-4 0 16,3-7 0-16,1-3 0 0,6 0 0 16,6-7 0-16,1-5 0 15,3-6 0-15,7-2 0 16,11-5 0-16,2-3 0 15,5 4 0-15,0-2 0 0,1 7 0 16,-2 2 0-16,-3 2 0 16,-3 11 0-16,-6 1 0 15,-1 6 0-15,-4 6 0 0,-2 6 0 16,-3 0 0-16,1 7 0 16,1 3 0-16,0-3 0 15,1 0 0-15,2-2 0 16,2 0 0-16,4-5 0 15,2-3 0-15,3-4 0 16,7-4-35-16,9-1-51 16,-11-6-5-16</inkml:trace>
  <inkml:trace contextRef="#ctx0" brushRef="#br3" timeOffset="250922.3802">23291 4867 448 0,'0'0'4'0,"0"0"3"16,0 0 0-16,-10-7 0 16,10 7 1-16,-15 5 1 15,6 7-1-15,-4 7 0 16,0 10-3-16,-2 10-5 16,3 8 0-16,2 8 0 0,0 4 0 15,7 0 0-15,3 2 0 16,0-7 0-16,10-4 0 15,5-9 0-15,8-7 0 16,5-1 0-16,1-16-2 16,11-4-55-16,-5-6-29 0,4-2-3 15</inkml:trace>
  <inkml:trace contextRef="#ctx0" brushRef="#br3" timeOffset="251292.7343">23659 5142 422 0,'0'0'5'15,"0"0"1"-15,-13-12 2 16,3 7 2-16,-6-2 0 16,-2 1 1-16,-7 3 0 0,0-2 0 15,-3 5-4-15,2 8-2 16,3 3-3-16,3 7-1 16,5-2 1-16,5 2-2 15,5 2 0-15,5-2 0 16,5 1 0-16,7-9 0 15,6-3 0-15,2-2 0 0,5-5 0 16,0-5 0-16,-1-2 0 16,1-3 0-16,-2-3 0 0,-5 1 0 15,-2 0 0-15,-6 4 0 16,-10 8 0-16,11-3 0 16,-11 3 0-16,0 18 0 0,-11 2 0 15,4 0 0-15,0 7 0 16,2-3 0-16,-2 3 0 15,7-1 0-15,0-4 0 16,2-2-14-16,5-8-20 16,-4-3-51-16,17-6-3 15</inkml:trace>
  <inkml:trace contextRef="#ctx0" brushRef="#br3" timeOffset="251622.0486">23868 5153 443 0,'0'0'2'0,"0"0"2"15,-11 0 1-15,11 0 1 16,-19 9 1-16,6 6 0 16,-1 0 0-16,4 6 1 15,-3 3-1-15,6 0-3 0,4 1 0 16,6-3-1-16,9-1 1 16,6-7-4-16,7-4 0 15,5-5 0-15,-3-5 0 0,4-2 0 16,-1-8 0-16,-7-2 0 15,-3-9 0-15,-13-1 0 16,-4 0 0-16,-8-1 0 16,-10-1 0-16,-8 4 0 15,-7 0 0-15,-1 5 0 0,-2 3 0 16,-1 5 0 0,6 4-10-16,3 0-6 0,10 3-11 15,0 0-26-15,15 0-35 16,0 0-1-16</inkml:trace>
  <inkml:trace contextRef="#ctx0" brushRef="#br3" timeOffset="251868.9521">24045 4830 389 0,'0'0'7'15,"0"0"3"-15,9-9 3 16,-9 9 1-16,10-11 1 0,-10 11 1 16,18-6 0-16,-6 6 0 15,1 6-5-15,4 12-7 16,3 9-4-16,-3 10 0 15,3 11 0-15,-2 0 0 0,1 10 0 16,-6-1 0-16,-9 2 0 16,2-5 0-16,-6 1 0 15,0-8 0-15,-10-4 0 16,-1-7 0-16,-4 0 0 16,-2-7 0-16,0-7 0 15,4 3 0-15,-12 15-59 0,11-25-30 16</inkml:trace>
  <inkml:trace contextRef="#ctx0" brushRef="#br3" timeOffset="255950.1181">13792 4836 214 0,'0'0'5'15,"0"0"-2"-15,-13 0 3 16,13 0 0-16,-9 5 2 16,9-5 2-16,-10 12 1 15,8-5-1-15,2 5 1 16,0-2-2-16,2 3 0 0,8 0-1 15,2 1 0-15,3-4 0 16,8 3-2-16,4-6 0 16,8 0-1-16,2 1 0 0,5-1-1 15,2-5 0-15,4 1-1 16,2-3 0-16,2 0 0 16,-5 0 1-16,3 0-2 0,0-3 0 15,-1 1 0-15,1-3 0 16,3 0 0-16,0 0 0 15,3-2 1-15,-2-3-1 16,4 0 1-16,-1-2-1 16,3-4 0-16,-1 2 1 0,-1 1-1 15,-2-1 0-15,-2 4 0 16,-1-2-1-16,0 4 1 16,-9 3-1-16,1 1 0 15,-3-2 0-15,-2 6 0 0,-6-2 0 16,2 2 0-16,1 0 0 15,0 0-1-15,0 0 1 16,-7 0-1-16,8 5 0 16,-8 2 0-16,2-2 1 15,-4 5-1-15,-2 0 0 0,-1 0 0 16,-5 4 0-16,-3-1 0 16,1 1 0-16,-2 4 1 0,-7 0-1 15,-3-1 0-15,3 2 0 16,-1 1 0-16,-1 1 1 15,-1 0-1-15,0 2 0 16,-2-1 0-16,5-1 0 0,-2 0 0 16,0 2-1-16,-2-1 1 15,6 0 0-15,-4-1 0 16,0 3 0-16,3-2 0 16,-2-2 1-16,-1 1-1 15,1-1-1-15,2 3 3 16,-3 0 0-16,3-4 0 0,-3-1 0 15,4 2 0-15,-2-1 0 16,3 1 0-16,2-3 0 16,-2 0-1-16,3-2-1 0,-1 2 1 15,2 1-1-15,1 0 1 16,0-1 0-16,0 0-1 16,4 1 1-16,1-2-1 0,1 2 2 15,-2 5-2-15,7-8 1 16,-5-1 0-16,9 4 0 15,-2 0 0-15,4-6-1 16,0 3 2-16,7-1-2 0,1-1 1 16,0 1 0-16,1-1 0 15,-1-4 0-15,6 5-1 16,-7 0 1-16,7-1-1 16,-4-4 1-16,4 4 0 15,4-4-1-15,-2 1 1 0,4 0-1 16,1-1 1-16,-1 2-1 15,4-2 1-15,-4 2 0 16,1-1-1-16,3 0 1 16,-3-3-1-16,1 1 1 15,1-1 0-15,5 0-1 0,-2 1-1 16,4-1 1-16,2-2 0 16,-2 0-1-16,1 2 1 0,-1 2-1 15,-1-2 0-15,-4-2 1 16,3-3 1-16,-1 1-1 15,3 0 0-15,-2-3 0 16,2 1 1-16,1-1-1 0,2 0 0 16,0 0 0-16,3 0 0 15,2 0 0-15,0-1 0 16,0 1 0-16,1-3 0 16,-2 3 0-16,4-3 1 15,2 1-1-15,1-1 0 0,0-3 0 16,5 5 1-16,4-4-1 15,0-3 2-15,5 3 0 16,-1-3-1-16,7 2 1 16,-2 0-1-16,4-1 1 15,-8 2-1-15,4-5 0 0,2 8-2 16,-4-6 1-16,1 4 0 16,-3-1 0-16,2-1 0 15,3 2 0-15,1-4 0 0,1 6 0 16,2-4 0-16,2 5 0 15,1-2 0-15,-3-5 0 16,0 5 0-16,0-1 0 0,-4 1 0 16,0-2-1-16,-4 1 1 15,-2 1 0-15,-2-2 0 16,-4 0 0-16,0 0 0 16,-3 0 0-16,-2 3 0 15,1-1-1-15,-1 1 1 0,-3-1 0 16,3 1 0-16,-4-1-1 15,-3 1 1-15,1-3 0 16,-1 3 0-16,-6-6 0 16,-4 3 0-16,3-2-1 0,-4 0 1 15,0-2 0-15,0 4 0 16,-3 1 0-16,1-1 0 16,2-1 0-16,-4 4 0 15,-1-3 0-15,0 0 0 0,-5 0-1 16,0 1 1-16,-4 1 0 15,-6 0 1-15,-5-1-2 16,-1-1 2-16,-8 0-1 0,-3 3 1 16,0 2-1-16,-4 0 1 15,-9-5 0-15,3 2-1 16,-5 3 1-16,-10 0 0 16,14 0-1-16,-14 0 0 15,11 0 0-15,-11 0 0 0,0 0 0 16,12 8 0-16,-12-8 0 15,0 0 1-15,9 7-1 16,-9-7 0-16,0 0 1 16,9 9-1-16,-9-9-1 0,0 0-4 15,4 8-16-15,-4-8-59 16,0 0 0-16</inkml:trace>
  <inkml:trace contextRef="#ctx0" brushRef="#br3" timeOffset="256724.0031">14510 5487 405 0,'0'0'5'15,"0"-8"3"-15,0 8 1 16,-3-17 2-16,1 8 1 16,2-2 0-16,-4 2 1 15,4-1-4-15,0 10-1 0,0 0-4 16,0 10-1-16,4 7-1 15,1 7-1-15,8 6 0 16,-3 8-1-16,3 1 5 16,-4 3-4-16,3-4 1 15,-1-4-2-15,-2 0 0 0,-4-4-4 16,0-3-4-16,-2-4-8 16,0-4-19-16,2-2-48 15,-5-3-2-15</inkml:trace>
  <inkml:trace contextRef="#ctx0" brushRef="#br3" timeOffset="257006.8295">14208 5516 334 0,'0'0'7'16,"0"0"3"-16,-8-7 2 0,8 7 3 15,-4-10 0 1,4 10-1-16,0-15 2 15,8 5 1-15,10-2-6 0,10 0-3 16,6-5-4-16,8 1-1 16,8-1 0-16,3 0-1 15,-2 0-1-15,-1 0 0 0,-2 4-2 16,-9 3 0-16,-6 4 1 16,-8 4 0-16,-5 1-3 15,-7 1-5-15,-4 1-10 16,1 4-29-16,-2 10-36 0,-5 0 0 15</inkml:trace>
  <inkml:trace contextRef="#ctx0" brushRef="#br3" timeOffset="257207.8683">14881 5625 341 0,'0'0'4'16,"0"0"5"-16,0 0 2 0,0 10-1 15,0-10 3 1,0 15-1-16,0-2 0 0,0-1 0 16,0 3-2-16,0-1-5 15,0 2-1-15,5-1-6 0,-2-3-10 16,6-9-44-16,2 6-19 16</inkml:trace>
  <inkml:trace contextRef="#ctx0" brushRef="#br3" timeOffset="257695.0933">14939 5378 396 0,'0'0'4'0,"-6"-10"4"0,3 3 1 16,-4-5 2-16,0-1 1 15,0-5 0-15,-4 3 0 16,6-7 1-16,-2 7-5 15,5 1-3-15,2 1-2 16,5 3-2-16,4 3-2 16,7 7 1-16,0 0-2 0,2 5 1 15,-1 5 0-15,1 5 1 16,-3 2-1-16,-5 5 1 0,-3 5 0 16,-4 1 2-16,-3-1 0 15,-5-3 0-15,-2 2 0 16,-1-4 0-16,-1-5-1 15,5 0 1-15,0-7 0 0,4-10-1 16,4 7 0-16,12-7 0 16,2-4 2-16,8-4-1 15,1-4-2-15,6 0 0 16,-3-3 0-16,-1 3 0 0,-1 2 0 16,-6-1 0-16,-7 3 0 15,-2 4 0-15,-13 4 0 16,14-5 0-16,-14 5 0 15,0 0 0-15,0 0 0 16,0 0 0-16,0 0 0 0,0 0 0 16,0 8 0-16,0-8 0 15,-4 9-13-15,-6 0-71 16,10-9-3-16</inkml:trace>
  <inkml:trace contextRef="#ctx0" brushRef="#br1" timeOffset="266282.152">22423 7798 366 0,'0'0'6'0,"0"0"1"15,0 0 2-15,0 0 0 16,0 0 0-16,0 0 0 15,-7 0-1-15,7 0 1 16,0 0-3-16,0 0-5 16,-5 5-1-16,5-5 1 0,0 10-1 15,0-10 1-15,0 7 0 16,0-7 2-16,10 8-1 0,-10-8 3 16,12 0 0-16,-12 0 1 15,15 0 0-15,-15 0 2 16,15-10-1-16,-15 10-1 0,10-15 1 15,-10 7-1-15,0 8-1 16,0-14-2-16,0 14-3 16,-15-13 0-16,15 13 0 15,-17 0 0-15,6 0 0 16,2 5 0-16,-1 3 0 0,10-8 0 16,-15 17 0-16,15-8 0 15,0-9 0-15,2 13 0 16,-2-13 0-16,20 5 0 15,-8-5 0-15,1 0 0 16,-1-1 0-16,1-8 0 0,-1 4 0 16,-12 5 0-16,10-12 0 15,-10 12 0-15,0-15 0 16,0 15 0-16,-7-8 0 0,-3 8 0 16,-3 0 0-16,4 0 0 15,-6 3 0-15,2 5 0 16,4 1 0-16,-4-4-11 0,8 8-7 15,5-13-13-15,-15 12-57 16,15-12 0-16</inkml:trace>
  <inkml:trace contextRef="#ctx0" brushRef="#br1" timeOffset="267943.1042">22426 7764 167 0,'0'0'7'0,"0"0"5"15,0 0 4-15,0 0 2 0,0 4 3 16,0-4 2-16,0 0 1 16,0 0 1-16,0 0-4 15,0 0-5-15,0 0-3 16,-8 3-1-16,8-3-2 0,0 0-2 16,0 0-2-16,0 0-1 15,0 0-1-15,0 0 1 16,0 0 1-16,0 0 1 15,0 0 0-15,8 0 0 0,4-7 1 16,3-1-1-16,8-4 1 16,2-5-2-16,5-1 0 15,7-8-2-15,0 5 0 16,6-6 0-16,-2-1-1 0,4-4 0 16,2 5 0-16,-2-2 0 15,-2 0-1-15,1 5 0 0,-4 0 0 16,0 2 0-16,-6-1 0 15,-1 5 0-15,-4 1-2 16,1 2 0-16,-5 3 0 16,-4 0 0-16,-2 0 0 15,-4 4 0-15,0 0 0 0,-5 0 0 16,-10 8 0-16,15-9 0 16,-15 9 0-16,0 0 0 15,9-8 0-15,-9 8 0 16,0 0 0-16,0 0 0 15,0 0 0-15,0 0 0 0,0 0 0 16,0 0 0-16,0 0 0 16,0 0 0-16,0 0 0 15,0 0 0-15,0 0 0 16,0 0 0-16,0 0 0 0,0 0 0 16,0 0 0-16,0 0 0 15,0 0 0-15,0 0 0 16,0 0 0-16,0 0 0 0,0 0 0 15,0 0 0-15,0 0 0 16,0 0 0-16,0 0 0 16,0 0 0-16,0 0 0 0,0 0 0 15,0 0 0-15,0 0 0 16,0 0 0-16,0 0 0 16,0 0 0-16,0 0 0 15,0 0 0-15,0 0 0 16,0 0 0-16,0 0 0 15,0 0 0-15,0 0 0 0,0 0 0 16,0 0 0-16,0 0 0 16,0 0 0-16,0 0 0 15,0 0 0-15,0 0 0 16,0 0 0-16,11-10 0 0,-11 10 0 16,12-7 0-16,-12 7 0 15,18-13 0-15,-11 7 0 16,5 0 0-16,1-1 0 0,-3-1 0 15,-1 4 0-15,-1-4 0 16,2 3 0-16,-10 5 0 16,10-9 0-16,-10 9 0 15,0 0 0-15,0 0 0 0,0 0 0 16,0 0 0-16,0 0 0 16,0 0 0-16,0 0 0 15,0 0 0-15,0 0 0 0,0 0 0 16,0 0 0-16,0 0 0 15,0 0 0-15,0 0 0 16,-5 2 0-16,5-2 0 16,-15 12 0-16,10-4-13 15,-7-6-22-15,-11 3-53 16,23-5-2-16</inkml:trace>
  <inkml:trace contextRef="#ctx0" brushRef="#br1" timeOffset="268451.1904">23197 7097 344 0,'0'0'8'15,"0"0"3"-15,0 0 4 16,0 0 1-16,-8-2 1 15,8 2 1-15,0 0 1 16,0 0 0-16,0 0-8 0,0 0-3 16,0 0-3-16,0 0 0 15,10-3-2-15,5 3 1 16,2 0-1-16,3-6 0 0,5 2-1 16,5-4-2-16,-1 1 0 15,-1-1 0-15,-1 2 0 16,-5 0 0-16,-4-1 0 0,-3 5 0 15,-5-1 0-15,-10 3 0 16,7 3 0-16,-7-3 0 16,0 19 0-16,0-2 0 15,0 4 0-15,-5 4 0 0,-2 4 0 16,2 0 0-16,-5 2 0 16,2-2 0-16,-1-2 0 15,2-1 0-15,2-6 0 16,-1-3 0-16,4-5 0 15,-4 0 0-15,6-12 0 0,0 10 0 16,0-10 0-16,0 0 0 16,0 0 0-16,0 0 0 15,0 0-4-15,0 0-26 16,19 8-56-16,-19-8-4 0</inkml:trace>
  <inkml:trace contextRef="#ctx0" brushRef="#br1" timeOffset="270598.5453">23657 7250 307 0,'0'0'5'0,"0"0"4"15,0 0 2-15,-11 6 1 16,11-6 3-16,0 0 2 16,-7 9 0-16,7-9 1 0,0 0-5 15,-10 5-3-15,10-5-2 16,0 0-2-16,0 0 0 15,0 0 0-15,0 0 0 16,0 0 1-16,15 0 0 16,0-5 1-16,4-4 0 15,6-1 0-15,0-2-1 0,8-3-7 16,-1-1 0-16,-2 2 0 16,0 2 0-16,-5 1 0 15,-9 4 0-15,0 2 0 0,-7 0 0 16,-9 5 0-16,11 0 0 15,-11 0 0-15,0 5 0 16,0 4 0-16,-7 5 0 16,-1 2 0-16,3 4 0 0,-7 1 0 15,-4 3 0-15,0-1 0 16,-5 1 0-16,-4-1 0 16,6-1 0-16,-4-2 0 15,3-4 0-15,0 0 0 16,5-3 0-16,3-4 0 0,12-9 0 15,-10 11 0 1,10-11 0-16,5 0 0 0,8 0 0 16,4-6 0-16,3 1 0 15,5-2 0-15,2-3 0 0,3 0 0 16,0-2 0-16,-4 1 0 16,-1 1 0-16,-2 0 0 15,-1 3 0-15,-7 2 0 0,-2 1 0 16,-13 4 0-16,15-6 0 15,-15 6 0-15,0 0 0 16,0 0 0-16,0 0 0 16,0 0 0-16,0 0 0 0,0 0 0 15,0 0 0-15,0 0 0 16,0 0 0-16,0 6 0 16,0 1 0-16,0-7-88 15,-5 9-4-15</inkml:trace>
  <inkml:trace contextRef="#ctx0" brushRef="#br1" timeOffset="272332.2833">22337 7790 265 0,'0'0'5'0,"0"0"3"16,0 0 2-16,0 0 5 0,0 5 4 15,0-5 0-15,0 0 2 16,0 0 4-16,0 0-6 15,0 0-1-15,0-5-2 16,0 5-3-16,-6-17-3 16,1 8-1-16,-3-6-1 0,-1-2-1 15,-1-9 0-15,-2-1-1 16,-3-5-1-16,-6-8 1 16,0-4-6-16,-2 0 0 15,-4-9 0-15,-1 2 0 0,1-2 0 16,-3 2 0-16,1 0 0 15,6 4 0-15,-2 3 0 16,0-3 0-16,0 7 0 16,6-2 0-16,-1 5 0 15,0 2 0-15,3 5 0 0,-1 6 0 16,8 5 0-16,-3 2 0 16,4 5 0-16,9 12 0 15,-10-12 0-15,10 12 0 0,0 0 0 16,0 0 0-16,0 0 0 15,0 0 0-15,0 0 0 16,0 0 0-16,0 0 0 0,0 0 0 16,0 0 0-16,0 0 0 15,0 0 0-15,0 0 0 16,0 0 0-16,0 0 0 16,0 0 0-16,0 0 0 0,0 0 0 15,0 0 0-15,0 0 0 16,0 0 0-16,0 0 0 15,0 0 0-15,0 0 0 16,0 0 0-16,0 0 0 16,0 0 0-16,0 0 0 15,0 0 0-15,0 0 0 0,0 0 0 16,0 0 0-16,0 0 0 16,0 0 0-16,0 0 0 15,-11 10 0-15,7 3 0 0,-1 2 0 16,-1 4 0-16,0 6 0 15,-5 2 0-15,2 1 0 16,-1-1 0-16,-1-3 0 0,4-1 0 16,-3-3 0-16,6-6 0 15,-2-3 0-15,3-1 0 16,3-10 0-16,0 0 0 16,0 0 0-16,0 0 0 0,0 0 0 15,0-17 0-15,5 0 0 16,-1-7 0-16,3 2 0 15,-2-5 0-15,2-1 0 16,0 1 0-16,-1 3 0 0,-1-1 0 16,0 8 0-1,-1 2 0-15,-1 2 0 0,-1 6 0 16,-2 7 0-16,0 0 0 16,0 0 0-16,11-3 0 15,-11 3 0-15,12 12 0 0,-3 0 0 16,4 5 0-16,2-5 0 15,5 5 0-15,-4-3 0 16,5-2 0-16,2 3 0 0,-6-7 0 16,5 1 0-16,-2-3 0 15,3 2 0-15,-8-8-20 16,0 4-69-16,-3-4-3 16</inkml:trace>
  <inkml:trace contextRef="#ctx0" brushRef="#br1" timeOffset="272872.0516">21949 6684 423 0,'0'0'6'16,"0"0"3"-16,-6-16 0 15,6 16 3-15,-5-12 0 16,3 2 0-16,0-2 1 0,2-3 2 16,0 5-15-16,0 0 0 15,4 1 0-15,-4 9 0 16,21-16 0-16,-9 16 0 16,3 0 0-16,2 3 0 15,1 4 0-15,-1 8 0 0,-2 0 0 16,-2 0 0-16,-2 2 0 15,-3 1 0-15,-1-1 0 16,-7-2 0-16,0-3 0 16,-2 1 0-16,0-6 0 15,2-7 0-15,-5 12 0 0,5-12 0 16,0 0 0-16,-6-5 0 16,6-7 0-16,0-3 0 15,3-2 0-15,2-6 0 0,-2 4 0 16,1-4 0-16,0 6 0 15,3 0 0-15,-5 4 0 16,3 4 0-16,-5 9 0 0,0 0 0 16,10-4 0-16,-10 4 0 15,11 13 0-15,-5 0 0 16,7-1 0-16,2 3 0 16,0 2 0-16,2 0 0 0,8-2 0 15,-3-2-29 1,6 2-55-16,1-3-6 0</inkml:trace>
  <inkml:trace contextRef="#ctx0" brushRef="#br1" timeOffset="275216.1306">22416 7825 116 0,'0'0'6'0,"0"0"6"16,0 0 2-16,0 0 5 15,0 0 3-15,0 0 2 16,0 0 2-16,0 0 1 0,0 0-4 16,0-7-2-16,0 7-3 15,0-11-2-15,0 11-2 16,0-9 0-16,0 9 0 15,0 0-2-15,0-10-1 16,0 10-2-16,0 0-1 0,0 0-1 16,0 0-2-1,0 0-2-15,0 0-1 0,0 0-1 16,0 10 0-16,0-1-1 16,0 12 2-16,0 4 0 15,5 4 2-15,-5 8 0 0,5 4 1 16,-3 2 0-16,3 3 0 15,-2 3 1-15,2 1-1 16,-3-1-1-16,-2-1 1 0,3 0-1 16,-1-3 0-16,-2 0-1 15,0-4-1-15,0 0 0 16,0-9-1-16,0-3 0 16,0-4-1-16,0-4 0 0,0-4 0 15,0-5 2-15,0 0-2 16,0-12 0-16,0 12 0 15,0-12 0-15,0 0 0 16,0 7 0-16,0-7 0 0,0 0 0 16,0 0 0-1,0 0 0-15,0 0 0 0,0 0 0 16,0 0 0-16,0 0 0 16,0 0 0-16,0 0 0 0,0 0 0 15,0 0 0-15,0 0 0 16,0 0 0-16,0 13 0 15,0-13 0-15,0 0 0 16,3 10 0-16,-3-10 0 0,0 0 0 16,2 13 0-16,-2-13 0 15,2 13 0-15,-2-13 0 16,0 14 0-16,0-14 0 0,3 17 0 16,-1-7 0-16,-2-10 0 15,0 13 0-15,0-13 0 16,3 7 0-16,-3-7 0 15,0 0 0-15,0 0 0 16,0 0 0-16,0 0 0 16,0 0 0-16,0 0 0 15,0 0 0-15,0 0 0 0,0 0-6 16,0 0-12-16,0 0-27 16,0 0-41-16,0 0-1 0</inkml:trace>
  <inkml:trace contextRef="#ctx0" brushRef="#br1" timeOffset="275898.1735">22322 8712 365 0,'0'0'6'0,"0"0"2"15,-5-10 4-15,5 10 0 16,0 0 2-16,0 0 2 16,-11-12 0-16,11 12 2 15,0 0-6-15,0 0-1 0,0 0-3 16,0 0-3-16,0 0-1 15,0 0 0-15,0 0-4 16,0 0 0-16,0 0 0 0,0 0 0 16,3 10 0-16,5 0 0 15,1 2 0-15,1-2 0 16,5 2 0-16,-3 3 0 16,3-2 0-16,0-3 0 0,-2 0 0 15,-3-1 0-15,2-1 0 16,-4-3 0-16,-8-5 0 15,12 10 0-15,-12-10 0 16,0 0 0-16,7 4 0 0,-7-4 0 16,0 0 0-16,0 0 0 15,0 0 0-15,0 0 0 16,16-2 0-16,-16 2 0 16,14-17 0-16,-3 2 0 0,1-5 0 15,0-1 0-15,6-8 0 16,0 2 0-16,-4 0 0 15,0 2 0-15,-1 0 0 16,-3 6 0-16,-3 4 0 0,2 3 0 16,-9 12 0-16,6-13 0 15,-6 13 0-15,0 0 0 16,0 0 0-16,0 0 0 16,0 0 0-16,0 0 0 0,0 0 0 15,0 0 0-15,0 8 0 16,0-8 0-16,-2 20 0 15,-6-6-43-15,3 1-46 16,3 2-2-16</inkml:trace>
  <inkml:trace contextRef="#ctx0" brushRef="#br1" timeOffset="276469.9279">22483 9039 443 0,'0'0'4'0,"0"0"3"16,0 0-1-16,0 0 1 16,0 0 0-16,0 0-1 15,-3 2 1-15,3-2 0 0,0 12-4 16,0-12-2-16,10 14-1 15,-10-14 1-15,16 12 1 16,-4-9 0-16,1-3 1 16,3 0 0-16,2-8-1 15,1-5-2-15,2 1 0 0,-1-5 0 16,-3-5 0-16,0 2 0 16,-2 0 0-16,-4 2 0 15,1 1 0-15,-8 2 0 0,-1 5 0 16,-1 1 0-16,-2 9 0 15,0 0 0-15,0 0 0 0,3 7 0 16,0 3 0-16,2 4 0 16,2 3 0-16,0 4 0 15,4 3 0-15,1-4 0 16,3 5 0-16,-5 3 0 16,2-4 0-16,-1 1 0 15,-4-3 0-15,-2 0 0 0,-5 4 0 16,-3-6 0-16,-6 4 0 15,-7-5 0-15,-6 4 0 16,-3-3 0-16,-5 0 0 16,-3 0 0-16,1-1 0 15,2-6 0-15,5-6 0 0,4-2 0 16,3-2 0-16,3-9-29 16,-2-3-58-16,17-9-2 15</inkml:trace>
  <inkml:trace contextRef="#ctx0" brushRef="#br1" timeOffset="278920.3821">23089 9071 416 0,'0'0'5'0,"0"0"2"15,0 0 3-15,0 0-1 16,0 0 2-16,-9-2 0 0,9 2 0 16,0 0 1-16,5-13-5 15,2 6-3-15,6-1-2 16,-1 1-1-16,6-3 0 16,-4 0-1-16,2 3 0 15,-2 5 0-15,-4-3 0 0,-10 5 0 16,15 0-1-16,-15 0 1 15,7 7-1-15,-7-7 1 16,0 17 0-16,-5-5 0 16,0 3 0-16,1-2 0 0,-4 0 0 15,3 1-1-15,0-4 0 16,0 0 0-16,2 0 0 16,3-10 0-16,0 15 0 15,0-15 1-15,13 7 0 0,-3-7 0 16,2 2 0-16,0-2 1 15,9 0-1-15,-7 0 0 16,4 0 0-16,-3 3 0 0,-5-3 0 16,0 5 0-16,-10-5 0 15,13 4 0-15,-13-4 0 16,0 14 1-16,0-14-1 16,-18 15 1-16,6-6 0 15,-4-1 0-15,0 4-1 0,-5-2 1 16,-1 2-1-16,-1 0 0 15,6-4 0-15,-1-1-3 16,3-2-5-16,9 4-19 16,6-9-55-16,0 0-4 15</inkml:trace>
  <inkml:trace contextRef="#ctx0" brushRef="#br1" timeOffset="280182.3106">22388 6661 336 0,'0'0'6'0,"0"0"3"15,0 0 2-15,0 0 3 16,0 0 0-16,0 0 0 0,0-11 0 16,0 11 1-16,8-12-6 15,4 3-3-15,1 1-2 16,2 4-1-16,0-2-1 0,2-1-1 16,0 2-1-16,-1 3 0 15,-2 0 0-15,-3 2 0 16,-11 0-1-16,14 4 1 15,-14-4 0-15,5 12-1 16,-5 1 1-16,0 1-1 16,0-2 2-16,-5 3-2 0,3 1 2 15,-5-1-2-15,4-3 1 16,-3-2 0-16,6-10-1 16,-2 15 1-16,2-15 0 15,0 12 0-15,0-12 0 0,18 8 1 16,-4-7 0-16,2 2 0 15,0-3 0-15,-1 0 0 16,5 0 0-16,-4 3-1 0,-2-3 1 16,-4 0-1-16,-10 0 0 15,13 2 1-15,-13-2-1 16,0 0 2-16,0 8 0 16,0-8 0-16,-8 13 0 0,-1-6 0 15,-7 3 1-15,0-3 0 16,-2 3-2-16,1-2 1 15,-3-1-1-15,2 0-1 16,1 0 1-16,4 1-2 16,1-5-4-16,7 6-11 15,-6 14-52-15,11-23-15 0</inkml:trace>
  <inkml:trace contextRef="#ctx0" brushRef="#br1" timeOffset="284148.1939">21083 6346 424 0,'0'0'6'0,"0"0"3"15,0 0 2-15,3-8 1 16,-3 8 2-16,0 0 0 0,-3-12-1 15,3 12-5-15,-12-2-8 16,12 2 0-16,-17 8 0 0,9 1 0 16,4-1 0-16,1 5 0 15,0-1 0-15,3-2 0 16,7 0 0-16,4-3 0 16,1 1 0-16,3-4 0 0,-1-1 0 15,4-3 0-15,0 0 0 16,-6-7 0-16,-2 1 0 15,-2-3 0-15,-3-1 0 16,-5 2 0-16,-3-2 0 16,-7 2 0-16,-2 6 0 0,-4-1 0 15,-1 3 0-15,-3 3 0 16,3 3 0-16,0 2 0 16,5 1 0-16,2 3 0 15,7-2 0-15,3 0 0 16,0-10 0-16,22 14 0 0,-2-11 0 15,1-3 0-15,7-3 0 16,2-4 0-16,-5-2 0 0,-2-4 0 16,0-1 0-16,-9-2 0 15,-7 2 0-15,-7 3 0 16,-5 2 0-16,-11 3 0 0,-5 1 0 16,-1 3 0-16,-3 2 0 15,0 5 0-15,0 0 0 16,8 4 0-16,7-1 0 15,10 8-34-15,5-7-54 0,9 2-3 16</inkml:trace>
  <inkml:trace contextRef="#ctx0" brushRef="#br1" timeOffset="285667.2402">21738 6128 380 0,'0'0'8'0,"0"0"2"16,0 0 4-16,2-12 2 0,-2 12 2 15,2-12 2-15,-2 12 0 16,3-13 1-16,-3 13-17 15,0 0-4-15,0 0 0 16,-3 5 0-16,-1 8 0 16,4 8 0-16,-6 3 0 0,3 3 0 15,1 2 0-15,-3 3 0 16,3-4 0-16,2-1 0 16,-3-3 0-16,1-1 0 0,-3-3 0 15,3-5 0-15,-2-3 0 16,2 0 0-16,0-2 0 15,2-10 0-15,-5 12 0 16,5-12 0-16,-3 13-67 0,3-13-23 16,0 0-1-16</inkml:trace>
  <inkml:trace contextRef="#ctx0" brushRef="#br1" timeOffset="285967.3249">21464 6133 421 0,'0'0'6'16,"0"0"1"-16,-6-8 2 15,6 8 1-15,0-12 1 16,0 12 2-16,23-17 0 16,-3 7 1-16,8 1-7 0,4-4-7 15,10 2 0-15,6 2 0 16,1-3 0-16,3 1 0 15,-2 4 0-15,-3 0 0 16,-4 2 0-16,-4 0 0 16,-9 3 0-16,-3 2 0 15,-4 0 0-15,-11 0 0 0,0 5 0 16,-12-5 0-16,16 17-23 16,-12-8-65-16,-1 4-3 15</inkml:trace>
  <inkml:trace contextRef="#ctx0" brushRef="#br1" timeOffset="286431.0116">21984 6240 459 0,'0'0'5'0,"0"0"2"15,-9-11 3-15,9 11 0 16,0-12 1-16,0 12-2 16,0-17-9-16,13 12 0 15,2 1 0-15,3-1 0 0,2 5 0 16,4 0 0-16,1 7 0 16,0 5 0-16,0 5 0 15,-10-2 0-15,0 2 0 16,-5 1 0-16,-3 2 0 15,-5-3 0-15,-2 0 0 0,-2-5 0 16,-5-4 0-16,-1-1 0 16,-1-4 0-16,-2-3 0 0,2 0 0 15,1-10 0-15,-1-2 0 16,8-5 0-16,1-5 0 16,1-1 0-16,10-2 0 15,2 0 0-15,4 1 0 0,3 1 0 16,2 5 0-16,1 4 0 15,2 1 0-15,-3 7 0 16,0 3 0-16,-5 3 0 16,2 3-6-16,-2 21-65 0,-4-11-18 15</inkml:trace>
  <inkml:trace contextRef="#ctx0" brushRef="#br1" timeOffset="287332.6291">22642 6195 457 0,'0'0'4'15,"-3"-9"1"-15,3 9 1 0,-14-15 1 16,-3 5 1-16,4 3-1 16,-7 1 1-16,-5 1-1 15,-3 3-5-15,7 6-2 16,-7 7 0-16,6 7 0 0,4-1 0 15,6 5 0-15,-1-1 0 16,11-1 0-16,2 4 0 16,8-7 0-16,4-5 0 15,0-2 0-15,5-6 0 0,1-4 0 16,1-2 0-16,-1-10 0 16,0 0 0-16,-3-8 0 15,1-1 0-15,-3 1 0 16,-1-4 0-16,1 5 0 15,-5 2 0-15,-1 0 0 0,0 5 0 16,-7 12 0-16,10-2 0 16,-10 2 0-16,10 14 0 15,-5 3 0-15,3 0 0 16,-1 0 0-16,1 3 0 0,-1-3 0 16,4-2 0-16,1-5 0 15,-3-2 0-15,4-4 0 16,-1-4 0-16,4 0 0 0,-2-10 0 15,4 4 0-15,-4-11 0 16,2 8 0-16,-4-3 0 16,1-3 0-16,-7 2 0 15,-6 13 0-15,11-9 0 16,-11 9 0-16,0 0 0 16,0 0 0-16,0 7-2 0,0 3 0 15,0 2 0-15,2-3 1 16,5 2 1-16,2-2 0 15,0 0 1-15,7-6 0 0,3-3 0 16,1 0 0-16,0-3 0 16,4-10 1-16,-3 0-2 15,-1-2 0-15,-6-2 0 0,-1-2 0 16,-6 1 0-16,-4 0 0 16,-3 3 0-16,-7 3 0 15,-6 5 0-15,-4 0 0 16,1 7 0-16,-1 0 0 0,0 2 0 15,-4 5 0-15,9 5 0 16,3 1 0-16,6 3 0 16,3-4 0-16,3 5 0 15,11 0 0-15,2 0 0 16,3-2 0-16,4 0 0 16,-1-1 0-16,1 0 0 0,-4-2 0 15,-4 0 0-15,-3 0 0 16,-4-4 0-16,-6 2 0 15,-2-10 0-15,-10 15 0 0,-6-7 0 16,-7-2 0-16,-4 0 0 16,-1 1 0-16,1 1 0 15,-1-1 0-15,1-2-3 0,4 5-18 16,9-2-62-16,2-1-4 16</inkml:trace>
  <inkml:trace contextRef="#ctx0" brushRef="#br1" timeOffset="289694.6832">23257 6295 221 0,'0'0'6'0,"0"0"2"16,-4 0 4-16,4 0 4 16,0 0 0-16,0 0 3 15,0 0 0-15,0 0 3 16,0 0-4-16,0 0-2 15,0 0 0-15,0 0-3 0,0 0-2 16,0 0 0-16,0 0 0 16,0 0-2-16,0 0-1 0,0 0 0 15,0 0 0-15,0 0 0 16,0 0 0-16,0 0-1 16,0 0 1-16,0 0-1 15,0 0-2-15,0 0-5 0,0 0 0 16,0 0 0-16,0 0 0 15,6-8 0-15,-6 8 0 16,10 0 0-16,-10 0 0 16,17 0 0-16,-5-2 0 15,6 2 0-15,1 0 0 0,2-3 0 16,-1 3 0-16,4 0 0 16,-2 0 0-16,-2 0 0 15,0 0 0-15,-2 0 0 16,0 0 0-16,-6 0 0 15,0 0 0-15,-12 0 0 0,15 5 0 16,-15-5 0-16,7 12 0 16,-7-2 0-16,-2 2 0 0,-8 3 0 15,-3 1 0-15,-4 3 0 16,-5 4 0-16,-3-1 0 16,-8 0 0-16,1-3 0 15,0 4 0-15,-4-5 0 0,5-1 0 16,4-5 0-16,2 3 0 15,2-5 0-15,8-2 0 16,3-7 0-16,12-1 0 16,-12 5 0-16,12-5 0 15,0 0 0-15,14 0 0 0,1 0 0 16,6 0 0-16,5-2 0 16,4-1 0-16,6 3 0 15,3-4 0-15,1 1 0 16,-3 1 0-16,3 2 0 15,-5-3 0-15,-3 3 0 0,-2 0 0 16,-5 3 0-16,-6-3 0 16,-3 2 0-16,-4 1 0 0,-12-3 0 15,13 4 0-15,-13-4 0 16,0 0 0-16,0 0 0 16,0 0 0-16,0 0 0 15,0 0 0-15,0 0 0 0,0 0 0 16,0 0 0-16,0 0 0 15,0 0 0-15,0 0 0 16,0 0 0-16,0 0 0 0,-5 3 0 16,5-3 0-16,-11 2-2 15,11-2-90 1,0 0-1-16</inkml:trace>
  <inkml:trace contextRef="#ctx0" brushRef="#br1" timeOffset="290252.8164">23969 6032 360 0,'0'0'9'0,"0"-11"3"0,0 11 5 16,-5-14 0-16,1 4 1 15,1 0 1-15,-1 3 1 16,4 7 0-16,-11-10-7 15,11 10-7-15,-19 12-6 0,6 8 0 16,-7 10 0-16,3 5 0 16,-6 7 0-16,0 6 0 0,4 5 0 15,4 3 0-15,0-3 0 16,5-2 0-16,7-5 0 16,3-5 0-16,6 0 0 15,4-7 0-15,4-5 0 16,2 0 0-16,9-10 0 0,-4-4 0 15,4-1 0-15,0-3 0 16,0-4 0-16,-3-5 0 16,-2 1 0-16,-2 0 0 0,-8-3 0 15,-1 0 0 1,-9 0 0-16,11 0 0 0,-11 0 0 16,0 0 0-16,0 0 0 15,0-11 0-15,0 11 0 16,-5-10-54-16,5 10-35 15,-13-9-2-15</inkml:trace>
  <inkml:trace contextRef="#ctx0" brushRef="#br1" timeOffset="292778.2148">24045 6270 342 0,'0'0'7'0,"0"0"3"16,0-12 5-16,0 12 1 15,0-9 0-15,0 9 2 16,-6-12 0-16,6 12 1 0,-5-9-6 16,5 9-5-16,0 0-2 15,-14-8-3-15,14 8-1 16,-18 2-2-16,8 4 0 16,-3 3-1-16,-2 1 0 0,0 4 0 15,-2 3 0-15,4 0 1 16,4 2-1-16,6-1 1 15,3-4 0-15,5-4 0 16,11 0 0-16,3-5 1 0,3-5 0 16,3-1 0-16,1-11 1 15,-1 0 1-15,1-2 0 16,-6-9 0-16,-4-1 1 0,-4-3 1 16,-5-3-5-16,-2-7 0 15,-5 0 0-15,0-4 0 16,-7-2 0-16,-2 5 0 15,3-2 0-15,-4 11 0 0,2 1 0 16,-1 9 0-16,4 6 0 16,5 13 0-16,0 0 0 15,-11 5 0-15,11 16 0 16,0 10 0-16,3 4 0 16,5 4 0-16,-3 6 0 15,2 4 0-15,5-3 0 0,-1-5 0 16,3-7 0-16,-1-1-2 15,1-6-16-15,-4-4-28 16,2-6-41-16,-2 0-1 0</inkml:trace>
  <inkml:trace contextRef="#ctx0" brushRef="#br1" timeOffset="293260.4386">24275 6193 436 0,'0'0'5'0,"0"0"1"0,-2-12 2 16,2 12 1-16,-3-10-1 15,3 10 1-15,0-17 0 16,5 6-1-16,5 4-4 16,3 1-2-16,-1 4-2 15,3-1 0-15,0 3 0 16,-2 0-1-16,-1 5 0 0,-3 3-1 15,-3 5 0-15,-6-1 0 16,0 0 1-16,-2 4-1 0,-6-4 0 16,0 2 1-16,-1-2-1 15,1-1 1-15,0-2 0 16,8-9 0-16,-9 12 1 16,9-12 0-16,0 0 0 0,2 11 0 15,-2-11 1-15,18 7 0 16,-4-1 0-16,2-1 0 15,-4 0-1-15,2-3 1 16,2 5-1-16,-4-2 0 16,-2 0 0-16,-10-5 1 0,12 12-1 15,-12-12 1-15,0 15-1 16,-9-7 1-16,-4 1-1 16,-7 3 0-16,0 0-3 15,-2-5-3-15,0 3-4 16,-3-8-8-16,7 3-26 0,6-5-38 15,-3 0-4-15</inkml:trace>
  <inkml:trace contextRef="#ctx0" brushRef="#br1" timeOffset="293578.9647">24461 5784 435 0,'0'0'5'15,"0"0"2"-15,0 0 0 16,0 0 0-16,4 5 1 16,3 2 1-16,3 8 1 0,4 5 1 15,4 8-3-15,2 6-4 16,2 2-4-16,3 10 0 16,0-1 0-16,-2 5 0 15,-4-4 0-15,-6 1 0 16,-7-2 0-16,-3-4 0 0,-3 2 0 15,-9-3 0-15,-4-2 0 16,-4-7 0-16,-3 4 0 16,-3-9 0-16,6 0 0 15,-1-1 0-15,1-13 0 0,5 5-32 16,9-7-55-16,3-10-3 16</inkml:trace>
  <inkml:trace contextRef="#ctx0" brushRef="#br1" timeOffset="307969.6813">24636 5813 327 0,'0'0'6'16,"0"0"2"-16,0 0 2 16,0 0 1-16,0 0 3 0,-5-12-1 15,5 12 1-15,-5-15 1 16,5 1-4-16,-2-5-2 16,2-7-1-16,0-6-1 15,0-5-1-15,2-8 0 16,3-9 0-16,-3-6-2 0,1-4 0 15,-3-10-2-15,-3-6 1 16,-6-5 0-16,-7 1 1 16,0-2 0-16,-2 0-1 15,-7-1 1-15,0 0 0 0,1 5 1 16,-6 0-5-16,5 11 0 16,-4-4 0-16,-2 3 0 15,1 1 0-15,-2 1 0 0,2 4 0 16,-2 1 0-16,0 0 0 15,-4 6 0-15,6-1 0 16,0 7 0-16,0 2 0 16,4 2 0-16,-6 9 0 0,4-2 0 15,-5 8 0-15,2 1 0 16,-7 2 0-16,5 3 0 16,-4-2 0-16,0 6 0 15,-3-9 0-15,3 9 0 16,4-4 0-16,-2 3 0 0,5 1 0 15,1-3 0-15,4 4 0 16,0-1 0-16,3 4 0 16,2 2 0-16,2 3 0 15,1-3 0-15,2 6 0 16,5 3 0-16,-4-2 0 0,3 4 0 16,2-3 0-16,9 10 0 15,-17-12 0-15,17 12 0 0,-9-14 0 16,9 14 0-16,-10-15 0 15,10 15 0-15,-1-14 0 16,1 14 0-16,-3-9 0 0,3 9 0 16,0 0 0-16,-2-8 0 15,2 8 0-15,0 0 0 16,0 0-7-16,0 0-42 16,2 3-38-16,-2-3-2 15</inkml:trace>
  <inkml:trace contextRef="#ctx0" brushRef="#br1" timeOffset="308807.5713">22860 1997 352 0,'0'0'4'16,"0"0"2"-16,-5-18 1 15,1 6 0-15,-7-1 1 0,1-2 1 16,-4-2 1 0,-6 2 1-16,3 1-4 0,-6 2-1 15,1 3-1-15,-3 7-2 16,5 7 0-16,0 10-3 15,6 5 0-15,1 9 0 0,6 3-3 16,4 8 2-16,3 7 0 16,10 4 2-16,5 2 3 15,4 7 0 1,4-1 0-16,2 1 1 0,-5 5 1 16,0 1-1-16,-5 1 1 15,-3-1-2-15,-10-3-2 16,-2-4-1-16,-2 0-1 0,-5-3 1 15,0-10-1-15,-4 0 0 16,1-7 0-16,3-10-1 16,0 1 1-16,-1-3 1 15,3-7 0-15,0-1 0 0,3-4-1 16,2-4 1-16,-3-1 1 16,3-10-1-16,0 0 0 15,12 7 1-15,4-7-1 16,3-11 0-16,4 2 0 0,6-6 0 15,4-2-2-15,4 5-2 16,-2-6-3-16,0 1-8 16,-3-1-18-16,-17 3-50 15,10 0-1-15</inkml:trace>
  <inkml:trace contextRef="#ctx0" brushRef="#br1" timeOffset="309264.0641">23081 1949 342 0,'0'0'4'0,"0"0"0"0,0 0 1 16,-8 0 0-16,8 0 0 15,-18 5 2-15,8 2-2 16,0 8 2-16,-2 0-4 0,4 3-2 16,0-1 0-16,3 3 0 15,5-1 0-15,0-4 1 16,8 0 0-16,5-7 1 0,1 2 0 15,6-10 1-15,0 0 1 16,0 0 1-16,-2-10 1 16,2-2 0-16,-8-8-1 15,0 2 0-15,-11-9-1 16,-1 0 0-16,0 2-3 0,-9 3 0 16,-2 0-1-1,-7 6-2-15,1 12-3 0,-3 4-3 16,2 15-9-16,-1 2-19 15,-6 8-46-15,17 7-3 16</inkml:trace>
  <inkml:trace contextRef="#ctx0" brushRef="#br1" timeOffset="309674.9663">23094 2317 370 0,'0'0'5'16,"0"0"1"-16,0 0 2 16,-9-6 0-16,9 6-1 0,-12 0 1 15,12 0-1-15,-11 6-1 16,11-6-3-16,-5 14-3 15,5-14 1-15,3 12-1 16,10-7 0-16,-1 0 1 0,2-2 1 16,4-1 1-16,2-2 0 15,-1-2 1-15,-1-3 0 16,-3-3 1-16,-3-1 1 16,1-4-3-16,-9 1-2 0,-4-4 0 15,0 2-1-15,-2 1-1 16,-8 3-1-16,-2 0-2 15,-3 8-4-15,-4 0-1 0,3 4-6 16,-1 8-15-16,-3 5-48 16,10 1-2-16</inkml:trace>
  <inkml:trace contextRef="#ctx0" brushRef="#br1" timeOffset="310032.8771">23179 2469 351 0,'0'0'4'0,"0"0"2"16,-10 0 2-16,10 0-2 15,-13 3 2-15,13-3-1 0,-12 12 1 16,5-2-1-16,5-3-4 15,-3 4-1-15,5-1-1 16,7-1 1-16,-7-9 0 0,17 11 1 16,-4-9 1-16,1-2 1 15,2-5 2-15,-2-4 0 16,2-2 0-16,-7 2 1 16,-1-7-1-16,-6-1 0 0,0-3-2 15,-2 5-1 1,-9 6-2-16,-1-1-1 0,-5 2-4 15,2 6-6-15,-7 2-16 16,4 2-55-16,5 13-1 16</inkml:trace>
  <inkml:trace contextRef="#ctx0" brushRef="#br1" timeOffset="310345.3563">23244 2720 464 0,'0'0'4'0,"0"0"1"15,0 0 1-15,0 0-1 16,0 0-1-16,0 0 1 15,0 5 0-15,0-5 0 0,0 14-4 16,0-1-1-16,0-1 1 16,2 5-1-16,3 0 1 15,-3 1-1-15,2 0-2 0,3-3-5 16,-5-5-4-16,5 0-16 16,1-1-55-16,-8-9 0 15</inkml:trace>
  <inkml:trace contextRef="#ctx0" brushRef="#br1" timeOffset="310892.8679">23253 1999 368 0,'0'0'6'15,"0"0"1"-15,0 0 4 16,-2-14-1-16,2 14 1 16,0-11 0-16,0 11-1 0,0-20 1 15,2 8-5-15,6 0-3 16,7 2-2-16,0 0 0 16,7 2-1-16,0-1 0 0,4 3 1 15,-5 2-1-15,5 4-1 16,-4 1 1-16,-4 13-1 0,-4 1 1 15,-1 4-1-15,-3 10 0 16,-5 12 0-16,3 3 1 16,-1 8 2-16,-2 2 2 15,0 1 0-15,-1 2 1 0,7 0 0 16,-1-1 0-16,-1-3 1 16,7-3-1-16,-4-3-2 15,1-5-1-15,1 0 0 16,2-2-1-16,-7-9 1 15,-2 2-1-15,1-1 0 16,-6-5 1-16,1-5-1 0,0 1 1 16,-3-6-1-16,-3 1-1 15,-5-6 0-15,0 0 1 16,2-5-1-16,-7 1 1 0,1-1-1 16,-6-2 0-16,1 0 0 15,-3 1 0-15,3-2-3 16,-3-2-7-16,0-2-45 0,2 6-29 15,1-4-2-15</inkml:trace>
  <inkml:trace contextRef="#ctx0" brushRef="#br4" timeOffset="477159.132">14276 7328 201 0,'0'0'4'0,"0"0"3"16,-10 0 1-16,10 0 2 16,-14 0 1-16,2 3 2 15,1 4 0-15,-2 0 0 16,-1 5-3-16,4 5-1 15,1 4-3-15,4 1-1 0,2 3-1 16,3-1-1-16,3 3 1 16,7 1 1-16,6-1 0 15,6-5 1-15,11-2 2 0,4 0 0 16,13-7 1-16,5-4 0 16,7-4-1-16,5-5 0 15,3 0-2-15,2-2-2 0,0-8 0 16,1 2-1-16,-6-2-1 15,-3 0 1-15,1 0 0 16,-3 1 0-16,0-2 0 16,-5 2 1-16,3 1 0 0,-4 1 1 15,3 0-1-15,0 2 0 16,1 2 0-16,0 3-1 16,-1 0 0-16,3 3-1 15,-2 5-1-15,-4 1 1 16,-1 6-2-16,-5 1 1 15,-5 2-1-15,-2 8 0 0,-9-6 1 16,-3 4-1-16,-1 0 0 16,-6-1 0-16,-8-1-1 15,0-5 1-15,-4-2 0 0,-5-5 0 16,-7-10 1-16,11 15 2 16,-11-15 0-16,0 0 2 15,0 0-1-15,0 0 1 16,-5 0-1-16,5 0 1 0,-13-15-2 15,5 1-1-15,-1 2-1 16,1-7-1-16,1 1 1 16,5-3-1-16,-2 4-1 0,4 0 1 15,6-3 0-15,4-3-1 16,7 3 1-16,6 2-1 16,4 2 1-16,3-2-1 15,12 1 1-15,3 4 0 0,9 1 1 16,8 2-1-1,6-2 1-15,6 5-1 0,4-1 1 16,3 3-1-16,5 2 1 16,7 1-1-16,-5 2 1 15,-1 2-1-15,2 8 0 0,-4-3 1 16,-1 6-1-16,-4 0 0 16,-3-3 0-16,-8 3 0 15,-2-4 0-15,-7 1 0 0,-5-3 1 16,-8 1-1-16,-4-3 0 15,-11-3 1-15,-2 0-1 16,-3-2 2-16,-2 0-1 0,-1-2 0 16,-2-3 1-1,1-2 0-15,2-3 1 0,1-2-1 16,-2 0 0-16,-2-4-2 16,-2-1 0-16,0-1 0 15,-3 2 0-15,1-4 0 0,-6-1 0 16,2 1 0-1,-5 0 0-15,1 3 0 0,-6 5 0 16,3-2 0-16,-4 1 0 16,0 5 0-16,-3 8 0 15,3-12 0-15,-3 12 0 0,0 0 0 16,0 0 0-16,0 0 0 16,0 0 0-16,0 0 0 15,0 0 0-15,0 0 0 0,0 0 0 16,0 0 0-16,0 0-8 15,-11 0-15-15,11 0-40 16,-5 12-25-16,1-2-1 16</inkml:trace>
  <inkml:trace contextRef="#ctx0" brushRef="#br4" timeOffset="478790.428">11952 7818 265 0,'0'0'5'15,"11"-3"5"-15,-11 3 2 0,10-8 3 16,-10 8 2-16,9-12-2 16,-9 12 0-16,-5-17 0 15,-15 10-5-15,-12 4-3 16,-16 3-4-16,-6 0-2 0,-13 7-2 15,-8 6 0-15,-6-1 1 16,-4 3 0-16,1 6 0 16,1 0-1-1,9-1 0 1,10 2-1-16,11-2 1 16,10 3-2-16,6-4 1 0,18 9 1 15,4 1-1-15,15 2 2 16,0 5 1-16,8 9 1 15,-3 10 1-15,4 12 1 16,-2 7 0-16,1 7 0 0,0 9 1 16,-3 4 0-16,-4 3 0 15,2 1 1-15,-3-1-3 16,0 1 1-16,-3-8-1 16,2 2 0-16,-4-6 0 15,-6-1-1-15,2-3 0 16,-1-9-1-16,-3-1 2 0,1-7-3 15,0-6 2-15,-1-6-1 16,3-11 0-16,3-10-1 16,-1-5 0-16,3-7 0 0,3-7 1 15,2-13 1-15,-5 12 0 16,5-12 2-16,0 0-1 16,0 0 1-16,0 0 0 0,0 0-1 15,0 0 0-15,0 0-1 16,0 0-1-16,0 0-1 15,0 0 0-15,0 0-1 16,0 0-1-16,0 0 1 0,0 0-1 16,0 0 0-16,0 0 1 15,0 0 0-15,9 8 0 16,4-7 1-16,9 2 0 16,8-3 0-16,13 0 1 0,16 0 1 15,16-4-1-15,14-2 0 16,10 1 0-16,21-2 0 15,5-1 0-15,11 1 0 16,3-1 0-16,3 1 0 16,2 0 0-16,3 0 1 15,0 2 0-15,-1-2 0 0,5 1 0 16,-4-2 0-16,2 5 0 16,-2 0-1-16,3-1 0 0,-6 2 1 15,-3 2-1-15,-4 0 0 16,-8 0-1-16,-5 0 1 15,-4 0 0-15,-9-3-1 16,-6-1 1-16,-9 1-1 0,-6-2 1 16,-7 2 0-16,-8-2-1 15,-11-2 1-15,-10 2 0 16,-6 3 0-16,-14-3 0 16,-6 5 0-16,-10-3 1 15,-6 1-1-15,-12 2 1 0,0 0-1 16,0 0-3-16,0 0-3 15,0 0-4-15,-15-7-10 16,-5 0-26-16,0 2-39 16,-5-3-3-16</inkml:trace>
  <inkml:trace contextRef="#ctx0" brushRef="#br4" timeOffset="480176.2214">11600 7793 231 0,'0'0'2'0,"0"0"-4"0,0 0-1 15,0 0 5-15,0 10 6 16,12-7 4-16,11-2 2 15,14 2 2-15,20-3 0 16,17 0 3-16,16 0 4 0,15-3-5 16,15-4-3-16,13 0-3 15,4 0-2-15,2-1-2 16,0-2-1-16,-5 6 0 16,3-4-2-16,2 5-1 15,-7 2-1-15,2 1 0 0,2 0-1 16,-1 0 0-16,-6 4-1 15,-5 4 0-15,-7-4 1 16,-2 3-2-16,-3 1 0 16,-13-3 1-16,-7 0 0 0,-4 0-1 15,-12-5 1-15,-1 2 0 16,-7 1 0-16,0 0-1 16,-8-3 1-16,-5 0-1 0,-3 0 1 15,-2 0-1-15,-4 0 0 16,-3 0 0-16,-5 0 0 15,-3 0 1-15,-5 0-1 16,-5 0 0-16,-5 0 0 0,-1 0 0 16,-8 0 1-16,1 0 0 15,-12 0 0-15,8 0 1 16,-8 0 1-16,0 0 0 16,0 0 0-16,0 0-1 0,0 0 1 15,0 0-2-15,0 0 0 16,0 0-2-16,0 0-1 15,0 0 0-15,0 0 0 16,0 9-1-16,0 4 1 16,0 29 3-1,-6 12 0-15,-2 13 2 16,-2 17 1-16,1 9-1 16,-2 8 1-16,1 8 0 0,3 5-1 15,2-20-1-15,5-5-1 16,0-5 1-16,3-12-1 15,4 3 1-15,-2-11 0 0,0-2-1 16,0-3 0-16,-2-5 0 16,-1-4 0-16,3-1-1 15,-2-3 0-15,1-7 0 16,-4-4 0-16,3-5 0 0,-2-6-1 16,-1 1 1-16,4-8 0 15,-4-5 0-15,2-1-1 16,-2-11 1-16,0 15 0 15,0-15 0-15,0 9 0 16,0-9 0-16,0 11 1 16,0-11-1-16,-6 9 1 0,6-9 0 15,-6 15-1-15,6-15 1 16,-12 15 0-16,6-8 0 16,-4 3 0-16,-4 0 0 0,-4-2 1 15,0 2-1-15,-6-2 0 16,-3-4-1-16,-8 1-1 15,-6-2-2-15,1-1-3 0,-1-2-7 16,3-2-38-16,1-1-32 16,5-2-3-16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20:21.7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1766 7996 223 0,'0'0'6'0,"0"0"3"15,0 0 3-15,0 0 2 0,-11-7 0 16,11 7-3-16,0 0 0 16,0 0 0-16,-8 0-5 15,6 10-4-15,2 2-2 16,0 3-2-16,0 3 0 0,0 3 2 15,2 2 1-15,4 1-1 16,1 0 1-16,3-3 0 16,2-3 2-16,4 2-1 15,1-4 0-15,3-1 1 16,3-1 0-16,-2-2 1 0,9-3-1 16,0-1 1-16,2-1 0 15,-2-2-1-15,2-3 1 16,4 1-1-16,-6-3 1 15,2 0-1-15,0-3 2 0,3-1 0 16,-4-3-1-16,7-1 0 16,-3-2 1-16,3-2-2 15,-1-1 1-15,3 3-1 16,-1-2 0-16,-1 0-1 16,1 2-1-16,1 0 1 0,-3 0-1 15,3 1 0-15,-2-2-1 16,-1 4 1-16,3-1-1 15,2 3 0-15,-3 0 1 0,7 0-1 16,-2 0 1-16,8-1-1 16,1 2 1-16,1 2-1 15,3-1 1-15,3 1-1 0,1 2 0 16,-1-3 0-16,0 3 1 16,2 0-1-16,-3 0 0 15,-1 5 1-15,-3 0-1 16,-2 5 0-16,-8 0 0 15,2 2 0-15,-8 1 0 0,-5 4 0 16,-1-4 0-16,-6 4 0 16,1-1 0-16,-10 0 1 15,1 0-1-15,-4 1 1 16,-4-2-1-16,0-4 1 16,-3 2-1-16,2-3 0 0,-5-1 1 15,-5-9-1-15,6 13 0 16,-6-13 1-16,0 0 0 15,0 0 1-15,0 0 1 0,0 0 0 16,0 0 1-16,0 0 1 16,0 0 0-16,0 0-1 15,0 0 1-15,0 0-2 0,0 0 0 16,0 0-1-16,12-10 0 16,-12 10-2-16,4-15 0 15,-4 15 0-15,10-14 0 16,-10 14-1-16,4-15 1 15,-4 15-1-15,11-10 1 0,-11 10-1 16,12-10 0-16,-1 2 0 16,-4 4 1-16,5-4-1 15,4 3 1-15,1-2-1 16,3 1 1-16,0 1-1 16,4-2 1-16,3 2 0 0,1-2 0 15,2 0 0-15,4-1-1 16,1 3 1-16,6-2 0 15,-4-2 0-15,4-2 0 0,5 4 0 16,-3-1 0-16,6 0 0 16,1 1 0-16,-1-1 0 15,3 1 0-15,-3 2 0 0,2 0 0 16,1 0 0-16,-2 1-1 16,-3 1 1-16,0 3 0 15,-2-3 0-15,-4 3 0 16,2 0 0-16,-1 0 0 15,-1 0 0-15,-2 3 0 0,-3 0 0 16,0-1 0-16,1 0 0 16,1 1 1-16,2-1-1 15,-6 3 0-15,2-2 0 16,1-1 0-16,0 1 0 16,-2-2 0-16,2 5 1 15,-5-4-1-15,5-2 0 0,-4 3 0 16,2-3 0-16,-3 3 0 15,3-3 1-15,-3 0-1 0,0 0 0 16,1 0 0-16,-1 0 0 16,0 0 0-16,-1 2 0 0,-1-2 0 15,0 2 0-15,0-2 0 16,-4 3-1-16,1 0 2 16,1-3-1-16,-3 2 0 15,-1-2 0-15,1 6 0 16,0-6 0-16,0 2 0 0,-2 0 0 15,-2 0 0-15,0 1 0 16,1 0 0-16,-5-1 0 16,1-2 0-16,0 6 0 15,-4-5 0-15,0-1 0 16,2 5 0-16,-3-5 0 16,-1 3 0-16,0-3 0 0,-1 3 0 15,-4-3 0-15,1 2 0 16,2-2 0-16,-10 0 0 15,16 2 0-15,-16-2 0 0,14 3 0 16,-14-3 0-16,16 2 0 16,-6-2 0-16,-3 2 0 15,4 1 0-15,-2-3 0 0,1 0 0 16,1 3 1-16,-2-3-1 16,4 2 0-16,-3-2 0 15,2 2 0-15,-2-2 0 16,0 3 0-16,2-3 0 15,1 0 0-15,-1 0 0 0,4 0 0 16,-2 0 1-16,1 0-1 16,5 0 0-16,0 0 0 15,0 0 0-15,1 0 1 16,2 0-1-16,0 3 0 16,0-3 0-16,-2 0 0 0,0 0 0 15,1 0 0-15,0 0 0 16,-2 0 0-16,3 0 0 15,-1 0 0-15,-2 0 0 0,0 0 0 16,0 0 0-16,-1-3 0 16,1 3 0-16,-3 0 0 15,4 0 0-15,-4 0 0 0,0 0 0 16,-1 0 0-16,-1 0 0 16,2 0 0-16,-4 0 0 15,4 0 0-15,-5 0 0 16,3 0 0-16,-3 0 1 15,-2 0-1-15,5 0 0 0,-3 0 0 16,4 0 0-16,0 3 0 16,0-3 0-16,1 0 0 15,1 0 0-15,-3 0 0 16,7 2 0-16,-7-2 1 0,4 0-1 16,-1 2 0-1,-2-2 0-15,5 0 0 0,-3 0 0 16,1 3 0-16,1-3 0 15,-2 0 0-15,4 0 0 0,-2 0 0 16,3 0 0-16,-3 0 0 16,4 0 0-16,1 2 0 15,-3-2 0-15,4 3 1 0,-3-3-1 16,3 0 0-16,-1 1 0 16,0-1 0-16,0 0 0 15,-3 0 0-15,3 0 0 16,-3 0 0-16,3 0 0 0,0 0 0 15,-4 0 0-15,5 0 0 16,-1 3 0-16,0-3 1 16,3 3-1-16,-1-3 0 15,-1 2 0-15,2 1 0 16,-2-3 0-16,4 0 0 16,0 0 0-16,-1 0 0 0,0 0 1 15,-1 0-1-15,-1 0 0 16,1 0 0-16,-1-5 0 15,1 2 0-15,-2 0 1 0,-1 3-1 16,0-4 0-16,0 4 1 16,-2-2-1-16,2-1 0 0,-4 3 0 15,0-2 1-15,-1 2-1 16,-1 0 0-16,-2-2 0 16,2 2 1-16,-2-3-1 15,-4 3 1-15,1-5 1 0,1 3 0 16,0-4 0-16,-3 2 2 15,1-3 0 1,-3-4 0-16,-1-1 1 0,4-1-1 16,-6 1 0-16,3-5 1 15,-4-1-2-15,-1 1 0 16,-1-2 0-16,-4 3-3 16,3 1 0-16,-3 3 0 0,0 0 0 15,0 12 0-15,0-13 0 16,0 13 0-16,0 0 0 15,0 0 0-15,0 0-7 0,0 5-27 16,0 8-51-16,0-4-3 16</inkml:trace>
  <inkml:trace contextRef="#ctx0" brushRef="#br0" timeOffset="5246.6501">9544 8032 121 0,'0'0'7'0,"0"0"5"16,0 0 2-16,0 0 2 15,0 0 0-15,0 0 1 16,0 0-1-16,-10-6 0 0,10 6-5 16,0 0-6-16,0 0-2 15,0 0-2-15,-13 0 0 16,13 0-1-16,-13 2 1 16,13-2-1-16,-12 8 1 15,12-8-1-15,-12 10 1 0,12-10-1 16,-2 12 1-16,2-12 1 15,0 13-1-15,0-13 0 16,0 14 0-16,2-4 0 0,1-1 1 16,-1-1 0-16,10 2 0 15,-6-2-1-15,3 2 3 16,-4-2-2-16,8 1 1 16,-13-9 0-16,14 15 1 0,-14-15 2 15,16 10-1-15,-6-5 0 16,-3 0 2-16,6-2 0 15,-1-1 0-15,0 0 0 0,3-2-1 16,2 0 0-16,1 0 0 16,-3 3-1-16,0-3 0 15,3 0-1-15,-4 0 1 16,4 0-1-16,-6 0-1 16,6-3 0-16,-1 3 0 15,-3-2 0-15,4 2-1 0,2-2 0 16,-1-1-1-16,2 0 1 15,1 1 0-15,3 0-1 16,-3-1 1-16,3-2-1 16,0 3 0-16,-1-1 0 0,0-1 0 15,0 1-1-15,3 0 1 16,-4-2 0-16,7 4 0 16,-5-5 0-16,5-2 1 0,-1 4-1 15,4-2 0-15,-1 2 0 16,-2-2 0-16,-3 2 0 15,3-2 0-15,-5 4-1 16,0-1 0-16,-1 0 0 16,-1 2 0-16,-3-2 1 0,-1 3 0 15,4-2-1-15,2-1 1 16,-1 3 0-16,2-2 0 16,0-1 1-16,2 1-1 15,2 2 0-15,-3-3-1 0,1 3 1 16,-1 0-1-16,-4 0 0 15,-1 0 1-15,0 0-1 16,0 0 0-16,-4 0 0 16,2 5 1-16,-2-2-1 0,-2 2 0 15,2 0 0-15,0-1 0 16,-4 1 0-16,2 3 0 16,-2-3 1-16,-2 2-1 0,-1 1 0 15,1 2 0-15,1-3 0 16,-3 4 1-16,-1-4-1 15,2-3 1-15,-4 4-1 16,-7-8 0-16,14 10 1 0,-14-10-1 16,13 10 0-16,-13-10 0 15,10 4 1-15,-10-4-1 16,0 0 0-16,0 0 1 16,0 0 0-16,10 11 1 15,-10-11 1-15,0 0-2 0,0 0 2 16,0 0 0-16,0 0 0 15,0 0 0-15,0 0 0 16,0 0 1-16,0 0-1 0,0 0-1 16,0 0 0-16,0 0 0 15,0 0 0-15,0 0-1 16,0 0 0-16,0 0 1 16,0 0-1-16,0 0 0 0,0 0 0 15,0 0 0-15,0 0 0 16,0 0 0-16,7-6 0 15,-7 6-1-15,0 0 1 16,8-9-1-16,-8 9 0 0,0 0-1 16,12-12 1-1,-12 12-1-15,20-13 1 0,-5 8-1 16,0-2 1-16,2-3-1 16,6 0 1-16,2 2-1 15,0 2 1-15,2-2-1 16,3-2 1-16,0 4 0 0,2-2-1 15,-2 2 1-15,7-2 0 16,-2 1-1-16,2 2 1 0,1-2 0 16,1 1 0-16,1 2-1 15,3-4 1-15,-1 4 0 16,-1-1 0-16,1 2 0 16,1 0 0-16,-3 1 0 0,0-1 0 15,0 3 0-15,-1-1 0 16,-1-3 0-16,2 4 0 15,-1 0 0-15,1 0 1 16,2 0-1-16,0 0 0 0,1 0 1 16,1 0-1-16,-2 4 0 15,3-3 1-15,3-1-1 16,-4 3 0-16,2-1 1 16,0 1-1-16,0 0 0 15,-2 2 1-15,1-3-1 0,-3 3 1 16,0 0-1-16,1-2 0 15,-2 1 0-15,-1-1 0 16,1 1 1-16,-2-1-1 0,1 2 0 16,1 0 0-16,-3-3 0 15,2 3 1-15,-2-2-1 16,-1-3 0-16,0 2 1 16,0 1-1-16,0-3 0 0,-5 0 0 15,4 0 1-15,-4 0-1 16,-2 0 0-16,0 0 0 15,-6 0 0-15,6 0 0 0,-5 0 0 16,-2 0 0 0,2 1 1-16,-5-1-1 0,-1 0 0 15,1 0 0-15,-3 0 0 16,1 0 0-16,-4 0 0 16,4 0 0-16,-2 0 0 15,-2 0 0-15,-4 0 0 0,0 0 0 16,-10 0 0-16,15 0 0 15,-15 0 0-15,0 0 1 16,0 0 0-16,0 0 0 0,0 0 0 16,0 0 1-16,0 0 1 15,0 0 0-15,0 0 0 16,0 0 1-16,0 0 0 16,0 0 1-16,0 0-5 0,0 0 0 15,0 0 0-15,0 0 0 16,0 0 0-16,0 0 0 15,0 0 0-15,0 0 0 16,0 0 0-16,0 0 0 16,0 0 0-16,0 0 0 15,0 0 0-15,0 0 0 16,0 0 0-16,0 0 0 0,0 0 0 16,0 0 0-16,0 0 0 15,0 0 0-15,0 0 0 16,0 0 0-16,0 0 0 0,0 0 0 15,0 0 0-15,0 0 0 16,0 0 0-16,0 0 0 0,0 0 0 16,0 0 0-16,0 0 0 15,0 0 0-15,0 0 0 16,0 0 0-16,0 0 0 16,0 0 0-16,0 0 0 0,0 0 0 15,0 0 0-15,0 0 0 16,0 0 0-16,0 0 0 15,0 0 0-15,0 0 0 16,0 0 0-16,0 0 0 0,0 0 0 16,0 0 0-16,0 0 0 15,0 0 0-15,0 0 0 16,0 0 0-16,0 0 0 16,-7 0 0-16,7 0 0 15,0 0 0-15,0 0 0 16,0 0 0-16,0 0 0 0,0 0 0 15,0 0 0-15,0 0 0 16,0 0 0-16,0 0 0 0,0 0 0 16,0 0 0-16,-10 8 0 15,10-8 0-15,0 0 0 16,0 0 0-16,0 0 0 0,0 0 0 16,0 0 0-16,0 0 0 15,2 10 0-15,-2-10 0 16,0 0 0-16,0 0 0 15,0 0 0-15,12 10 0 16,-12-10 0-16,12 4 0 0,-1-2 0 16,-1 0 0-16,3 0 0 15,1-2 0-15,2 3 0 16,5-3 0-16,-1 0 0 16,5 0 0-16,0 0 0 15,2 3 0-15,0-3 0 0,6 0 0 16,0 2 0-16,2-2 0 15,2 0 0-15,-1 3 0 16,4-3 0-16,3 0 0 0,-1 0 0 16,3 3 0-16,-4-3 0 15,5 0 0-15,-2 0 0 16,1 0 0-16,-5 0 0 0,0 0 0 16,-1 0 0-16,-1 0 0 15,1 0 0-15,1-3 0 16,1 0 0-16,-2 3 0 0,5-5 0 15,2 2 0-15,0 1 0 16,4-2 0-16,0 0 0 16,2 2 0-16,0 0 0 15,1-1 0-15,-1 0 0 16,2 1 0-16,-1 0 0 16,-3-1 0-16,1 0 0 15,-1 3 0-15,-2-2 0 16,-8-1 0-16,1 0 0 0,-6 3 0 15,1 0 0-15,-2-1 0 16,-4 1 0-16,3-3 0 0,-4 3 0 16,1-2 0-16,0 2 0 15,-2-3 0-15,-1 3 0 16,-3 0 0-16,-1 0 0 0,2 0 0 16,-5 0 0-16,2 0 0 15,0 3 0-15,1-1 0 16,4 1 0-16,-2-2 0 15,-1 5 0-15,1-4 0 0,0 1 0 16,0-3 0-16,-5 5 0 16,2-5 0-16,-1 2 0 15,-5-2 0-15,2 3 0 16,0-3 0-16,-1 0 0 16,1 3 0-16,-1-3 0 15,-1 0 0-15,2 0 0 0,-2 0 0 16,-2 2 0-16,1-2 0 15,0 0 0-15,-5 0 0 16,3 0 0-16,0 0 0 0,-1 0 0 16,-3 0 0-16,9 0 0 15,-4 0 0-15,4 0 0 16,-1 0 0-16,2 0 0 0,3 0 0 16,-6 0 0-16,6 0 0 15,-1 0 0-15,1-2 0 16,1 2 0-16,-1 0 0 15,-2 0 0-15,2 0 0 0,-2 0 0 16,-2 0 0-16,1 0 0 16,-1 0 0-16,-2 0 0 15,3 0 0-15,-1 0 0 16,1 0 0-16,-1-3 0 16,-4 3 0-16,2 0 0 15,0 0 0-15,0 0 0 16,-4 0 0-16,3 0 0 0,-5-3 0 15,5 3 0-15,0-2 0 16,-3 0 0-16,6-1 0 0,-6 0 0 16,4 3 0-16,0-2 0 15,4-1 0-15,-5 3 0 16,4 0 0-16,2-3 0 16,-1 3 0-16,-1 0 0 0,-1 0 0 15,5 0 0-15,-4 0 0 16,6 0 0-16,-5 0 0 15,0 0 0-15,2 3 0 0,3 0 0 16,-2-1 0-16,-4 1 0 16,6-3 0-16,-5 0 0 15,0 0 0-15,2 0 0 16,-4 3 0-16,1-3 0 16,2 0 0-16,-1 0 0 15,-7 0 0-15,6 0 0 0,-5 0 0 16,4 0 0-16,-6 0 0 15,4 0 0-15,-5 0 0 16,3 0 0-16,0 0 0 0,2 0 0 16,0 0 0-16,2 0 0 15,-3 0 0-15,3 0 0 16,-4 0 0-16,4 0 0 0,-6 2 0 16,3-2 0-16,-5 0 0 15,-1 0 0-15,4 0 0 16,0 0 0-16,-3 0 0 15,2 0 0-15,0 0 0 0,1 0 0 16,-1 0 0-16,1 0 0 16,2 0 0-16,-3 0 0 15,1 0 0-15,-1 0 0 16,1 0 0-16,-4 0 0 16,7 0 0-16,-4 0 0 15,1 0 0-15,6 0 0 0,-1-2 0 16,-1 2 0-16,3 0 0 15,-1-3 0-15,1 3 0 16,-2 0 0-16,1 0 0 0,2 0 0 16,-3 0 0-16,1 0 0 15,3 0 0-15,-1 0 0 16,-5 0 0-16,5 0 0 0,1 0 0 16,-5 3 0-16,-2-3 0 15,4 0 0-15,0 0 0 16,-5 0 0-16,-1 0 0 15,4 0 0-15,-2 0 0 0,0 0 0 16,0 0 0-16,0-3 0 16,0 3 0-16,2 0 0 15,-2-3 0-15,2 3 0 16,1-2 0-16,-4 2 0 16,7 0 0-16,-1-3 0 0,-1 3 0 15,1 0 0-15,-2 0 0 16,1 0 0-16,-1-3 0 15,-3 2 0-15,2 1 0 16,-5-3 0-16,4 1 0 0,-4-1 0 16,1-2 0-16,-1 0 0 15,-1 3 0-15,5-3 0 16,-2-2 0-16,2 1 0 0,-2-1 0 16,2 0 0-16,-2 0 0 15,0 1 0-15,-5 0 0 16,2 0 0-16,-11 6 0 15,12-11 0-15,-12 11 0 0,9-9 0 16,-9 9 0 0,5-15 0-16,-1 5 0 0,-2 1 0 15,-2-3 0-15,0-1 0 16,0 3 0-16,0-3 0 16,0 3 0-16,0 10 0 15,-2-17 0-15,2 17 0 0,0-7 0 16,0 7-6-16,0-13-64 15,0 13-18-15</inkml:trace>
  <inkml:trace contextRef="#ctx0" brushRef="#br0" timeOffset="7275.2859">19848 7983 275 0,'0'0'7'0,"0"0"3"15,0-9 5-15,0 9 1 0,0-10 0 16,0 10 0-16,-3-7 1 15,3 7 0-15,0 0-7 16,-9 0-4-16,1 7-3 16,4 8-2-16,-5 0-1 0,2 5 1 15,0-1 0-15,2 6 0 16,3-2 1-16,2 0-1 16,0-2 0-16,7-1 1 15,-2 0 0-15,4-3 0 16,4-4 0-16,2 0 1 0,3 1 1 15,1-10-1-15,3 6 1 16,1-4 0-16,5-3 0 16,-2 1 1-16,2-4-1 15,-1 0 0-15,6-4 1 0,-6 1-1 16,2-5 0-16,1 0-1 16,3 1 1-16,-4-4-1 15,6 5-1-15,1-4 1 0,-2 0-1 16,3 0 0-16,-2 3-1 15,0-2 1-15,3 1-1 16,-1 0 0-16,-5 4 0 16,3-2-1-16,-3 4 1 15,3-1 0-15,-5 0-1 16,4 3 1-16,-3 0-1 0,4 0 0 16,-3 0 0-16,2 3 1 15,-4 2-1-15,3 3 0 16,-1-1 0-16,-2 4 0 15,0-2 1-15,-5 1-1 0,-1 0 0 16,-2 2 0-16,-1-1 0 16,-5 0 0-16,0-4 0 15,-7 7 1-15,2-5-1 0,-6 2 0 16,2-2 0-16,-7-9 1 16,5 12-2-16,-5-12 2 15,5 10-1-15,-5-10 1 16,0 0 0-16,0 0 0 0,0 0 1 15,0 0 0-15,0 0-2 16,0 0 0-16,0 0 0 16,0 0 0-16,0 0 0 0,0 0 0 15,0 0 0-15,5-10 0 16,0 1 0-16,0-2 0 16,0-4 0-16,5 5 0 15,0-4 0-15,5 0 0 16,0 3 0-16,2-1 0 0,5-1 0 15,0 1 0-15,3 2 0 16,3 0 0-16,1 2 0 16,4 4 0-16,-3-2 0 15,2-1 0-15,2 4 0 0,2 1 0 16,1-1 0-16,-2 0 0 16,4 3 0-16,-1 0 0 15,4 0 0-15,-2 0 0 0,0 6 0 16,-3-4 0-16,3 4 0 15,-3-2 0-15,3-1 0 16,-3 0 0-16,0 1 0 16,-2 0 0-16,-4 0 0 15,4-2 0-15,-3 4 0 0,-2-1 0 16,-4-1 0-16,-1 1 0 16,0 1 0-16,-2-4 0 15,-4 3 0-15,4-3 0 16,1 3 0-16,-4-2 0 15,8-3 0-15,-1 2 0 0,0 0 0 16,3-2 0-16,2 3 0 16,-4-3 0-16,-1 0 0 15,1 0 0-15,-4 0 0 0,-4-3 0 16,-2-1 0-16,-3 1 0 16,0-4 0-16,-3 0 0 15,3-4 0-15,-3-1 0 0,-1-3 0 16,1 0 0-16,3 0 0 15,-5 0 0-15,-1 1 0 16,0-1 0-16,-5 3 0 16,1 1 0-16,-5 11 0 15,5-15 0-15,-5 15 0 0,0 0 0 16,2-7 0-16,-2 7 0 16,0 0 0-16,0 0 0 15,0 0 0-15,0 0 0 16,0 0 0-16,0 0 0 15,0 0 0-15,0 0 0 0,-2 7 0 16,0 3 0-16,-3-2 0 16,5 7-19-16,-5 5-37 15,3-6-32-15,2 4-2 0</inkml:trace>
  <inkml:trace contextRef="#ctx0" brushRef="#br0" timeOffset="8194.1716">23045 8125 179 0,'0'0'8'0,"0"0"6"15,-10-3 4-15,10 3 1 16,-10-2 2-16,10 2 3 0,-12-5 2 15,12 5-1-15,-13-3-6 16,13 3-4-16,-10 0-4 16,10 0-2-16,0 0-3 0,0 0-2 15,-9 0 0-15,9 0 3 16,4 3 2-16,16 0 1 16,10 1 0-16,22 2 0 15,8-4 2-15,17 4-1 16,12-2 0-16,10 1-3 15,8 0-2-15,-3-5-1 0,-1 0 0 16,-9 0 0-16,-7 0-5 16,-7 0 0-16,-10 0 0 15,-13-2 0-15,-6-1 0 0,-13 0 0 16,-6 3 0-16,-9 0 0 16,-8-2 0-16,-6 2 0 15,-9 0 0-15,0 0 0 16,11 0 0-16,-11 0 0 0,0 0 0 15,0 0 0-15,0 0 0 16,0 0 0-16,0 0 0 16,0 0 0-16,0 0 0 0,0 0 0 15,-8 5 0 1,8-5 0-16,-17 12 0 0,10-1 0 16,-6-2 0-16,6 6-84 15,-3-3-5-15</inkml:trace>
  <inkml:trace contextRef="#ctx0" brushRef="#br0" timeOffset="22096.2304">2188 9812 231 0,'0'0'8'16,"0"0"4"-16,-3-14 5 15,3 14 2-15,-2-16 2 16,2 16 2-16,-3-14-2 0,3 14 0 16,-2-13-7-16,2 13-6 15,0 13-4-15,0 4-2 16,0 10-2-16,2 8-1 15,3 11 1-15,1 12 1 16,-1 11 1-16,2 5 0 16,-5 6 2-16,5 4-1 0,-1 1 1 15,-3 4-1-15,-1 1 2 16,3 2 0-16,-4 3-1 16,-1 1 3-16,4 1 0 0,-4 0 1 15,0 2-1-15,0 0 1 16,0 0 0-16,2 5 0 15,-2-4-1-15,0 1-2 0,-6 3-1 16,2-3 0-16,0-2-1 16,-5 1-1-16,0-1-2 15,-3-5 0-15,-1 2 0 0,-2 1 0 16,0-5 0-16,0-1 0 16,-2 3 0-16,0-7 0 15,-1 0 0-15,-2 0 0 16,0-7 0-16,0 5 0 15,2-5 0-15,-3 0 0 16,3-6 0-16,1-1 0 0,-2-3 0 16,6-8 0-16,-4 0 0 15,6-5 0-15,-2-8 0 16,4-7 0-16,2-5 0 16,1-4 0-16,-1-9 0 0,4-7 0 15,-2 0 0-15,5-17 0 16,0 0-30-16,-7-6-57 15,10-14-4-15</inkml:trace>
  <inkml:trace contextRef="#ctx0" brushRef="#br0" timeOffset="23358.5985">2289 9624 262 0,'0'0'4'15,"0"0"1"-15,0 0 1 16,0 0-3-16,0 0 1 15,0 0 0-15,0 0 0 0,13 5 1 16,5-3-3-16,2 1-2 16,6-1 1-16,10 3 1 15,8-2 1-15,10 4-1 16,7-5 1-16,8 3 1 0,11-2 1 16,5-3 1-16,12 0-1 15,9 3 1-15,4-3 0 16,7 1 0-16,9-1-1 15,3 3 0-15,11-1-1 16,7 4-1-16,5-1 0 0,4-3-1 16,5 3 0-16,9-3 1 15,5 4-1-15,7-5 0 16,8 3 0-16,-2-2 1 16,2-2 0-16,11 3-1 15,4-1 0-15,4 1 0 0,3 0 0 16,-1-2-1-16,3 2 0 15,5 0 0-15,0 2-1 16,4-3 1-16,-8 3-1 16,5 0 1-16,2 2-1 0,-1 3 1 15,2-3 0-15,-1 5-1 16,1-1 1-16,2 2-1 0,5-4 1 16,2 3 0-16,1-4-1 15,3 2 1-15,1-3 0 16,4 0-1-16,-5-1 1 0,5 1-1 15,-5-2 1 1,0 0-1-16,1-1 1 0,-3 2 0 16,-4-1-1-16,4-1 1 15,-2-1 0-15,-2-3 0 16,1 0 0-16,3 0 0 16,2 0 0-16,1-3 0 0,-3 2-1 15,-1-5 1-15,-2 1 0 16,-2 2-1-16,-3 3 0 15,-5-2 1-15,-5 2-1 16,-7 0 0-16,-2 0 0 16,-6 2 0-16,-14 1 0 15,-6 2 0-15,-7 2 0 0,-10 2-1 16,-15-5 1-16,-13 4 0 16,-16 0-1-16,-15 1 1 0,-15-1 0 15,-16-1 0-15,-17 0-1 16,-15 1-1-16,-12-1-5 15,-15 3-12-15,-15-10-55 0,5 15-2 16</inkml:trace>
  <inkml:trace contextRef="#ctx0" brushRef="#br0" timeOffset="25092.3432">1994 13483 200 0,'0'0'4'0,"0"0"5"15,-16-12 3-15,16 12 4 16,-10-7-1-16,10 7 1 0,-10-8-1 16,10 8 0-16,-6 8-4 15,4 7-2-15,2 19-4 16,-5 4-1-16,5 11-1 16,-6 6 2-16,6 4 0 15,-2 3 1-15,2 2-1 16,-5-7 1-16,0-5 1 15,0-7-2-15,3 2-1 16,-3-5-1-16,-1-3 2 16,1-2-3-16,-1-4 0 0,3-1 0 15,0-7-1-15,1 2-1 16,-3-10 1-16,2 1 1 16,0-6-2-16,3 0 1 15,-2-2 0-15,2-10-1 0,0 14 1 16,0-14-1-16,-3 11 0 15,3-11 0-15,0 7 0 16,0-7-1-16,0 11 1 0,0-11-1 16,3 7 1-16,-3-7-1 15,8 13 1-15,-8-13 0 16,17 9 0-16,-4-1 0 16,4-6 1-16,8 3-1 15,2 0 1-15,10 0 0 0,9 0 0 16,3-2-1-16,13 1 1 15,5 1 1-15,13 0-1 16,7 0 1-16,7 3 0 16,8-3 0-16,10 0 1 0,7 5 0 15,3-3 0-15,9 1 0 16,7 1 1-16,4-1-1 16,6 2 1-16,7-1-1 15,4 1 0-15,7-2 0 0,6-1 0 16,4 1 0-16,6-3 0 15,7 2-1-15,-3-1 1 16,9 0-1-16,3 2 0 0,1-1 0 16,2 3 1-16,3 3-1 15,0-1-1-15,-1 0 1 16,4-2 0-16,4 3-1 16,3-3 0-16,0-1 0 15,-1-1 0-15,6 0 0 0,3-1-1 16,-4 3 1-16,7-1-1 15,3 2 0-15,-7 1 0 16,6 0 1-16,-2 2-1 16,1 0 0-16,3 4 1 15,-3-7-1-15,6 1 1 0,-1 1-1 16,2-1 1-16,1-2-1 16,5-2 1-16,0-1-1 15,2 1 1-15,0-1-1 0,2-2 0 16,-3 0 1-16,1-2-1 15,-1 1 1-15,-4-1 0 16,1 2-1-16,-3-3 1 16,-1 1 0-16,-2-1 0 0,-2 1 0 15,-3-1 0-15,3-2 0 16,-4 2 0-16,0-2-1 16,1 3 1-16,-5 0 0 15,0-1 0-15,-1 3 0 0,-6-2 1 16,-6 1-2-16,-4 1 1 15,-5 1 0-15,-13-2 0 16,-7 2-1-16,-15 2 1 16,-11-4-1-16,-15 4 0 15,-15-1 0-15,-18-2 1 0,-13 0-1 16,-17 2 0-16,-17-4 0 16,-14-1 0-16,-14 0-1 0,-7 1-3 15,-11-3-7-15,-12 0-14 16,4-14-58-16,-8-4-1 15</inkml:trace>
  <inkml:trace contextRef="#ctx0" brushRef="#br0" timeOffset="26241.0283">17195 10015 221 0,'0'0'2'16,"0"0"2"-16,10-3 1 15,1 2 3-15,8-2 2 16,4 1 3-16,6-4 1 0,11-1 1 15,8 2 1-15,9-5-1 16,10 0-3-16,0 0 0 16,4 1-2-16,5-4-1 0,-5 1 0 15,0 2-3-15,-7 2 2 16,-7 0-3-16,-10 3 0 16,-4 5-2-16,-8 0-1 15,-3 11-1-15,-10 7-1 16,-6 9 0-16,-2 6 0 0,-4 16 0 15,-5 9 1-15,-4 14 1 16,-1 13 2-16,0 9 0 16,-1 8 2-16,-4 11 1 15,0 8 0-15,-4 8 3 0,-1 10 1 16,4 2-2-16,-4 10-1 16,0 6 0-16,0 5-1 15,1 12-2-15,-4 2 0 16,5 5-3-16,4 0 0 0,4 0 0 15,0-10 1-15,0-3 0 16,4-4-3-16,4-9 0 16,-1-10 0-16,-1-9 0 0,-4-5 0 15,0-5 0-15,-2-2 0 16,0-8 0-16,-4-4 0 16,-5-5 0-16,5-3 0 15,-4-7 0-15,4-6 0 16,-5-12 0-16,5-10 0 0,1-8 0 15,-2-7 0-15,5-12 0 16,-2-10 0-16,0-7 0 16,2-8 0-16,-3-2 0 15,3-9 0-15,0-6 0 0,0 14 0 16,0-14 0-16,0 0 0 16,0 0 0-16,0 10 0 15,0-10 0-15,0 0 0 16,0 0 0-16,0 7 0 0,0-7 0 15,0 10 0-15,0-10 0 16,0 10 0-16,0-10 0 16,-2 9 0-16,2-9 0 0,0 0 0 15,-3 11 0-15,3-11 0 16,0 0 0-16,0 0 0 16,-13 9 0-16,1-6 0 15,-1 2 0-15,-4-1 0 16,-6 2 0-16,-4-1 0 0,2 2 0 15,-9 8-47-15,6-15-42 16,-2-4-2-16</inkml:trace>
  <inkml:trace contextRef="#ctx0" brushRef="#br0" timeOffset="27871.3422">2347 10833 209 0,'0'0'6'0,"0"0"3"16,0 0 1-16,0 0 1 0,0 0-1 16,0 0-1-16,0 0-1 15,0 0 2-15,10 4-6 16,-1-1-2-16,14 8-1 0,5-5 0 16,11 5 2-16,13-2 2 15,10 1-2-15,8 0 1 0,15-3 1 16,4 3-1-1,14-5 0-15,8 0 1 0,1-3-1 16,7 3-1-16,6-1 1 16,4-2-1-16,8 3 0 0,6 0 1 15,4 0-1-15,7 0 0 16,4-1 1-16,8 4-1 16,5-2 0-16,9 0 0 15,1-1-1-15,-1 3-1 16,10-1 3-16,2 3-2 15,1 0 0-15,4-1 0 16,-5-1 0-16,4 5 1 16,-5-3 0-16,3 5 0 0,-10-3-1 15,3 3 0-15,-1 0 0 16,-2-3 1-16,2 0 0 0,5 1-1 16,-3-3 0-16,3 2 0 15,5 0-1-15,0-1 1 16,1 0-1-16,-4 1 1 0,4-1-1 15,-3 1 1-15,2 2 0 16,3-5 0-16,-9 3 1 16,3 0-1-16,1-1 1 15,5-2 0-15,-1 1 0 0,4 0 0 16,-5-3 0-16,1 3-2 16,4-2 1-16,-6 2-1 15,1 0 0-15,-4 0 0 16,-6-1-1-16,-4 1 1 0,1 0-1 15,-2 0 1 1,-8-1-1-16,-1-1 1 0,-1 2-1 16,5 0 1-16,-8-2 0 15,0 2-1-15,0-3 1 16,1 4 0-16,-4 0 0 0,-5-1-1 16,4 0 1-16,-7-1 0 15,2 5 0-15,-4-2-1 16,0 0 1-16,0-1 0 0,-2-2-1 15,-3-2 1-15,1 6-2 16,0-3 1-16,-9 0 1 16,1-1-1-16,-6 2 1 15,-3-1 0-15,-3 2 0 0,-2-2 0 16,-6-3 0-16,-4 4 1 16,-1-4-1-16,-8 3-1 15,-3-3 1-15,-8 3 0 16,-2-5-1-16,-8 2 1 15,-7-2-1-15,-4 3 1 0,-15-3 0 16,-1-1 0-16,-13-1 0 16,-13 3 0-16,-5-6 0 15,-9 1 1-15,-9 2 1 16,-5 0-1-16,-9-3 1 0,0 0-1 16,0 0 1-16,0 0 0 15,0 0-1-15,0 0 0 16,0 0-1-16,0 0-2 0,11 0-7 15,-11 0-23-15,0 0-51 16,-5-7-2-16</inkml:trace>
  <inkml:trace contextRef="#ctx0" brushRef="#br0" timeOffset="29858.1114">3560 9872 233 0,'0'0'7'0,"0"-11"3"16,0 11 3-16,0-17 3 15,3 8 4-15,-3-4 0 0,1 3 0 16,3 2-2-16,-4 8-3 16,0 0-3-16,4 26-4 15,-4 8-3-15,0 16-3 16,0 14 0-16,0 13 2 0,0 12 1 16,2 7 1-16,1 7 0 15,2-2 1-15,3 3 0 0,-1-3 1 16,0 1-2-16,-2-5 3 15,4-3-1-15,-5 2-1 16,-1-2 0-16,-1 0 0 16,-2 3-2-16,0-1 0 0,-2-1 0 15,-3 2-2-15,-3 2 0 16,3 0-1-16,-2-3-2 16,-3-1 0-16,2-4 0 15,-2-2 0-15,1 0 0 0,-2-2 0 16,2-2 0-1,-1-4 0-15,0 1 0 0,0-3 0 16,-2 0 0-16,1 4 0 16,1-6 0-16,1 1 0 15,2 2 0-15,-2-1 0 16,2-2 0-16,2 1 0 0,3-3 0 16,-3-2 0-16,3-2 0 15,-4 1 0-15,1-5 0 0,3-3 0 16,-1 0 0-16,-1-1 0 15,-1-4 0-15,5-2 0 16,-5-6 0-16,-1-1 0 16,1-3 0-16,0-2 0 0,1-8 0 15,-1 3 0-15,-2-2 0 16,1-5 0-16,-4 5 0 16,3-5 0-16,0-2 0 15,1-2 0-15,-1 3 0 0,1-3 0 16,2-5 0-16,2 1 0 15,-1 0 0-15,1-3 0 16,2-5 0-16,-3-2 0 16,3 3 0-16,-3-6 0 15,3-3 0-15,0-9 0 16,0 16 0-16,0-16 0 0,0 10 0 16,0-10 0-16,0 0 0 15,0 7 0-15,0-7 0 16,0 0 0-16,0-4 0 0,0 4-20 15,0-29-70-15,0 2-3 16</inkml:trace>
  <inkml:trace contextRef="#ctx0" brushRef="#br0" timeOffset="31890.8281">2797 11347 353 0,'0'0'7'16,"0"0"4"-16,3-12 3 0,-3 12 1 15,0-14 2-15,0 14 0 16,0-15 1-16,0 15-1 15,2-13-6-15,-2 13-4 16,0 0-2-16,3 18-2 0,-3-1-1 16,0 5-1-16,0 4 0 15,0 3 1-15,2 2-1 16,-2-3 0-16,0 2 1 16,0-5-2-16,2-5 1 15,0-4 0-15,-2 2 0 0,3-7-1 16,0-2 1-16,-3-9 1 15,2 12-2-15,-2-12-3 16,0 0-3-16,0 0-11 16,0 0-28-16,0 0-39 0,11 0-3 15</inkml:trace>
  <inkml:trace contextRef="#ctx0" brushRef="#br0" timeOffset="32704.9346">2765 12527 384 0,'0'0'6'0,"0"0"3"15,0 0 3-15,0 0 1 0,0-12 1 16,0 12-1-16,0-18 2 16,5 6 0-16,0-3-5 15,4 3-4-15,2 0-2 0,3-4-1 16,4 4-1-16,1 5-1 15,-1 2 0-15,-1 2-1 16,1 3-1-16,-4 6 1 16,-3 6 0-16,-4 3 0 15,-4 4-1-15,-3 3 1 16,0 6 0-16,-10 2 0 0,-3-3 0 16,-2 4 0-16,-5-2 0 15,3-2-1-15,-1-5 1 16,4-2-1-16,1-6 1 0,4-4-1 15,9-10 1-15,-8 13 0 16,8-13 0-16,12 0 1 16,6 0-1-16,-1-7 1 0,6 3 0 15,6-2 0-15,-1-2 0 16,-1 2-1-16,1 0-2 16,-7 3-2-16,-5-2-10 15,3-2-44-15,-6 7-28 16,-3 2-2-16</inkml:trace>
  <inkml:trace contextRef="#ctx0" brushRef="#br0" timeOffset="33355.8905">2573 13854 356 0,'0'0'5'0,"0"0"4"0,0-14 4 16,0 14 0-16,0-15 1 16,0 15 0-16,5-17 0 15,1 7 1-15,-4 3-5 16,-2 7-3-16,19-15-4 16,-3 7-1-16,-2 4-1 0,4-1 0 15,2 5 0-15,-3-3-1 16,3 3 0-16,-5 3 0 0,-2 6 0 15,-1 2 1-15,-5 1-1 16,-5 2 0-16,-2 3 1 16,0 1-1-16,-5-1 1 15,-2 1-1-15,0-3 1 16,-1-1-1-16,5-4 0 0,1-2 0 16,2-8 0-16,0 12 0 15,0-12 1-15,18 5-1 16,-4-3 0-16,4-2 0 0,5 0 0 15,-2 0 1-15,2 0-1 16,-3 3 0-16,-1 2 0 16,-3 1 0-16,-6 0 0 15,-8 4 0-15,-2 3 0 16,-15 2 0-16,-7 4 1 0,-3-2-1 16,-10 3 1-16,-4-2-1 15,-4-3 0-15,-1 0-2 16,2-6-8-16,-1-9-26 0,8-2-48 15,7-8 0-15</inkml:trace>
  <inkml:trace contextRef="#ctx0" brushRef="#br0" timeOffset="35001.9773">2158 11826 127 0,'0'0'8'16,"0"0"5"-16,8 3 3 16,1-3 2-16,9 2 3 15,1 3 0-15,8-2 1 16,11-2 2-16,2 5-7 0,7-4-3 16,13 1-4-16,2 1 0 15,11-1-2-15,3-1-1 16,9 1-1-16,6 2-2 0,7-1 0 15,5 2-1-15,2 2-1 16,5-1 0-16,5 1 0 16,1-1-1-16,6 1 0 15,5-1 0-15,0 0 0 0,-1 3 1 16,10 0-2-16,2-3 1 16,-2 3 2-16,4-2-2 15,2 1 0-15,-1 0 0 16,3 0 0-16,3-3 0 15,2 0 0-15,1 2 0 16,4-1 0-16,2-2 1 0,3 0-1 16,3 3 0-16,4-1 1 15,-2 3 0-15,3-3-2 16,-2 7 1-16,3-5-1 16,-7 6 1-16,3-3-1 0,-4 0 0 15,-1 1 0-15,-3 1 0 16,4-2 0-16,-6 1 1 15,5-3-1-15,-3 3 1 0,1 0-1 16,2-1 1-16,-3 2 0 16,2-1 0-16,0-1-1 15,-1 0 1-15,2 0-1 0,-2 4 0 16,-3-3 1-16,0-4-2 16,3 1 1-16,-6 0 0 15,0 2 0-15,-3-2 1 16,1 2-1-16,-3 1 0 0,3-3 0 15,-2 2 1 1,0 1-1-16,-3-1 1 16,3-2-1-16,-6 0 0 0,6 2 1 15,-6-3-1-15,1 5 0 16,0-4 0-16,0 2 1 16,-6-2-1-16,4 2 0 15,-1-2 1-15,-7 2 0 0,4 0-1 16,-6 0 1-16,2 2 0 15,-3 1 0-15,-3-3 0 0,-1 0 0 16,-1 0-1-16,-1-4 1 16,-2 2-1-16,1-6 1 15,0 4-1-15,-4-3 1 0,-1-1-1 16,0 2 1-16,-2-1-1 16,-1 1 1-16,-2-5-1 15,-6 5 0-15,1-4 0 16,-6 3 1-16,0-3-1 0,-2 3 1 15,1 1 0 1,-3-1 0-16,-5-1 0 16,3 1 0-16,1 0 0 0,-4 0 1 15,0-2-2-15,-2 1 1 16,-1 1-1-16,-4 0 0 0,0 0 1 16,-4 0-1-16,1 3 0 15,-4-1 0-15,3 1 0 16,-3-4 1-16,1 4-1 15,-2-1 0-15,1 1 0 0,-7-3 1 16,1 0-1-16,-7 0 0 16,-6-3 1-16,-6 3-1 15,-10-3 1-15,-9-2 1 0,-4 3 1 16,-10-3 0-16,-5 0 0 16,-15 0 1-16,13 0-1 15,-13 0 1-15,0 0-1 16,0 0 0-16,0 0-2 15,0 0-4-15,0 0-9 0,10-12-44 16,-10 12-24-16,0 0-3 16</inkml:trace>
  <inkml:trace contextRef="#ctx0" brushRef="#br0" timeOffset="36490.4629">2205 13067 201 0,'0'0'-1'0,"0"0"1"0,0 0 2 16,0 0 5-16,13 0 4 0,-2 3 3 15,13-3 4-15,0 0 0 16,14 2 5-16,9 3-1 15,12-2-2-15,6-3-4 0,12 2-2 16,6 0-4-16,9 1-2 16,7-3-3-16,7 0-1 15,11 0-1-15,7 0 0 16,4-3-1-16,11-1 1 0,3-1 0 16,7 0 0-16,5 2 1 15,5-2-1-15,-3 5 1 16,6-3-1-16,5 3 0 15,-4 0 0-15,3 3-1 0,7 2 0 16,0 0 0-16,2 3-1 16,4-4 1-16,0 1-1 15,5 3-1-15,0-4 1 16,2-1 0-16,3 2-1 16,-4-2 1-16,8-1-1 15,-7 3 1-15,1-3-1 0,-1 1 0 16,0-1 1-16,4 2-1 15,-4-4 1-15,3 2-1 0,2-2 0 16,1 0 1-16,1 0 0 16,-1-2-1-16,0-2 1 15,-4 2-1-15,6 2 1 16,-7-3 0-16,-4 3-1 0,1 0 1 16,-2 0 0-16,-3 0-1 15,0 3 1-15,-5-1-1 16,-2 4 1-16,-1-1 0 15,-4 2-1-15,2 3 1 16,-7-2-1-16,-1 4 1 0,0-3 0 16,-2 1-1-16,-4 1 1 15,-2-2-1-15,2 3 1 16,-5-3-1-16,1 0 1 16,1 2-1-16,-3-4 0 0,-3 3 0 15,-2-3 1-15,1 2-2 16,-9 1 1-16,1 1 0 15,-3-2 1-15,-1-1-1 0,-4 1 0 16,-3 1 0-16,-2 4 0 16,-2-7 0-16,-2 3 0 15,-1-3 0-15,-4 0 0 16,-4 3 0-16,-2 0 0 0,1-1 1 16,-6-1-1-16,1 2 0 15,-6-2 0-15,-2 2 1 16,-3 0-1-16,1-3 0 15,-3 1 0-15,-1 2 1 16,10 2 0-16,-4-3-1 16,-1 2 1-16,1-4 0 15,-2 2 0-15,1 2 0 16,-4-1 0-16,4 0 0 16,-13-3-1-16,-3 3 1 15,3-2-1-15,-7-1 1 0,2 0 0 16,-3 0-1-16,1 4 1 15,1-7-1-15,-4 4 0 0,-2-4 0 16,-1 1 1-16,-3 4-1 16,-4-5 1-16,-8 4-1 15,-2-3 1-15,-3-2-1 16,-8 4 0-16,-5-5 1 0,-3 3-1 16,-13-3 1-16,-1 1-1 15,-8-3 1-15,-3 3 0 16,-9-3 0-16,0 0 0 15,0 0-3-15,0 0-8 16,4-13-59-16,-4 13-14 0</inkml:trace>
  <inkml:trace contextRef="#ctx0" brushRef="#br0" timeOffset="38252.7958">4795 10104 389 0,'0'0'5'15,"0"0"3"-15,0-12 1 16,0 12 2-16,0-10 0 15,0 10 0-15,-2-10 0 0,2 10-1 16,-12 0-3-16,0 13-4 16,-1 6-2-16,-2 4-1 15,0 9 0-15,-2 2 0 16,4 9 0-16,1-1 1 16,5 3 0-16,1-6-1 15,3 0 1-15,3-1-1 0,3-6 1 16,8-2-1-16,1-10 1 15,3-1 0-15,2-6 0 0,3-8 0 16,5-5 1-16,-1 0 0 16,8-12 1-16,-4-6 0 15,2-5 0-15,-3-6-1 0,-2-5 1 16,-2-9-1-16,-11-1 0 16,-4-4 0-16,-6 4-1 15,-4 0 1-15,-9 1-2 16,-5 6 0-16,-7 4 0 0,-2 12 0 15,-5 5 0 1,0 9 0-16,-4 7 0 0,4 5 0 16,-3 7-2-16,8 9 0 15,0 1 1-15,6 5-1 16,6 0 1-16,8 1-1 16,5-1 1-16,7-2 1 0,11-3-1 15,5-6 1-15,9-3 1 16,3-2 0-16,2-4 0 15,5-7 0-15,-2 0 0 0,-3-2 0 16,-2-3-1-16,-8-1 1 16,-6 1 0-16,-7 0 0 15,-4 3 2-15,-10 2-3 0,10 0 0 16,-10 0 0-16,0 0 0 16,0 0 0-16,0 0 0 15,0 0 0-15,-4 0 0 16,4 0 0-16,0 0 0 15,-11 5-5-15,11-5-9 16,-7 13-18-16,14-3-55 0,-2 0-1 16</inkml:trace>
  <inkml:trace contextRef="#ctx0" brushRef="#br0" timeOffset="39369.6412">5883 9884 354 0,'0'0'6'0,"0"0"4"0,0 0-2 15,0 0 1-15,0 0 1 16,4 12 2-16,-4 6 0 15,2 7 1-15,-2 6-5 16,0 14-2-16,0 5 1 0,0 12 0 16,0 7 0-1,-2 5 0-15,2 3-2 0,0 5 1 16,-5-1-1-16,2 3 0 16,1 4 0-16,-3-3 0 15,-2-1-1-15,1 0-4 0,-4-1 0 16,1-1 0-16,-4-2 0 15,1 0 0-15,-3-2 0 0,-2-1 0 16,-1-5 0-16,3 2 0 16,0-5 0-16,0 1 0 15,0-3 0-15,-2-3 0 16,4 1 0-16,-1-4 0 16,2 4 0-16,-1-1 0 0,1-2 0 15,0 0 0-15,2 0 0 16,4 3 0-16,1-9 0 15,1 6 0-15,-2-2 0 0,6 1 0 16,-5 4 0-16,0-3 0 16,3 3 0-16,-1-6 0 15,-1 3 0-15,1-2 0 16,1-4 0-16,-3 1 0 16,4-5 0-16,-4 0 0 0,3 3 0 15,-1-1 0-15,1-4 0 16,-3 2 0-16,0 0 0 15,3-2 0-15,-6-4 0 0,5 7 0 16,-1-6 0-16,-1 0 0 16,0-3 0-16,3 1 0 15,-4 2 0-15,1-4 0 16,5 3 0-16,-5-6 0 16,5-1 0-16,-2 1 0 0,-1-1 0 15,1-3 0-15,2-2 0 16,-3 0 0-16,1-1 0 15,2 1 0-15,-2 1 0 16,-1-3 0-16,-3 3 0 16,4 2 0-16,0-2 0 0,-1-3 0 15,1 2 0-15,-1 0 0 16,1-8 0-16,0 2 0 16,2-1 0-16,0-4 0 0,0-4 0 15,-3-2 0-15,3-5 0 16,0-12 0-16,0 0 0 15,-2-7 0-15,-4-22 0 0,-16-14-80 16,20-11-15-16</inkml:trace>
  <inkml:trace contextRef="#ctx0" brushRef="#br0" timeOffset="40202.8152">7023 10451 400 0,'0'0'5'0,"0"0"3"16,0-9 1-16,0-1 1 16,-7-4 0-16,-2 2 2 15,-2 0-1-15,-5 0 1 0,-3-1-5 16,-8 8-2-16,-6 5-2 15,1 3 0-15,-5 7-1 16,-1 7-1-16,1 3 0 0,2 5-1 16,5-3 1-16,4 3-1 15,15-3-1-15,2-2 1 16,9-2-1-16,12-6 1 16,10-2 1-16,4-8-1 0,7-2 1 15,3-5 1-15,1-7-1 16,-3-8 1-16,-1-3 1 15,-3-6-2-15,-8-5 1 16,-6-9-2-16,-5-4 0 0,-6-5 0 16,-5 0 0-16,-2-3 0 15,-5 1 0-15,-4 4 0 16,-1 3 0-16,2 11 0 16,0 6 0-16,3 7 0 0,0 11 0 15,7 12 0-15,-6 5 0 16,6 19 0-16,3 16 0 15,4 12 0-15,3 16 0 16,7 3 0-16,1 8 0 0,4 0 0 16,3-1 0-16,0-12 0 15,-1-6 0-15,4-14 0 16,-3-3 0-16,-5-11 0 16,-1-7 0-16,2-6 0 0,-7-5-17 15,-6-5-70-15,7-4-4 16</inkml:trace>
  <inkml:trace contextRef="#ctx0" brushRef="#br0" timeOffset="41459.5135">8671 9842 298 0,'0'0'7'0,"0"0"4"15,0 0 2-15,0 0-1 0,0 0 0 16,0 0 3-16,-5 9 1 15,3 16 1-15,-1 7-6 0,1 18-4 16,0 10-1-16,-1 14 2 16,0 10 0-16,0 8-2 15,3 0 0-15,-2 4-1 16,0 1 1-16,-1-6-1 16,-4 1 1-16,-3-1 1 0,-3 1 1 15,-1-3 0-15,1 6 0 16,-2-1-3-16,-1 1-5 15,3 1 0-15,-4-2 0 16,8 2 0-16,-2-4 0 0,0 0 0 16,1-3 0-16,2-3 0 15,-1 2 0-15,1-4 0 16,1-3 0-16,0-2 0 16,-1 3 0-16,3-4 0 0,0-2 0 15,0-5 0-15,3 4 0 16,-1-5 0-16,1-2 0 15,2 2 0-15,0-6 0 16,-2 3 0-16,2-4 0 0,-6-2 0 16,1-1 0-16,-2 0 0 15,-3 1 0-15,2-4 0 16,-4-3 0-16,5 2 0 16,-4-5 0-16,2-1 0 0,1-1 0 15,1-2 0-15,1-2 0 16,1-1 0-16,-2 1 0 15,5-1 0-15,-3 2 0 16,-2-3 0-16,0 6 0 0,1-8 0 16,1 4 0-16,-3-6 0 15,4-2 0-15,-4 3 0 16,3-8 0-16,3 2 0 16,-1-4 0-16,-2 5 0 15,5-3 0-15,-4-2 0 0,1 3 0 16,-4-2 0-16,4 1 0 15,-2 2 0-15,0-2 0 16,-1-1 0-16,2 2 0 0,-4-4 0 16,6-2 0-16,-3 0 0 15,2-4 0-15,1-8 0 16,-3-3 0-16,5-12 0 0,-2 10 0 16,2-10 0-16,0-7 0 15,0-3-6-15,0-7-84 16,0-11-2-16</inkml:trace>
  <inkml:trace contextRef="#ctx0" brushRef="#br0" timeOffset="42137.0208">9852 10282 381 0,'0'0'3'0,"0"0"2"0,-5 11 1 16,-3 3 2-16,-4 11 1 15,-6 0 0-15,-4 9 1 0,-5 4-1 16,0 4-1-16,-6 0-2 15,3 0-2-15,-7-5-2 16,2-3 0-16,-2-3 0 0,2-4 0 16,-2-5 0-16,0-7 0 15,2-3 0-15,3-4 0 16,4-8 0-16,6 0 0 0,2-14 1 16,5-4-1-16,6-9 0 15,4-8 0-15,10-5 0 16,4-4-1-16,7-4 0 15,10 7-1-15,2-1 1 16,4 1 0-16,3 12-1 16,-1 7 1-16,2 10-1 0,-5 9 2 15,-1 6 0-15,0 13 0 16,0 9 1-16,-2 7-1 16,-1 9 0-16,0 3 0 15,0-2 0-15,1 5-2 16,4-8 0-16,-2-1 0 0,0-4 0 15,2-6 0-15,-2-6 0 16,2-5-3-16,0-3-15 0,5-5-67 16,-1-5-3-16</inkml:trace>
  <inkml:trace contextRef="#ctx0" brushRef="#br0" timeOffset="43203.7948">11120 10008 322 0,'0'0'6'0,"0"0"3"15,-2-12 4-15,2 12 2 16,0-11 0-16,0 11 0 0,-4-10 0 15,4 10-1-15,-1 7-4 16,1 19-4-16,0 9-3 16,0 14-3-16,0 16 2 15,0 14 1-15,0 15 2 0,0 8-1 16,-4 6 1-16,2 4 0 16,-3 4 3-16,-4 1 1 15,-7-1 0-15,2 5-1 0,-6 6 0 16,-2-3-6-16,-1 4-2 15,-2 1 0-15,0 5 0 16,3-5 0-16,2-3 0 0,2-4 0 16,2-3 0-1,0-3 0-15,-1-3 0 0,2-3 0 16,1-4 0-16,1-7 0 16,3 1 0-16,-3-7 0 15,6 2 0-15,-1-8 0 16,1-3 0-16,-1-4 0 0,6-7 0 15,-3-3 0-15,-2-1 0 16,2-5 0-16,0-4 0 0,-3-1 0 16,3-6 0-16,0 1 0 15,-5-2 0-15,6-5 0 16,-4 3 0-16,0-6 0 16,1-2 0-16,0-2 0 15,1-1 0-15,-1-1 0 0,0-4 0 16,1 4 0-16,2-8 0 15,-3 1 0-15,3 1 0 16,-1 1 0-16,3-3 0 16,-6-1 0-16,7 0 0 0,-2 2 0 15,-4-2 0-15,4-2 0 16,0 2 0-16,1-8 0 16,-3 2 0-16,3-4 0 15,-2-4 0-15,3-2 0 16,-2-1 0-16,3-2 0 0,-2 5 0 15,2-3 0-15,0 3 0 16,-3 2 0-16,0 1 0 16,1-1 0-16,-1 1 0 0,1-3 0 15,2-15 0-15,-5 14 0 16,5-14 0-16,0 0 0 16,0-10 0-16,3-9-26 15,14-13-64-15,-7-21-2 0</inkml:trace>
  <inkml:trace contextRef="#ctx0" brushRef="#br0" timeOffset="43960.826">12244 10565 351 0,'0'0'8'0,"2"-12"4"0,-2 2 3 15,5-2 0-15,-5 0 2 16,0-4 0-16,-3-1 0 16,-4-1 0-16,-6 6-6 15,-8 0-5-15,-9 10-3 0,-8 2-2 16,-4 0 0-16,-8 7-1 15,3 10-1-15,-1 6 0 16,3-2 0-16,9 8 1 16,3 0-1-16,14 0 0 15,11-3 1-15,8 0 0 16,10-6 0-16,15-5 1 0,10-5 0 16,1-5 1-16,10-5 0 15,-2-5 0-15,2-7 0 16,-5-8 0-16,-4-3 1 15,-7-2-1-15,-7 3 1 0,-9 0 2 16,-4 3-5-16,-2 1 0 16,-3 4 0-16,-5 14 0 15,0 0 0-15,0 12 0 0,0 12 0 16,0 6 0-16,5 4 0 16,8 11 0-16,1 0 0 15,11-3 0-15,10 0-27 0,10-4-59 16,4-16-3-16</inkml:trace>
  <inkml:trace contextRef="#ctx0" brushRef="#br0" timeOffset="45135.5232">14011 10077 360 0,'0'0'5'16,"0"0"2"-16,0 0 2 0,-6-10 1 15,6 10-2-15,0 0 1 16,-8 0 0-16,-1 12 0 16,0 15-4-16,1 11-1 0,-2 11-1 15,0 14-2-15,1 13 2 16,0 10 0-16,0 9 1 16,4 6 1-16,0-1-1 15,3 8 3-15,-3-1 1 0,3 2 0 16,-7 3 1-16,2 2-1 15,-5 5-1-15,1-1-1 16,-3 9-6-16,-4 1 0 16,6 2 0-16,-6-2 0 15,-1-1 0-15,1-4 0 0,-2 1 0 16,1 1 0-16,-1-7 0 16,-1-3 0-16,2-4 0 15,1-5 0-15,-2 1 0 0,6-6 0 16,-1-4 0-16,0-6 0 15,0-3 0-15,2-2 0 16,1 0 0-16,-1-4 0 16,1-4 0-16,-1-5 0 15,1 0 0-15,-2-4 0 0,1-4 0 16,-3-6 0-16,4-5 0 16,0-4 0-16,-3-2 0 15,8-5 0-15,-3-1 0 0,0-6 0 16,2-2 0-16,1-5 0 15,2-1 0-15,0-3 0 16,3-6 0-16,-4 1 0 16,1 0 0-16,3 0 0 0,-3-1 0 15,0 1 0-15,1 2 0 16,-1 1 0-16,-1 2 0 16,1-5 0-16,-2-1 0 15,2-2 0-15,3-4 0 16,-1-3 0-16,3-10 0 15,-5 9 0-15,5-9 0 0,0 0 0 16,0 0 0-16,0-7-18 16,0-10-71-16,5 7-3 0</inkml:trace>
  <inkml:trace contextRef="#ctx0" brushRef="#br0" timeOffset="45704.1182">15039 10490 375 0,'0'0'8'0,"0"0"1"15,0 0 3-15,0-9 2 16,0 9 0-16,0 0-1 0,-1-10 0 15,1 10 1-15,-3 15-6 16,-4 9-3-16,1 9-3 16,2 9-1-16,-1 5-1 15,-2 10 2-15,2 3-1 0,-1-2 0 16,4-5-1-16,2-3-4 16,-4-8-4-16,4-2-18 15,0-9-55-15,6-8-3 16</inkml:trace>
  <inkml:trace contextRef="#ctx0" brushRef="#br0" timeOffset="45903.5748">15249 10461 390 0,'0'0'7'16,"0"0"1"-16,0 0 1 15,0 0-1-15,0 0 1 0,3 20 0 16,-3 7 1-16,0 5-1 15,-5 10-5-15,5 11-3 0,-3 4 1 16,3 10-4-16,0-8-7 16,0 3-20-16,12-7-50 15,-12-11-2-15</inkml:trace>
  <inkml:trace contextRef="#ctx0" brushRef="#br0" timeOffset="46071.2768">14965 10877 381 0,'0'0'7'0,"0"0"-1"16,0 0 0-16,0-9 1 15,8 1-1-15,8 3 1 16,13-2 0-16,2 2-1 16,13 2-11-16,5 0-19 0,-9 3-52 15,14 3-2-15</inkml:trace>
  <inkml:trace contextRef="#ctx0" brushRef="#br0" timeOffset="49807.7823">15495 10871 363 0,'0'0'9'0,"0"0"3"16,0 0 1-16,0-11 3 15,0 11 0-15,0 0 1 16,0-12 0-16,0 12 0 16,0 0-6-16,-9 0-5 0,9 0-3 15,-15 9-1-15,7 6-1 16,1 0 0-16,-2 5-1 15,2 4-1-15,5 0 2 16,2-4 0-16,2 1 1 0,8-3 0 16,5-6 0-16,6-5-2 15,0-2 0-15,2-5 0 0,2-5 0 16,0-7 0-16,-4-3 0 16,-3-7 0-16,-6-2 0 15,1-1 0-15,-10-8 0 16,-3 3 0-16,-3-2 0 0,-6 5 0 15,-7 2 0-15,-2 5 0 16,2 5 0-16,-8 9 0 16,2 2 0-16,1 4 0 15,1 6-4-15,2 4-9 16,8 9-11-16,0-1-30 16,10 4-33-16,3 0-2 15</inkml:trace>
  <inkml:trace contextRef="#ctx0" brushRef="#br0" timeOffset="50423.994">15812 10753 438 0,'0'0'3'0,"0"0"3"15,0 0 0-15,0 0 1 16,0 0-1-16,0 0 1 15,-4 11 0-15,2-1 0 0,-2 4-3 16,4 5-3-16,0 7 1 16,0-2-1-16,0 4 0 15,4-3 0-15,0 0 0 16,1-8 0-16,1 0-1 16,-1-5 1-16,-3-1 1 0,-2-11 0 15,0 0 0-15,0 0-1 16,7-11 1-16,-7-3 0 15,0-6-2-15,3-3 0 16,-1-4 0-16,3 1 0 0,1-2 0 16,-1 4 0-16,1 3 0 15,2 9 0-15,0 0 0 16,4 6 0-16,-2 6-2 0,3 8 1 16,-1 4 0-16,-2 5 0 15,3 5 1-15,-4-1 0 16,1 2-1-16,-2-4 1 15,-5-2 0-15,1 0-1 0,-1-6 1 16,-3-11 1-16,2 9-1 16,-2-9 0-16,0 0 1 15,3-9-1-15,-1-2 1 16,6-6-1-16,-1-3 0 16,3-2-1-16,5-3 0 0,0 3 0 15,3 2 0-15,-2 5-1 16,0 3 1-16,-2 8-1 15,2 4 1-15,-7 4-1 16,-2 13 1-16,-2 2 0 0,-1 5 0 16,-2 0-2-16,3 1-4 15,0-3-7-15,-3-5-11 16,5 1-24-16,11-3-35 16,-6-7-4-16</inkml:trace>
  <inkml:trace contextRef="#ctx0" brushRef="#br0" timeOffset="50784.9089">16353 10796 362 0,'0'0'7'0,"0"0"2"16,0 0 1-16,0 0 0 15,0 0 1-15,0 0 0 16,7 7 2-16,-7-7 0 16,2 16-6-16,1-4-1 15,2-6-1-15,3 5 0 16,1-2-1-16,9-6 0 0,2 0-1 15,2-3-1-15,1-6 1 16,-1-3-1-16,0-4 0 0,-4-3-1 16,-3-3 1-16,-8 2-1 15,-7 1-1-15,0 0 1 16,-10 6-1-16,-5 5 0 0,-5 5-1 16,-4 13 1-16,-4 6 0 15,3 9 0-15,0 3 0 16,8 7 0-16,1-1 0 15,12 3 2-15,4-3-1 16,10-2 1-16,10-6-1 16,8-4-1-16,9-3-5 0,2-9-20 15,11-4-56-15,1-2-4 16</inkml:trace>
  <inkml:trace contextRef="#ctx0" brushRef="#br1" timeOffset="55339.0647">3544 8090 194 0,'0'0'8'0,"0"0"4"15,0 0 8-15,0 0 2 16,0 0 4-16,0 0 0 0,0 0 2 15,0 0 1-15,0 0-7 16,0 0-7-16,0 0-5 16,0 0-4-16,0 0-3 0,-1 8-2 15,1 4-1-15,0 0-1 16,1 8 0-16,7 6 1 0,3 5 1 16,0 2 1-16,5 4 0 15,3 5 0-15,4 3 0 16,2 2 1-16,0 0 0 15,0 4 0-15,2-1 0 0,-2 2 0 16,1 0 0-16,4 0 0 16,0 0 1-16,0 0-1 15,0-3 0-15,5 4 0 16,0-2-1-16,3-3 1 16,-6 1-1-16,3-1 0 0,-3 0 1 15,0 1-1 1,-2-3 0-16,0-1 0 0,-5-3 0 15,-2 1 0-15,1-4-1 16,-4-3 0-16,-2-5 0 0,-1-4 0 16,-4-7-1-16,-4-3 1 15,1-8-1-15,-6 2-1 16,-4-11 1-16,9 9 0 16,-9-9 1-16,0 0-1 0,0 0 0 15,0 0 1-15,0 0-1 16,0 0 1-16,0 0 0 15,0 0 0-15,0 0 0 0,0 0 0 16,0 0 0-16,0 0 0 16,0 0-1-16,0 0 1 15,0 0-1-15,0 0 0 16,0 0-1-16,0 0-1 16,0 0-2-16,0 0-3 0,0 0-3 15,0 0-6 1,0 0-16-16,5 11-49 0,-5-11-3 15</inkml:trace>
  <inkml:trace contextRef="#ctx0" brushRef="#br1" timeOffset="57068.7315">4540 11321 371 0,'0'0'7'0,"0"-10"4"16,0 10 1-16,0-15 2 15,0 15 1-15,-5-17 1 16,2 10 0-16,1-4 1 0,2 11-7 16,-12 0-3-16,6 0-3 15,-6 15-1-15,-3 5-2 16,0 7 0-16,0 5-1 15,0 9 0-15,0-1 1 0,3 4-1 16,5-3 0-16,1-1 0 16,6-8-1-16,0-2 1 15,8-9-1-15,2-1 1 16,2-6-1-16,8-10 1 16,0-4 0-16,5-2 1 15,-2-10 1-15,1-6-1 0,2-4 1 16,0-2 0-16,-3-8-2 15,-6-6 0-15,-2 1 0 16,-7-3 0-16,-6-2 0 0,-2 3 0 16,-10 3 0-16,-7 4 0 15,-4 5 0-15,-3 7 0 16,-1 8 0-16,-2 6 0 16,2 6 0-16,0 3 0 0,0 11 0 15,8-1 0-15,-1 10 0 16,6 2 0-16,7 0 0 15,3 2 0-15,4 0 0 0,10-5 0 16,6-2 0-16,4 0 0 16,5-10 0-16,4-2 0 15,3-6 0-15,-2-2 0 16,1-2 0-16,-3-6 0 16,0 4-15-16,-9-4-31 0,0-1-41 15,-5 8 1-15</inkml:trace>
  <inkml:trace contextRef="#ctx0" brushRef="#br1" timeOffset="57349.7853">4863 11485 491 0,'0'0'3'0,"0"0"1"15,0 0 0-15,0 4 1 16,0-4-1-16,0 18-4 0,0-4 0 16,0 1 0-16,0 3 0 15,0 4 0-15,0 0 0 16,2 1 0-16,1-6 0 16,-3 5 0-16,5-4 0 15,-3-3 0-15,1-3 0 16,1 0-17-16,-4-12-69 0,5 15-4 15</inkml:trace>
  <inkml:trace contextRef="#ctx0" brushRef="#br1" timeOffset="59371.7458">4957 9294 247 0,'0'0'8'15,"0"0"4"-15,0 0 4 16,0 0 3-16,-10-2 3 16,10 2 0-16,0 0 2 0,0 0 0 15,0 0-5-15,0-13-5 16,8 6-3-16,4-5-2 16,6-4-1-16,4-3-2 0,5-3 0 15,5 0-1-15,2-3 0 16,5 2-2-16,-7 4 0 15,-2 4-1-15,-7 1-1 16,-7 8-1-16,-2 4 0 16,-14 2 0-16,7 12 0 0,-7 0 0 15,-5 8 1-15,-8 4 0 16,1 5 0-16,-4 0-1 16,0 3 1-16,-7 0-1 15,5-7 0-15,1 2 0 0,2-5-1 16,3-4 0-1,5-4 0-15,0-5 1 0,7-9 0 16,0 12 0-16,9-12 1 16,8 0 1-16,1-5 0 0,7-2 0 15,2-4 1-15,5-4 0 16,6 0 0-16,-1-4-1 16,0 4 1-16,1-2 0 0,-6 2-3 15,-2 0 0-15,-3 4 0 16,-8 2 0-16,-1 1 0 15,-8 6 0-15,-10 2 0 16,7-2 0-16,-7 2 0 0,0 0 0 16,0 0 0-16,0 0 0 15,0 0 0-15,-2 7 0 16,2-7 0-16,-12 9 0 16,12-9 0-16,-16 16 0 15,16-16 0-15,-17 12 0 16,17-12 0-16,-13 13 0 0,13-13 0 15,-7 9-23-15,7-9-23 16,-2 8-42-16,2-8 0 16</inkml:trace>
  <inkml:trace contextRef="#ctx0" brushRef="#br1" timeOffset="60383.0653">7040 9302 319 0,'0'0'8'16,"0"0"4"-16,0 0 3 15,0 0 4-15,0 0 2 16,-10 0 0-16,10 0 0 0,0 0 1 16,0 0-6-16,0-10-5 15,8-1-3-15,7 2-3 16,4-6-2-16,9-2 0 16,4-3 0-16,4-2-1 15,1 5 0-15,0-1-2 16,-5 6 0-16,-2 1 0 0,-8 7 0 15,-5 4 0-15,-6 0 0 16,-6 12 0-16,-5 5 0 16,-7 7 0-16,-7 0 0 0,0 5 0 15,-6 4 0-15,-5 2 0 16,3-4 0-16,-3-1 0 16,0 0 0-16,5-8 0 0,5-2 0 15,1-6 0-15,6-2 0 16,8-12 0-16,-5 8 0 15,10-8 0-15,13-2 0 16,1-5 0-16,11-4 0 0,1-3 0 16,10-3 0-16,4 0 0 15,0-3 0-15,-1 2 0 16,1-2 0-16,-5 3 0 16,-5 2 0-16,-8 6 0 15,-2-2 0-15,-10 6 0 0,-6 1 0 16,-9 4 0-16,0 0 0 15,0 0 0-15,4 9 0 16,-4 2 0-16,0-11 0 16,-6 22-84-16,3-10-4 0</inkml:trace>
  <inkml:trace contextRef="#ctx0" brushRef="#br1" timeOffset="61385.262">9618 9319 356 0,'0'0'7'0,"0"0"4"16,-2-9 2-16,2 9 1 0,0-11 0 15,0 11 1-15,2-12 1 16,8 4 0-16,5 7-6 16,5-2-4-16,5 3-2 15,-1 3-1-15,6 6-1 16,-7 3-1-16,1 3 0 0,-5 3-1 15,-8 3 1-15,-8 5 0 16,-3-4 0-16,-7 5 0 16,-10-5 0-16,-2 3 0 0,0-5 0 15,-4 0 1-15,4-8-1 16,1-2 1-16,4-5-1 16,6-5 1-16,5-7-1 15,3-9 0-15,8-5 0 0,5-9-1 16,7-5 1-16,1-4-1 15,4-4 1-15,5 2 1 16,-5 6-2-16,-3 2 0 16,1 6 0-16,-8 10 0 0,-5 8 0 15,-10 9 0-15,0 0 0 16,7 12 0-16,-7 7 0 16,0 3 0-16,0 8 0 15,5 0 0-15,3 0 0 0,1 2 0 16,7-7 0-16,8-5 0 15,6-6 0-15,10-4 0 16,7-7 0-16,5-6-14 16,8-9-70-16,9 0-3 0</inkml:trace>
  <inkml:trace contextRef="#ctx0" brushRef="#br1" timeOffset="62452.7484">12256 9193 421 0,'0'0'4'15,"0"-10"3"-15,0 10 2 0,4-18 1 16,2 9 0-16,2-2 1 16,4-1 1-16,5 3 0 15,3 1-5-15,5 8-2 0,2 0-2 16,-3 10-3-16,5 2 0 16,-8 6 0-16,-3 3 0 15,-5 5 0-15,-8 3 0 0,-5 0 0 16,-5 2 0-16,-10-4 0 15,-2-2 0-15,-3-4 0 16,-1-3 0-16,2-2 0 0,0-6 0 16,5-8 0-1,4-2 0-15,5-8 0 0,5-6 0 16,5-7 0-16,8-8 0 16,9-5 0-16,3-7 0 15,7-3 0-15,-2 5 0 16,2 1 0-16,-4 6 0 0,-3 7 0 15,-7 8 0-15,-9 7 0 16,-9 10 0-16,0 0 0 16,3 15 0-16,-3 2 0 15,-5 3 0-15,0 5 0 0,3 2 0 16,-2 3 0-16,4-3 0 16,0-3 0-16,8-1 0 15,0-9 0-15,1-1 0 0,9-2 0 16,1-6 0-16,-1-3 0 15,2-2 0-15,-3 0 0 16,0 0 0-16,1 0 0 16,-6-2 0-16,-12 2 0 0,13-3 0 15,-13 3 0-15,0 0 0 16,0 0 0-16,0 0 0 16,0 0 0-16,0 0 0 15,0 0 0-15,0 0 0 16,0 0 0-16,0 0 0 0,0 0 0 15,0 0 0-15,0 0 0 16,0 0 0-16,0 0 0 16,0 0 0-16,0 0 0 15,0 0 0-15,0 0 0 0,0 0 0 16,0 0 0-16,0 0 0 16,0 0 0-16,0 0 0 15,0 0 0-15,-10 0-80 0,10 0-11 16</inkml:trace>
  <inkml:trace contextRef="#ctx0" brushRef="#br1" timeOffset="63719.3567">5552 8957 249 0,'0'0'6'0,"0"0"3"15,0 0 4-15,0 0 2 16,0 0 1-16,0 0 2 0,0 0 0 16,0 0 1-16,0 0-2 15,0 0-2-15,0 0-3 16,12-5-1-16,0 2-1 0,6-6 0 15,0-1-3-15,11-2 1 16,-2-3-2-16,3-2-2 16,0 0-1-16,-5 1-1 15,-5 3 0-15,-1 4-1 0,-6 2 0 16,-13 7-1-16,10-5 0 16,-10 5-1-16,0 0-1 15,0 0-4-15,0 0-7 16,0 9-19-16,0-9-47 0,0 12-4 15</inkml:trace>
  <inkml:trace contextRef="#ctx0" brushRef="#br1" timeOffset="64318.9407">5959 8578 349 0,'0'0'6'0,"0"0"4"0,0 0 2 16,0 0 0-16,0 0-2 16,0 0 0-16,0 0 0 0,7-2 1 15,-7 2-6-15,12 17-4 16,-1-2-2-16,-1 0 1 16,-1 5 1-16,2 0 1 0,1-1-2 15,-5-1 1-15,4-3-1 16,-4-3 1-16,-5-4 1 15,-2-8 0-15,8 14 2 16,-8-14 0-16,0 0 0 0,0 0 0 16,0 0 0-16,-10-10 0 15,3-5-1-15,-1-2-2 16,0-8 0-16,1-2-1 0,2-5 1 16,1 2-1-16,1 1 0 15,3-1 0-15,5 4-1 16,5 5 1-16,-1 2-1 15,7 5 1-15,0 4-2 16,2 8 0-16,0 2 0 16,-3 2 1-16,-1 7 0 0,-1 3 0 15,-3 8 0-15,-6-1 0 16,-1 5 1-16,-3-1 0 16,0 2 0-16,-5-3-1 0,-2 0 1 15,0-4-1-15,-1-4 1 16,0-1-1-16,6-3 0 15,2-3 0-15,0-7 0 16,7 11 1-16,4-9-1 0,3 0 2 16,1 1-1-16,8-3 1 15,-4 2 1-15,2-2-3 16,1 0-3-16,0 0-6 0,-9 0-12 16,6 0-19-16,1 0-33 15,-4 0-9-15</inkml:trace>
  <inkml:trace contextRef="#ctx0" brushRef="#br1" timeOffset="64617.0218">6384 8611 321 0,'0'0'7'0,"0"0"2"0,-10-5 1 15,10 5 1-15,-10-3 1 16,10 3-1-16,-14 0 1 16,14 0-2-16,-11 10-5 0,9-3-4 15,2 5-1-15,0-1 0 16,2-2 1-16,9 2 1 15,1-4 0-15,6-4 0 16,1-3 2-16,3 0-1 0,1-5 1 16,-4-2 1-16,-1-4 1 15,-6-1-1-15,1 2 0 16,-8-3-1-16,-5 1 0 16,-7 0-1-16,-4 5-1 15,-6-1-1-15,2 4-3 0,-4 1-3 16,1 3-8-16,-2 3-12 15,8 1-17-15,7 9-28 16,5-13-13-16</inkml:trace>
  <inkml:trace contextRef="#ctx0" brushRef="#br1" timeOffset="64800.5299">6566 8400 375 0,'0'0'6'0,"0"0"3"0,0 0 1 16,0 0-1-16,0-7 0 15,0 7-1-15,0 0 0 16,0 0 0-16,9 4-5 0,1 11-2 16,-4 0-2-16,6 5-1 15,-2 3-2-15,5 4-6 16,-3-3-15-16,-1-5-48 16,-2 2-7-16</inkml:trace>
  <inkml:trace contextRef="#ctx0" brushRef="#br1" timeOffset="64956.8731">6578 8576 352 0,'0'0'4'15,"0"0"2"-15,0 0 2 0,7-4-1 16,4-2 1-16,1-2 1 16,8-2 0-16,5-2-1 15,2-5-11-15,13-10-62 16,2 12-8-16</inkml:trace>
  <inkml:trace contextRef="#ctx0" brushRef="#br1" timeOffset="65498.9802">7739 9047 368 0,'0'0'6'0,"0"0"3"15,-10 0 3-15,10 0 0 16,0 0 1-16,-12 0 0 0,12 0 1 16,0 0-1-16,0 0-4 15,7-13-4-15,8 6-3 16,0-6-1-16,10 4-4 0,2-6-8 15,6 3-24-15,4-2-45 16,-10 5-2-16</inkml:trace>
  <inkml:trace contextRef="#ctx0" brushRef="#br1" timeOffset="65700.438">8071 8722 389 0,'0'0'6'0,"0"0"1"15,0 0 1-15,0 0 0 16,-2 7 1-16,2 3 0 16,0 5 1-16,0 3-1 0,2 2-4 15,4 4-2-15,2 0-1 16,1 10 0-16,1-7-2 0,3-3-3 16,-3 0-6-16,0 2-13 15,-5-4-46-15,2-5-11 16</inkml:trace>
  <inkml:trace contextRef="#ctx0" brushRef="#br1" timeOffset="65884.9448">7926 8702 384 0,'0'0'5'16,"0"0"3"-16,-6-14 1 0,4 4 1 15,2 0 0-15,0 0 0 16,0-5 0-16,13 0 0 15,1-2-4-15,11 7-7 16,7-2-10-16,7-8-52 16,12 20-18-16</inkml:trace>
  <inkml:trace contextRef="#ctx0" brushRef="#br1" timeOffset="66817.7506">8278 8774 348 0,'0'0'7'0,"0"0"4"16,0 0 4-16,-9 0 3 16,9 0-1-16,0 0 0 0,-10 0 0 15,10 0 0-15,0 0-6 16,17 0-5-16,-2 0-3 16,4 3-2-16,4 2-1 15,2 5 1-15,0 2-1 16,-8 0-1-16,1 0 0 15,-6 5-1-15,-7 1 0 0,-3-3 0 16,-2 3 0-16,-5-4 0 16,-2 1 0-16,-5-5 1 15,1-2 1-15,-1-8 0 0,-1 0 0 16,6-6 0-16,2-6-2 16,3-5-1-16,2-2-4 15,7-4-4-15,6-4-6 0,6-1-5 16,6 2-1-16,1 0-1 15,1 3 3-15,-4 7 4 16,-3 3 7-16,-1 1 10 16,-8 5 8-16,-11 7 6 0,14-7 0 15,-14 7 2-15,0 0 0 16,-8 4-3-16,8-4-5 16,-12 20-5-16,5-10-2 15,1 2-1-15,1 3 0 0,5-3 0 16,0-1-1-16,0-2 1 15,0-9 1-15,13 12 0 16,-13-12 1-16,11 0 0 16,-11 0 1-16,19-9 0 0,-12 2-1 15,3-9 1-15,-2-2-1 16,4 4-1-16,-2-3 0 16,0-3 0-16,-3 5 0 15,1 3-1-15,-4 3-2 0,-4 9-1 16,0 0 1-16,0 0-1 15,11 0 1-15,-11 0-1 16,5 14 0-16,0-4 1 16,2-1 2-16,2 2 0 0,5-4 0 15,1-2 1-15,-1-5-1 16,7 0 1-16,-2-8-1 16,3-4 1-16,1 0 0 15,-4-6 1-15,4-2 0 0,-8 3 0 16,0-3 1-16,-8 3 1 15,1 2 1-15,-8 3-1 16,0 3 0-16,0 9-3 16,-18-6-1-16,6 6 0 15,2 0-2-15,0 7-1 0,-2 1-2 16,4 4 0-16,6 0 1 16,-1 1 2-16,3-3 0 0,5 2 0 15,3-2 1-15,4-1 1 16,2 2-1-16,2-4 1 15,2 1 0-15,-4-1 0 16,4-2 0-16,-6-2-1 16,0 2 0-16,-12-5 0 0,13 7 1 15,-13-7-1-15,0 10 1 16,0-10-2-16,-9 12-4 16,-2-2-15-16,9 0-52 0,-11-2-3 15</inkml:trace>
  <inkml:trace contextRef="#ctx0" brushRef="#br1" timeOffset="67534.9051">10060 9124 386 0,'0'0'5'0,"0"0"3"0,0 0 2 16,0 0 1-16,11 2 2 0,-11-2-1 15,17-8 2-15,0 1 0 16,1-5-5-16,12-5-2 16,2-6-3-16,5 0-1 15,6 1 0-15,-3 2-1 0,-6 1-1 16,-2 4 0-16,-7 4 0 15,-7 2-1-15,-6 6-1 16,-12 3-1-16,0 0-3 16,0 0-3-16,-7 7-5 0,-8 1-14 15,5-8-40-15,-4 12-17 16</inkml:trace>
  <inkml:trace contextRef="#ctx0" brushRef="#br1" timeOffset="68149.1813">10538 8697 409 0,'0'0'2'15,"0"0"0"-15,0 0 2 16,-5 8-1-16,2 2 2 0,3 4-1 16,0 10 1-16,0-3 0 15,6 9-1-15,0-1-1 16,5 7-1-16,2-9 0 16,-1 0 0-16,0-7-1 15,0-3 0-15,-4-2 2 0,-3-5 0 16,-5-10 1-16,0 0 0 15,0 0 0-15,0 0-1 16,-13-15 1-16,2-3-1 16,3-9 0-16,-4-8-2 15,-1-2-1-15,3-5 1 16,0-4-1-16,2 1 0 0,6 0 0 16,2 8-1-16,0 5 2 15,5 4-1-15,4 8 0 0,4 7-1 16,4 7-1-16,-1 6 0 15,1 6 1-15,3 6 0 16,-5 5-1-16,3 7 1 16,-9 3-1-16,1 0 3 0,-5 3-1 15,1 0 0-15,-6-6 1 16,0 2-1-16,-4-6-1 16,2-1 1-16,-3-4-1 15,5-3 0-15,-2-1-1 16,2-11 2-16,0 18-1 0,0-18 1 15,15 9 0-15,-3-6 0 16,6-1 1-16,1-2-3 16,6 0-5-16,0 0-13 15,3 5-44-15,-3-5-15 16</inkml:trace>
  <inkml:trace contextRef="#ctx0" brushRef="#br1" timeOffset="68435.8939">10916 8749 353 0,'0'0'3'0,"0"0"0"0,-13 0 3 16,13 0-2-16,-15 13 1 16,8-3 0-16,-2 0 1 15,-2 2-1-15,6 0-3 16,5 1 1-16,0-4-1 0,6 2 0 16,8-7 1-16,3-2 1 15,1-2 0-15,2 0 0 16,4-6 1-16,-3-5 0 0,-1-1 1 15,-3-3-1-15,-7 0-1 16,-3 1 1-16,-7-2-2 16,-2 2 0-16,-9 4-1 15,-3 5-2-15,-4 2-2 0,-1 3-4 16,1 0-8-16,1 5-15 16,-1-2-41-16,11 7-9 15</inkml:trace>
  <inkml:trace contextRef="#ctx0" brushRef="#br1" timeOffset="68622.3937">11051 8574 370 0,'0'0'7'0,"0"0"4"15,0 0 0-15,0 0-2 0,0 0 0 16,0 0 1-16,2 7-1 16,1 5 1-16,-1 3-7 15,3 5-3-15,2 1 0 16,3 3-1-16,0-2-2 15,5 5-8-15,-7-7-10 16,3 0-26-16,2-3-22 0,-7-4-12 16</inkml:trace>
  <inkml:trace contextRef="#ctx0" brushRef="#br1" timeOffset="68753.0481">11093 8742 376 0,'0'0'7'0,"0"0"0"0,0 0 1 15,0 0 0-15,0-10 0 16,0 10 0-16,16-12 1 15,5 2-2-15,1-5-18 0,0 2-64 16,28-1-2-16</inkml:trace>
  <inkml:trace contextRef="#ctx0" brushRef="#br1" timeOffset="69183.1062">12830 8997 407 0,'0'0'4'0,"0"0"2"16,2-10 2-16,-2 10-1 16,16-14 0-16,-7 4 1 15,7-4 0-15,3 0-1 0,6-1-6 16,3-2-10-16,8 3-24 16,4-1-46-16,1-1 0 0</inkml:trace>
  <inkml:trace contextRef="#ctx0" brushRef="#br1" timeOffset="69966.6358">13317 8596 357 0,'0'0'8'0,"0"0"2"15,0 0 4-15,0 0-2 0,0 0 0 16,0 0 1-16,0 10 0 15,0 2 1-15,0 5-7 16,5 6-4-16,1 1-1 16,1 9-1-16,5-4 1 0,1 4 0 15,-1-1-1-15,3-5 0 16,-2 0 0-16,-4-7 0 16,-2 0 0-16,-1-8 0 15,-3-2 0-15,-3-10 1 0,0 0-1 16,0 0 1-16,0 0-1 15,-11-2 1-15,6-8 0 16,-2-5-1-16,0-5 0 0,-1-1 0 16,0-8-1-16,1-2 0 15,2 1 0-15,0-5 0 16,3-2 0-16,-1 0-1 16,3-1 2-16,0 2-1 0,3-2 1 15,2 3-1-15,2 6 0 16,8 0 0-16,1 3 0 15,3 9-1-15,3 2 0 16,0 13 0-16,1 2 0 16,2 4 0-16,-1 11 1 15,-4 5-1-15,1 2-1 0,-5 6 2 16,-3 1 0-16,-8 0-1 16,-5-3 1-16,0 1-1 15,-9-5 1-15,-7-5 0 0,-4 1 1 16,1-5-1-16,-4-3 0 15,3-5 1-15,3-1 0 16,4-1 0-16,0-3-1 0,13 0 1 16,-10 0-1-16,10 0-1 15,0 0 1-15,0-7-1 16,0 7-1-16,10-5 1 16,-10 5 0-16,10-8 0 15,-10 8 1-15,10-2 1 0,-10 2-1 16,0 0 0-16,0 0 1 15,0 0-1-15,0 0 1 16,0 0-1-16,0 0 0 16,0 0 0-16,0 0 1 0,0 0-2 15,0 0 1-15,0 0 0 16,0 0 0-16,0 0-1 16,0 0 0-16,0 0-3 15,0 0-2-15,0 0-7 0,0 0-22 16,0 0-45-16,0 5-3 15</inkml:trace>
  <inkml:trace contextRef="#ctx0" brushRef="#br1" timeOffset="70900.3064">13101 8670 186 0,'0'0'10'0,"0"0"7"0,0 0 5 16,0 0 5-16,0 0-1 15,0 0 2-15,0 0 0 0,-2-7 0 16,2 7-6-16,0 0-5 15,7-5-4-15,13-3-1 16,12-4-2-16,15-3 1 0,13-5 1 16,12-2-1-16,13-2-1 15,5-5-3-15,-4 2-1 16,-1 0-2-16,-13 6 0 16,-10 3-4-16,-17 5 0 15,-13 3 0-15,-12 3 0 16,-8 2 0-16,-12 5 0 0,0 0 0 15,-9 0 0-15,-7 3 0 16,-1 4 0-16,-5 0 0 16,-6 6-8-16,-2-7-23 15,-10 15-53-15,10-1-5 0</inkml:trace>
  <inkml:trace contextRef="#ctx0" brushRef="#br1" timeOffset="71238.6269">13416 8670 359 0,'0'0'6'15,"0"0"4"-15,0 0 1 16,0 0 0-16,0 0-1 0,0 0 1 15,-4-2 2 1,4 9-1-16,0 11-3 0,4 6-4 16,5 6 0-16,-1 5-1 15,3 7 1-15,-2 3-1 0,4-4-1 16,-1 1 0-16,-3-7 0 16,0-3-1-16,-2-4-1 15,2-8 0-15,-7-2 0 16,1-4-1-16,-1-7-4 0,-2-7-6 15,0 10-12-15,0 5-51 16,0-15-9-16</inkml:trace>
  <inkml:trace contextRef="#ctx0" brushRef="#br1" timeOffset="71757.5845">13704 8944 439 0,'0'0'4'0,"0"0"2"15,0 0 1-15,0-9 0 16,0 9 0-16,0 0 0 0,8-10 1 16,3 10-1-16,3 0-3 15,4 3-2-15,4 9-2 16,1 0 0-16,4 0 1 15,-7 6-1-15,2-3-1 16,-7 2 1-16,-3-2 0 16,-3-3-1-16,-7-2 1 0,-2-10-1 15,-6 10 1-15,-3-10 0 16,-1 0 1-16,-3-8-1 0,1-1 1 16,0-6 0-16,1-4-1 15,9-1 1-15,-1-6-1 16,3 2 0-16,5 2-2 0,11-3-4 15,5 8-5-15,2 1-11 16,4 4-29-16,10 7-32 16,-7 5-2-16</inkml:trace>
  <inkml:trace contextRef="#ctx0" brushRef="#br1" timeOffset="72448.4224">14160 8878 352 0,'0'0'5'15,"0"0"3"-15,-12-4 2 16,4 1 1-16,-4 1 1 15,-4 2 0-15,2 0 0 16,-4 0 0-16,6 5-5 0,-3-1-2 16,7 8-3-16,1-1-1 15,7 3-1-15,0-4 0 16,0 2 0-16,7 0 1 16,3-4 0-16,3-2 1 15,-1-6 0-15,1 0 0 0,2-6 1 16,0-4 0-16,0-5-1 15,0-2 0-15,-1-5-1 0,-1 0 0 16,2-1 0-16,-6 1 0 16,2 5-1-16,-4 0-1 15,-3 4-1-15,-4 13 1 16,0 0-1-16,11-2 0 0,-8 7 0 16,0 7 0-1,0 3 0-15,3 0 1 0,1 0 2 16,6-1-1-16,-3-4 0 15,4-2 0-15,2-5 0 16,-2-3-1-16,9-5 1 0,-5-6 0 16,1-4 0-16,-1 0-1 15,0-2 1-15,-4-2-1 16,-4 1 1-16,0 3 0 16,-5 0-1-16,-3 3 0 0,-2 12-2 15,0-8 1-15,0 8-1 16,-7 0-1-16,7 0 2 15,-10 15-3-15,5-1 2 16,0-2-1-16,3 0 0 0,-1-3 0 16,1 6-1-16,2-5 1 15,0-2 0-15,0-8 0 16,7 12 0-16,-7-12 1 0,12 9 1 16,-12-9 1-16,13 5 0 15,-13-5 0-15,12 3-1 16,-12-3 1-16,0 0-1 15,11 10-1-15,-11-10 1 0,0 16 0 16,0-16 0 0,-11 15 0-16,5-8 1 0,6-7-1 15,-11 14 0-15,11-14-3 16,-10 8-3-16,10-8-5 16,0 0-7-16,0 0-15 15,0 0-20-15,0 0-16 0</inkml:trace>
  <inkml:trace contextRef="#ctx0" brushRef="#br1" timeOffset="73703.2653">14496 8869 194 0,'0'0'10'0,"0"0"6"15,-7-3 5-15,7 3 5 16,0 0 2-16,0 0 1 16,-5-9 0-16,5 9 1 0,0 0-11 15,0 0-6-15,0 0-4 16,0 6-5-16,0 5-2 16,0 1-2-16,-4 3 0 0,4-3 0 15,-2 3 1-15,2-3 0 16,0-3-1-16,0-9 2 15,0 14 2-15,0-14-2 16,0 0 2-16,0 0 0 0,0 0 0 16,0-11 1-16,0 2 1 15,0-9-2-15,0 1-1 16,2-8-1-16,4 2 1 0,1-4-2 16,5 5 0-16,-1-3 0 15,-1 9-1-15,1-1-1 16,-1 6 0-16,0 4 0 15,0 7 0-15,-10 0 0 16,18 9 1-16,-11 1-1 0,1 6 0 16,2-1 1-16,0 1 1 15,0-1-1-15,0-3 1 16,-3 0-2-16,1-4-2 0,-1 1-4 16,3-8-6-16,2 1-13 15,1 1-39-15,-2-6-14 16</inkml:trace>
  <inkml:trace contextRef="#ctx0" brushRef="#br1" timeOffset="74021.2571">14849 8650 346 0,'0'0'5'0,"0"0"2"16,0 0 3-16,-2-12 0 16,2 12 1-16,0 0-1 15,-16 0 0-15,9 0 0 0,-4 5-4 16,2 2-4-16,2 6-1 15,-2 2 0-15,2 0-1 16,0 2 0-16,5-3 1 16,2 1-1-16,0 2 1 0,4-3-1 15,5-2 1-15,0-2 1 16,5-1-1-16,2 1 0 16,-2-2 1-16,2-3-2 0,-4-1 1 15,-1-1 0-15,-2 2 0 16,-9-5 0-16,7 15 1 15,-11-8 0-15,-6 4 0 0,-5 1 0 16,-2 3 1-16,-4-1-3 16,1 4-10-16,-1 1-65 15,3-2-3-15</inkml:trace>
  <inkml:trace contextRef="#ctx0" brushRef="#br1" timeOffset="78731.1236">6792 11451 289 0,'0'0'9'0,"0"0"3"16,7-9 4-16,-7 9 3 0,10-10 2 15,-10 10 4-15,10-10-1 16,-10 10 0-16,0 0-7 15,7-12-6-15,-7 12-3 16,3 5-2-16,-3 7-3 16,-5 5-1-16,0 3-1 15,-5 8 1-15,-3 1 0 0,-1 5-1 16,-6 3 1-16,-3-4-1 16,1 2 0-16,-5-5 0 0,2-3 0 15,0-2 0-15,0-5-1 16,3-6 1-16,4-1 0 15,4-2 0-15,1-7 0 16,13-4 0-16,-12 5-1 16,12-5 0-16,0 0 0 0,12 0 1 15,6-5-1-15,7 1 1 16,7-4 0-16,3 1 0 16,3-2 2-16,5 0-3 0,2 4 0 15,-5-1 0-15,-2 4 0 16,-6-1 0-16,-2 0 0 15,-7 3 0-15,-2 0 0 16,-5 3 0-16,-4 0 0 16,-5-3 0-16,-7 0 0 15,13 5 0-15,-13-5 0 0,0 0 0 16,0 0 0-16,0 0 0 16,0 9 0-16,0-9 0 0,0 0 0 15,-9 6 0-15,9-6-10 16,-11 8-14-16,1-4-60 15,10-4-3-15</inkml:trace>
  <inkml:trace contextRef="#ctx0" brushRef="#br1" timeOffset="79097.4481">7272 11676 430 0,'0'0'6'16,"0"0"2"-16,0 0 1 15,0 0 0-15,0 0 0 16,0 0 1-16,0 0 1 0,0 0 0 16,0 17-5-16,0 2-4 15,-3 6-2-15,1 2 0 16,-3 3 0-16,5 2 0 0,-3-3 0 15,1-4 0-15,2 0 0 16,0-7 0-16,0-4 0 16,0-1 0-16,0-13 0 0,0 10 0 15,0-10 0-15,0 0 0 16,0 0 0-16,0 0 0 16,0 0 0-16,0 0 0 0,0 0 0 15,0 0 0-15,10-17-63 16,-10 17-26-16,7-18-1 15</inkml:trace>
  <inkml:trace contextRef="#ctx0" brushRef="#br1" timeOffset="82050.4993">9478 11690 263 0,'0'0'6'16,"16"-2"5"-16,-16 2 5 15,14-12 0-15,-14 12 5 16,18-16 1-16,-10 6 2 0,-4 0 2 16,-1 0-6-1,-3 10-2-15,0-15-5 0,0 15-1 16,-15-14-4-16,8 6-2 15,-8 4-1-15,-2-1-2 16,-4 5-1-16,0 0-1 16,-7 5-1-16,3 4 0 0,0 6-1 15,-2 0 0-15,8 4 0 16,1 2-1-16,6-4 1 16,3-2-1-16,9 2 1 15,3-5 1-15,9-2 0 0,7-5 1 16,7-5 0-16,2 0 0 15,4-2 1-15,0-11 0 16,3-1 1-16,-8-1 0 0,1-5 1 16,-8 2 1-16,-3-1 0 15,-4 1-5-15,-6 4 0 16,-5 4 0-16,1 1 0 0,-3 9 0 16,0 0 0-16,0 6 0 15,-8 14 0-15,4 6 0 16,-3 8 0-16,1 3 0 15,-4 10 0-15,3 0 0 16,-3 2 0-16,3-2 0 0,4-5 0 16,0-5 0-16,-2-7 0 15,3-5 0 1,2-3 0-16,0-9 0 0,0-2 0 16,0-11 0-16,0 9 0 15,0-9 0-15,0 0 0 0,0 0 0 16,0 0 0-16,0 0 0 15,0 0 0-15,0 0 0 0,0-6 0 16,0 6 0-16,2-9 0 16,-2 9 0-16,5-13 0 15,-5 13 0-15,10-10-26 16,-10 10-35-16,10-5-28 0,-10 5-2 16</inkml:trace>
  <inkml:trace contextRef="#ctx0" brushRef="#br1" timeOffset="82482.723">9926 11779 389 0,'0'0'5'16,"0"0"3"-16,0 0 2 0,0 0 0 15,-7-11 1-15,7 11 1 16,-20 4 0-16,8 3 0 0,-3 8-5 16,2 5-2-16,-1 5-2 15,1-1-1-15,6 9-1 16,1-4 1-16,6 1-1 16,6-5 0-16,3-3 0 0,9-5 0 15,7-7 0-15,2-2 1 16,6-8-1-16,-3 0 1 15,2-10 0-15,-2-5 0 16,-3-3 0-16,-3-6 0 16,-8-2 2-16,-7-5-4 15,-6-4 0-15,-6 0 0 0,-12 1 0 16,-7-1 0-16,-10 5 0 16,0 5 0-16,-8 11 0 15,2 5 0-15,1 9 0 0,0 1 0 16,12 14 0-16,2-2-5 15,16 9-79-15,7-2-3 16</inkml:trace>
  <inkml:trace contextRef="#ctx0" brushRef="#br1" timeOffset="85752.341">4393 12325 341 0,'0'0'6'0,"2"-15"4"0,0 1 4 16,-2 5 1-16,0-3 1 0,0-1 0 15,0 1-1 1,-4 4 1-16,4 8-7 0,-20 10-3 16,4 10-3-16,-4 10-2 15,4 7-2-15,-4 4 0 16,3 5 1-16,2 3 0 0,5-3-1 15,5-3 1-15,5-3-1 16,5-5 1-16,5-10 0 16,5-4 0-16,2-6 0 0,3-1 1 15,3-13 1-15,0-1-1 16,0-10 1-16,5-7 1 16,-3-3-1-16,-6-9 0 15,4-6 1-15,-8-7-1 0,-5-2 0 16,-8-6 0-16,-2-2 0 15,-5 4 0-15,-10 5-1 16,-2-1 0-16,-8 13-1 16,0 6 0-16,-7 10 0 0,9 10-1 15,-1 5 0-15,-1 13 0 16,5 6-1-16,5 6 0 16,5 6 0-16,7 1 1 15,3 4-1-15,11-4 1 16,6 1 1-16,3-4-1 0,7-7 0 15,3-2-3-15,7-2-9 16,-2-11-26-16,7-2-43 0,1-5-2 16</inkml:trace>
  <inkml:trace contextRef="#ctx0" brushRef="#br1" timeOffset="86247.4812">4723 12492 391 0,'0'0'5'0,"0"0"3"16,0 0 2-16,0 0 2 15,0 0 1-15,-9-3-1 0,9 3 0 16,0-9 1-16,0 9-6 16,7-12-3-16,3 4-2 15,0 3-1-15,5 0-2 16,-2 5 0-16,1 0 1 0,-2 5-1 15,-4 5 1-15,-3 8 0 16,-2-4-1-16,-3 7 1 16,-5 1 0-16,-6 0 1 15,-1 3-1-15,-2-1-1 0,-4-1 1 16,2-1-1-16,0 0 1 16,6-7-1-16,-1 3 1 15,7-8 0-15,4-10 0 16,7 9 2-16,6-9 0 0,6 0 0 15,4-4 1-15,2-5 0 16,5 3-1-16,-2-5 1 16,1 4-1-16,-7 2-1 15,-3 0 1-15,0 2-2 0,-8 3 1 16,-11 0-1 0,14 0 0-16,-14 0 0 0,0 0 0 15,4 11 1-15,-4-11-1 16,0 9 1-16,0-9-1 0,-2 17-2 15,2-17-3-15,-5 21-13 16,-3-13-66-16,8-8-4 16</inkml:trace>
  <inkml:trace contextRef="#ctx0" brushRef="#br1" timeOffset="89396.707">11831 12697 309 0,'0'0'6'0,"0"0"5"16,10-12 3-16,-10 12 2 0,10-12 3 16,-10 12 2-16,12-15-1 15,-12 15 2-15,10-12-9 16,-10 12-3-16,0 0-2 15,4 5-4-15,-4 12 0 0,-4-2-3 16,-4 10 1-16,-1 0-1 16,-6 4 1-16,0 1 0 15,-5-1 0-15,-2 2 0 16,-1-7-1-16,-4-2 1 16,2 2-1-16,2-7 0 15,2-5 0-15,2-2-1 0,5 0 0 16,1-8 0-16,13-2 0 15,-9 7 0-15,9-7 0 16,0 0 0-16,15 0 0 0,9 0 0 16,1-2 1-16,5-3-1 15,5 3 1-15,2-3 0 16,3 0-1-16,0-1 0 0,-6 5 1 16,-7-2-1-16,-1 3 0 15,-6 0-1-15,-8 0 1 16,0 0 0-16,-12 0-1 15,13 0 1-15,-13 0-2 0,0 0-1 16,0 15-6-16,0-15-8 16,-11 7-33-16,11-7-34 15,-7 12-2-15</inkml:trace>
  <inkml:trace contextRef="#ctx0" brushRef="#br1" timeOffset="89945.7827">12233 12901 418 0,'0'0'5'16,"0"0"2"-16,0 0 3 16,0-15 1-16,0 15 1 0,0-14 1 15,-2 4 0-15,2-2 0 16,0-4-4-16,5 3-9 15,3 1 0-15,4 0 0 16,1 2 0-16,1 0 0 16,6 8 0-16,-3-1 0 0,3 3 0 15,-2 5 0-15,-3 5 0 16,-6 3 0-16,-2 5 0 16,-1 1 0-16,-6 3 0 15,-6 0 0-15,-1 1 0 16,-7-2 0-16,-4 3 0 0,1-5 0 15,2-2 0-15,-2-5 0 16,6-1 0-16,2-4 0 0,9-7 0 16,-10 11 0-16,10-11 0 15,0 0 0-15,15 2 0 16,2-2 0-16,6-2 0 16,3-1 0-16,4 0 0 0,0-2 0 15,6-1 0-15,-6 5 0 16,-4-2 0-16,-6 0 0 15,1 3 0-15,-12-2 0 16,3 2 0-16,-12 0 0 16,8 0 0-16,-8 0 0 0,0 0 0 15,0 0 0-15,0 0 0 16,0 0 0-16,0 0 0 16,0 0 0-16,0 0-20 15,0 0-62-15,0 0-5 0</inkml:trace>
  <inkml:trace contextRef="#ctx0" brushRef="#br1" timeOffset="92728.8184">15356 13012 380 0,'0'0'7'0,"0"0"1"16,0 0 3-16,4-10 1 15,-4 10 2-15,4-12 0 0,-4 12 1 16,0-17 1-16,-4 7-6 16,-3 1-3-1,-3 1-3-15,-5 5-1 0,-7 1-2 16,-4 2 0-16,0 5-2 0,-2 3 0 16,3 4 0-1,0 0-1-15,6 0 1 0,1-2-1 16,11-1 1-16,5 2 0 15,2-11 1-15,14 13 0 0,6-11 0 16,3-2 2-16,2-2-1 16,2-5 1-16,2-4 0 15,1-4 0-15,-2 3 1 16,-6-3 1-16,-4 5-2 0,-6 1-2 16,-2 1 0-16,-10 8 0 15,10-7 0-15,-10 7 0 16,0 12 0-16,0 5 0 0,-2 5 0 15,-4 3 0-15,1 6 0 16,0 3 0-16,1 0 0 16,-1 2 0-16,0-5 0 15,-1-4 0-15,4 1 0 0,0-9 0 16,-1-1 0 0,3-6 0-16,0-12 0 0,-3 12 0 15,3-12 0-15,0 0-4 16,0 0-9-16,0 0-12 15,0 0-58-15,10-2-5 0</inkml:trace>
  <inkml:trace contextRef="#ctx0" brushRef="#br1" timeOffset="93111.8544">15693 13035 405 0,'0'0'2'15,"0"0"1"-15,0 0 3 16,0 0 1-16,-4 12 1 16,-4 0 1-16,1 4 0 0,-6 3 0 15,1 1-1-15,3 5-1 16,-2 0-3-16,6 2-1 16,5-8 0-16,0 5 0 15,13-7-1-15,1-2 1 0,7-6 0 16,0-4 0-16,9-5 1 15,-5 0-1-15,3-7 0 16,-2-5 1-16,-6-6-4 0,-2-2 0 16,-2-2 0-16,-11-8 0 15,-5 3 0-15,0-3 0 16,-16 5 0-16,-1 3 0 0,-10 8 0 16,-5 4 0-16,-3 7 0 15,0 3 0-15,5 7 0 16,-2 1-8-16,14 7-33 15,6-3-46-15,12-12-2 16</inkml:trace>
  <inkml:trace contextRef="#ctx0" brushRef="#br1" timeOffset="95126.0619">9360 12637 301 0,'0'0'6'15,"0"0"4"-15,7-15 3 16,-7 15 1-16,0-21 2 0,0 9 2 16,0-3 1-16,-2 1 0 15,-10 1-5-15,1-1-4 16,-8 2-3-16,1 0-1 0,-2 10-3 16,-2 0-1-16,0 4-1 15,-3 6-1-15,4 4-1 16,2 6 0-16,1-3 0 15,6 4-1-15,5-2 1 0,1 0 0 16,6 1 1-16,11-5 0 16,6-6 1-16,8-2-1 15,2-5 2-15,3-2-1 16,5-8 1-16,-1-8 0 16,-1 1 0-16,-4-5 1 0,-6-1-1 15,-3 6 2-15,-8-3 1 16,-2 6 0-16,-2 4-2 15,-8 10 0-15,0 0 0 16,0 0-1-16,-8 12-1 0,3 8-1 16,-2 7-1-16,0 0 0 15,-1 7 1-15,0 4 0 16,3-3-1-16,3-1 1 16,0-2 0-16,-1-5 0 0,1-1 0 15,2-7 0-15,-3 1-2 16,3-5-2-16,0-5-2 15,0-10-6-15,-2 17-8 0,2-17-23 16,0 0-42-16,0 0 0 16</inkml:trace>
  <inkml:trace contextRef="#ctx0" brushRef="#br1" timeOffset="95494.4399">9718 12587 379 0,'0'0'5'0,"0"0"-2"0,0 0 2 16,-6 6-1-16,-3 5 2 15,-3 4 1-15,-4 5 0 16,-1 5 1-16,-3 2-4 16,0 3 0-16,6-1-1 0,4 1 0 15,2-1-2-15,8-6 1 16,1-1 1-16,10-10 0 15,7-2 0-15,4-7 0 16,3-3 1-16,0-3 1 16,5-7-1-16,-6-6 0 0,1-7 0 15,-3 0-1 1,-9-1 1-16,-6-6-1 0,-7 1-1 16,-7-7 1-16,-6 9-1 15,-9 3-1-15,-3 1 0 16,-5 11-1-16,1 6-1 0,-4 9 0 15,1 12-2-15,12 11-10 16,3 3-68-16,14 1-4 0</inkml:trace>
  <inkml:trace contextRef="#ctx0" brushRef="#br1" timeOffset="99625.8309">6780 13759 310 0,'0'0'5'16,"0"0"4"-16,0 0 1 16,2-13 3-16,-2 13 2 0,0-10 2 15,0 10 1-15,0-13 0 16,0 13-4-16,-7-12-4 16,7 12-2-16,-16-10-2 15,2 8-2-15,-4 0-1 16,-5 2-2-16,-1 2 0 15,-5 8 0-15,-1 4 0 0,-6 4-1 16,10 2 1-16,-2 5 0 16,6 2-1-16,4 0 0 15,8 1 0-15,5-1 0 0,5-3 1 16,8-4 0-16,7-4 0 16,9-4 0-16,3-10 1 15,6-2 0-15,0-5-1 0,4-10 1 16,-3-5 0-16,1 0-1 15,-5-6 2-15,-2-6-1 16,-9-4 0-16,1-3 1 16,-7-7-1-16,-3 0 0 0,-10-1 0 15,0-7 1-15,-5-1-2 16,-8 6 1-16,3 3 0 16,-5 7 1-16,3 10-1 15,-3 2 0-15,5 11-2 16,0 3 0-16,10 13 0 15,-13 0 0-15,10 19 0 0,1 8 0 16,2 5-2-16,9 25 1 16,5 4 1-1,-2 6 3-15,6 1-3 16,2-7 0-16,2-1 0 16,-2-8 0-16,0-8 0 15,-5-17 0-15,-5-4 0 0,0-8 0 16,-3 0-6-16,-2-3-4 15,3-3-6-15,-8-9-10 16,0 0-46-16,12 0-14 16</inkml:trace>
  <inkml:trace contextRef="#ctx0" brushRef="#br1" timeOffset="100359.4108">7199 13779 390 0,'0'0'5'16,"0"0"4"-16,-11-8 1 15,11 8 1-15,-13-15 2 16,7 7 1-16,-5-2 0 16,3 1 1-16,1-4-6 0,2 6-3 15,1-3-2-15,4 10-1 16,9-17-2-16,0 10-2 15,7 2 1-15,-2-1-2 16,3 4 1-16,2 2 0 0,0 0 0 16,-2 2 0-16,-4 4 1 15,-1 0-1-15,-4 5 0 0,-1 1 1 16,-2 0-1-16,-5 3 1 16,0 0 0-16,0-2-1 15,0 1 2-15,-2-2-2 16,-3-1 1-16,2-2-1 0,3-9 1 15,-5 15-1-15,5-15 1 16,0 10-1-16,0-10 1 16,13 8 0-16,-4-4 1 15,7 1-1-15,-2 0 0 16,4 0 1-16,-1 0-1 0,3 3 0 16,-2-2 0-1,-1 1 0-15,-3-2 1 0,-1 2-1 16,-7 0 0-16,-6-7 0 15,11 15 1-15,-11-15 0 16,-5 14 0-16,-5-6 0 0,-5 2-1 16,-4 1 2-16,-6-2-1 15,-3-2-1-15,-4 4 1 16,0-6 0-16,4 2-1 0,0-5 1 16,4 1 0-16,7-1-1 15,-2 1 0-15,8-3 0 16,11 0-5-16,-8 2-7 0,8-2-34 15,0 0-39-15,0 0-1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22:12.3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12315 11364 313 0,'0'0'-1'15,"0"0"1"-15,-4 4 1 16,4-4 1-16,-10 25 4 16,5-11 0-16,-1 4 2 15,-1-1 0-15,5 5 4 0,2-1 3 16,2-9 2-16,16-2 0 15,14-13-2-15,23-16 1 16,26-16-2-16,34-15 0 0,31-20-2 16,32-14-5-16,38-15-2 15,25-13-2-15,22-4 0 16,14 2-2-16,1 8-2 16,-10 9 0-16,-19 14-3 15,-28 15 1-15,-37 21-7 0,-33 15-8 16,-38 20-15-16,-29 12-50 15,-30 4-2-15</inkml:trace>
  <inkml:trace contextRef="#ctx0" brushRef="#br0" timeOffset="11382.025">15973 11782 418 0,'0'0'4'0,"30"-23"1"15,14-11 1-15,42-23 1 16,46-27-1-16,80-31-2 15,66-31-77-15,130-30-2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22:34.0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 7028 251 0,'0'0'3'15,"0"0"0"-15,0 0 2 16,0 0-2-16,-10-3 0 15,10 3-1-15,0 0 3 0,0 0 4 16,19 0-1-16,-2 0 2 16,13 0 0-16,6 0 2 15,11 0 1-15,7 0 1 16,12-2-2-16,2-1 0 16,5 1-3-16,7-1-1 0,-1 1-2 15,5 2-1-15,1 0 1 16,0 0-1-16,2 0-1 15,2 0-1-15,6 0 0 0,1 0 1 16,1 0-1-16,2 0 0 16,6 0-1-16,-4 0 1 15,5 0-1-15,-2 0 1 0,1 0-1 16,-6 2 0-16,5 1 0 16,-7 2 0-16,3-3-1 15,-2 4 1-15,-3-2-1 16,0-1 0-16,-4-1 0 15,2 0 0-15,-5-2 0 0,2 0 0 16,-2 0 0-16,1 0-1 16,-6-2 0-16,4 0 1 15,-2-1-1-15,-2-1 1 16,5 1-1-16,-6 0 1 0,3-2 0 16,-4 3-1-16,1-3 1 15,3 3 0-15,-4-6-1 16,2 4 1-16,-1-4-1 0,-3 2 1 15,1-1-1-15,0 2 1 16,-4-3-1-16,2 4 0 16,-6-1 1-16,-4-1-1 0,3 5 0 15,-4 1 0-15,0-3 1 16,-5 3-1-16,-2-3 0 16,-3 3 0-16,-2 0 1 15,-3 3-1-15,-5 0 0 16,1-2 0-16,-4 5 0 15,-1-4 0-15,1 3 0 0,-4-3 0 16,5 1 0-16,-8-1 0 16,2-2 1-16,0 3-1 15,-5-3 0-15,-4 0 0 16,0 0 0-16,2 0 0 16,-11 0 0-16,5 0 0 0,-1 0 0 15,-5 0 0-15,3 0 0 16,-6 0 1-16,0 0-1 15,-2 0 0-15,3 0 0 0,-6 0 0 16,1 0 0-16,-7-3 0 16,-6 3 1-16,18 0-1 15,-18 0 0-15,12-2 0 0,-12 2 1 16,13-3 0-16,-13 3 0 16,6-4 0-16,-6 4 0 15,11-11 0-15,-11 11 0 16,10-12 1-16,-3 2-2 0,2 1 1 15,-2-1 0-15,2-3-1 16,-2-5 1-16,4 4 0 16,-3-4-1-16,-1 1 1 15,0-2 0-15,-1-3 0 16,1-1 0-16,-5-4 0 0,1 0 1 16,-3-5-1-16,2 2 0 15,-2-8 1-15,0 1-1 16,-2-3 1-16,-1 1 0 0,-1-3 0 15,-1-2-1-15,-1 1 1 16,-1-2-2-16,0 3 0 16,-1 0 0-16,0 0 0 0,-2 3 0 15,1 1 0-15,-2-1 0 16,4 1 0-16,-3 4 0 16,3 0 0-16,-2 4 0 15,3-3 0-15,-1 4 0 0,-1-1 0 16,6 0 0-16,-5 3 0 15,3-2 0-15,2 2 0 16,-3-2 0-16,5 2 0 16,-5-2 0-16,1 1 0 15,1-1 0-15,1 2 0 0,-3-3 0 16,4 0 0 0,-4 0 0-16,3 1 0 0,-3 0 0 15,2 0 0-15,-1 3 0 16,1-4 0-16,-5 0 0 0,3 0 0 15,3 3 0-15,-3-6 0 16,0 1 0-16,3 1 0 16,-3-4 0-16,-1 0 0 0,6-2 0 15,-2-1 0-15,-1 4 0 16,3-3 0-16,0-4 0 16,0 5 0-16,5 1 0 15,1-4 0-15,-4 4 0 0,3 1 0 16,0-4 0-16,-3 1 0 15,3 3 0-15,0-4 0 16,3 4 0-16,-3-1 0 16,0 2 0-16,0 1 0 15,-1 3 0-15,5 4 0 16,-7 0 0-16,2 3 0 0,4 0 0 16,-5 2 0-16,1 2 0 15,0 3 0-15,3-2 0 16,-5 0 0-16,3 2 0 15,0 0 0-15,0 0 0 0,0 3 0 16,-4-3 0-16,6 0 0 16,-5 0 0-16,3 3 0 0,-3 0 0 15,1 1 0-15,-3-1 0 16,2 2 0-16,-2 0 0 16,0 0 0-16,0 2 0 15,0 8 0-15,0-14 0 0,0 14 0 16,-2-12 0-16,2 12 0 15,-5-13 0-15,5 13 0 16,-5-9 0-16,5 9 0 16,-13-7 0-16,13 7 0 15,-15-3 0-15,4 3 0 16,0 0 0-16,-3 3 0 0,-7 1 0 16,1 1 0-16,-1 1 0 15,-7 1 0-15,-2 0 0 16,0-2 0-16,-6 0 0 15,0 0 0-15,-4-1 0 0,1 2 0 16,-4-5 0-16,-1 2 0 16,-2 2 0-16,-3-2 0 15,4-1 0-15,-2 1 0 0,0-1 0 16,-3 0 0-16,1 2 0 16,-2-4 0-16,-1 0 0 15,0 2 0-15,-2-2 0 0,-6 0 0 16,0 0 0-16,0 0 0 15,-2-2 0-15,-5-2 0 16,3 2 0-16,-6 0 0 16,-2-1 0-16,-4-2 0 15,0 5 0-15,-4 0 0 16,-1-2 0-16,-1 2 0 16,2 0 0-16,-4 0 0 0,2 0 0 15,-1 0 0-15,1-3 0 16,1 0 0-16,-4 2 0 15,3-2 0-15,-4-2 0 0,1 0 0 16,-2 3 0-16,2-1 0 16,-2-1 0-16,-1 1 0 0,-2-2 0 15,4 3 0-15,0-1 0 16,-2-1 0-16,4 1 0 16,4-2 0-16,1 2 0 15,2 0 0-15,2 2 0 16,0-4 0-16,1 5 0 0,1-4 0 15,2 4 0-15,-5 0 0 16,5 0 0-16,2 0 0 16,-1 0 0-16,5 0 0 15,3 0 0-15,0 0 0 0,4 0 0 16,2 0 0-16,1 0 0 16,3 0 0-16,-1 0 0 15,4 0 0-15,4-2 0 16,-1 0 0-16,5-1 0 15,-1 1 0-15,2-1 0 0,0 3 0 16,2-2 0-16,4 2 0 16,-3 0 0-16,-1-2 0 15,1 2 0-15,0 0 0 0,-3 0 0 16,2 0 0-16,-2 0 0 16,-1 0 0-16,2 0 0 15,0 2 0-15,0 3 0 16,2-3 0-16,2 1 0 0,0 1 0 15,2 2 0-15,4-2-2 16,-1 2 2-16,0-1 0 16,0-2 0-16,6 1 0 15,-4-1 0-15,3 1-1 16,0-1 1-16,0 0 0 16,4 4 0-16,-4-5 0 0,2 1-1 15,0 1 1-15,-2 3 0 16,-1-1-1-16,1 1 1 0,-3 0 0 15,-1 1 0-15,-1 0-1 16,5-4 1-16,-4 5-1 16,8-2 1-16,1-2-1 0,0 2 1 15,6-2 0-15,3 0-1 16,4-2 1-16,-3 1 0 16,10-4 0-16,-13 6 0 15,13-6 0-15,-12 2 0 16,12-2 0-16,-13 5 0 0,13-5 0 15,-10 6 0-15,10-6 0 16,-16 11 0-16,2-6 0 16,4-1 0-16,-4 4 0 15,-2-2 0-15,2-2 0 16,-5 2 0-16,-2-4 0 16,1 5 0-16,1 1 0 0,-1-3 0 15,-3 2-1-15,4 3 1 16,-4-2-1-16,3 1 1 15,1 1-1-15,-1 3 1 0,2-4-1 16,-2 0 1-16,3 0-1 16,-4 1 1-16,5-2 0 15,0 1-1-15,2-1 1 0,4-1 0 16,-1 3-1-16,2 0 1 16,-1-3-1-16,2 5 0 15,1 2 0-15,-1-2 1 16,1 8-1-16,-1-1 0 0,6 5 0 15,-3 5 0-15,3 0-1 16,2 8 1-16,0 3 0 16,0 9 1-16,4 0 0 15,1 8-1-15,6 6 1 16,1 1 0-16,-3 8 0 0,2 8 1 16,-1-2-2-16,3 4 2 15,-6 2 0-15,3-2 1 16,3 2 1-16,-4-5-1 15,1 0 1-15,-1-1-1 0,0-9 2 16,0 0-3-16,-2-2 0 16,2-4 0-16,-7-5-1 15,3-3 0-15,-4-3 1 0,-1 0-1 16,0-2 0-16,0-3 0 16,0-3 1-16,0 1-1 15,-1 0 1-15,-4-1-1 16,-1-4 0-16,-1-1 1 0,2 1-1 15,-4-5 0-15,4-1 0 16,-6-2 1-16,2 1-1 16,1-9 0-16,-5 6 0 15,4-5 0-15,2-3 0 16,-4-2 0-16,4 0 0 0,-1-6 0 16,4 1 0-16,-1-2 0 15,5-3 0-15,-4 2-1 16,4-1 1-16,0 1 0 0,0 0-1 15,4 3 1-15,3 0 0 16,3 2-1-16,5-2 1 16,4 0 0-16,9 0-1 0,4 0 1 15,9-3 0-15,5-3 0 16,7-1 0-16,2-1 0 16,7-2 0-16,0 1 0 15,7-2 1-15,0-4-1 16,2 3 0-16,2-3 0 0,3 0 1 15,-1 0-1-15,2 3 1 16,-4-3-1-16,-1 2 0 16,-7 0 1-16,-2 3-1 15,-9 1 0-15,-4 4-1 16,-8-3-3-16,1 8-16 0,-1-3-65 16,-5-3-2-16</inkml:trace>
  <inkml:trace contextRef="#ctx0" brushRef="#br0" timeOffset="25896.3736">9397 4439 416 0,'0'0'3'0,"0"0"1"15,5-12 1-15,-5 12 0 16,5-10 0-16,-5 10-1 15,0 0 1-15,0 0 0 0,8 7-2 16,-8 12-1-16,-3 4-2 16,-5 4 1-16,-1 8 0 15,-7 0 1-15,-3 2-1 16,-1 0 1-16,-5 0 1 16,-4-5-1-16,6-2-1 15,1-7 1-15,1-4-1 0,7-1-1 16,3-5 1-16,11-13-1 15,0 12 0 1,18-9 0-16,6-3 1 0,6 0-1 16,6-3 1-16,3-2 0 15,4-1 0-15,-1 2-1 0,0-2 1 16,-4 4-3-16,-7 0-3 16,-5 2-8-16,-4 4-27 0,-4 0-41 15,-6 2-3-15</inkml:trace>
  <inkml:trace contextRef="#ctx0" brushRef="#br0" timeOffset="26097.8344">9797 4700 366 0,'0'0'4'0,"0"0"2"0,0 0 2 0,1 6 0 16,-1 5 1-16,0 4 0 15,4 4 1-15,-2 3 0 16,-2 3-2-16,5 2-5 16,-5-2-6-16,8 2-19 15,2-2-55-15,-3-10-3 0</inkml:trace>
  <inkml:trace contextRef="#ctx0" brushRef="#br0" timeOffset="26293.827">10113 4563 428 0,'0'0'5'0,"0"0"2"15,0 0 1-15,0 0 1 16,0 0 0-16,0 0-1 16,0 0 1-16,0 0-1 0,15-3-5 15,0 3-9-15,-3-2-20 16,-12 2-57-16,30 0-3 15</inkml:trace>
  <inkml:trace contextRef="#ctx0" brushRef="#br0" timeOffset="26448.4141">10113 4702 396 0,'0'0'5'0,"0"0"2"0,0 0 1 15,-8 3 0-15,8-3 0 16,0 0 0-16,0 0 2 15,11 4-1-15,6-4-7 16,10 0-13-16,3 0-47 0,13 0-23 16</inkml:trace>
  <inkml:trace contextRef="#ctx0" brushRef="#br0" timeOffset="26831.493">10640 4474 451 0,'0'0'5'16,"0"0"1"-16,-8-13 2 15,4 3 0-15,-3 0 1 0,6-2 0 16,-2-8 0-16,3 5-3 16,11-5-6-16,6 5 0 15,5 3 0-15,3 2 0 0,3 5 0 16,-2 5 0-16,-1 5 0 15,-2 10 0-15,-11 4 0 16,-1 10 0-16,-11 3 0 0,-5 2 0 16,-6 1 0-16,-7 0-3 15,2-1 1-15,-9-4 1 16,3 0-1-16,-1-8 1 16,3-3 0-16,3-6 0 15,7-1 1-15,10-12-1 0,-5 13 1 16,10-13 0-16,10 0 0 15,8 0 0-15,1-4-2 16,6-1-4-16,-1-9-16 16,-3 7-61-16,8-4-2 15</inkml:trace>
  <inkml:trace contextRef="#ctx0" brushRef="#br0" timeOffset="27182.2752">11261 4359 451 0,'0'0'3'16,"0"0"2"-16,0 0 0 15,-12-2 1-15,5 2 0 0,-6 0 0 16,1 5-1-16,-6 0 1 16,3 5-3-16,0 5-2 15,0 0-1-15,4 5 0 16,0-1-1-16,6 1 0 0,5 2 1 15,0-1 0-15,7-2-1 16,3-2 1-16,8 1 0 16,0-6 1-16,3 3-1 15,0-5 0-15,1 0 1 0,-5-3-1 16,-2 4 0-16,0-4 0 16,-7 0 1-16,-8-7 0 15,0 15-1-15,-2-8 0 16,-14 3-2-16,-1 2-7 15,-8-9-20-15,-7 8-54 0,2-5-3 16</inkml:trace>
  <inkml:trace contextRef="#ctx0" brushRef="#br0" timeOffset="27338.7845">11187 4345 439 0,'0'0'4'0,"0"0"1"15,14-13 0-15,-3 9 0 16,1-4 1-16,8 1-4 0,0-1-7 16,15-13-62-16,-5 17-14 15</inkml:trace>
  <inkml:trace contextRef="#ctx0" brushRef="#br0" timeOffset="27664.0557">11644 4367 390 0,'0'0'7'16,"-5"3"2"-16,-4 1 2 0,-2 4 0 15,2 2 0-15,-3 3 0 16,1 2 0-16,-1 4 0 16,5 3-5-16,3-2-3 0,4 0-1 15,9 0 0-15,5-3 0 16,4-5 1-16,2-4 1 15,9-3-1-15,-2-5 0 16,3-8 1-16,0-2-1 16,-5-7 1-16,-2-5-4 0,-6-1 0 15,-9-1 0-15,-6-3 0 16,-7 0 0-16,-8 4 0 16,-9 3 0-16,0 5 0 0,-6 5 0 15,-2 5-3-15,6 8-18 16,-4 7-64-16,8 2-2 15</inkml:trace>
  <inkml:trace contextRef="#ctx0" brushRef="#br0" timeOffset="28228.8461">12106 4325 463 0,'0'0'3'0,"0"0"0"15,0 0 0 1,0 7 0-16,-4 0 0 0,1 6-1 16,1 2 1-16,-3 2-1 15,5 4-2-15,-2 3-1 0,2-2 1 16,0 1 0-16,2-4 0 16,0-3 0-16,3-4 1 15,-5-2 1-15,0-10 0 0,0 0 1 16,0 0-1-16,7-7 1 15,-7-8 0-15,3-2 0 16,-3-9-1-16,2 1 0 0,2-2-1 16,-2 2-1-16,3 0 0 15,-3 8-1-15,2 0 0 16,4 7-2-16,-8 10 1 16,16 0-1-16,-7 8 1 15,3 6-1-15,1 1 1 16,-1 2 1-16,4 1 0 0,-4-1 0 15,-2-2 1-15,-2-3 0 16,-4-2 1-16,-4-10 0 16,0 0 1-16,0 0-1 15,10 0 1-15,-10-10 0 16,2-2 0-16,1-5 0 0,0 2-2 16,2 0 1-16,0 0-1 15,0 0-1-15,0 3-1 0,-5 12 1 16,13-7-2-16,-13 7 1 15,9 9-1-15,-2 4 1 16,1 4 0-16,0 4-1 16,-1-2-1-16,0 3-6 15,3-2-13-15,-4-6-60 0,6 1 1 16</inkml:trace>
  <inkml:trace contextRef="#ctx0" brushRef="#br0" timeOffset="28746.1101">12557 4284 358 0,'0'0'3'0,"0"0"1"0,0 0 1 15,0 7 0-15,0 2-1 16,-3 4 2-16,3 2 0 16,0 2-1-16,0 2-2 0,0-1-1 15,0 0 0-15,5-1 0 16,-3-5 2-16,3-2 1 0,-5-10 0 15,0 0 0-15,11 0 1 16,-11 0-1-16,12-18 1 16,-5 4-2-16,1-1 0 15,-2-6-2-15,5 5 0 0,-4-2-1 16,1 1-1-16,0 2-2 16,-8 15 0-16,12-9 0 15,-12 9-1-15,10 4 1 16,-2 9 0-16,-4 2-1 15,1-1 3-15,0 3-2 16,3 1 2-16,-4-6 0 16,2-1 0-16,-6-11 2 0,9 12-2 15,-9-12 1-15,13 0 1 16,-5-7 0-16,-1-6 0 0,1-2 1 16,4-5-1-16,-2-2 0 15,5-2 0-15,-3-2 0 16,6 7-2-16,-6-1 0 0,1 8-1 15,-1 4-1-15,-2 8 0 16,-2 5 0-16,-3 10 0 16,-3 6 0-16,-1 5 1 15,5 6 0-15,-3 2-4 16,-1-1-35-16,3 2-37 16,3-3-3-16</inkml:trace>
  <inkml:trace contextRef="#ctx0" brushRef="#br0" timeOffset="29395.0215">9285 5430 354 0,'0'0'6'0,"0"0"4"16,0 0 1-16,-7-7 3 15,7 7 0-15,-11-8 1 0,11 8-1 16,-6-8-1-16,6 8-4 15,-11 10-3-15,6 6-2 0,-3 5-1 16,2 7-1-16,-2 3-2 16,-2 7 3-16,-2-1 1 15,-1-2-2-15,-1 0 0 16,-4-3 0-16,1-7 1 0,-1-2-1 16,0-7 0-16,4 0 1 15,-4-7-1-15,6-2 1 16,2-4-1-16,10-3 0 15,-13 3-2-15,13-3 1 16,3-6-1-16,10-1-1 0,4-2 0 16,8-2 0-16,5-1 0 15,4 3 0-15,3-2 1 16,4 5 0-16,-2 2-3 16,-2-1-3-16,0 5-15 0,-7 5-60 15,0 2-3-15</inkml:trace>
  <inkml:trace contextRef="#ctx0" brushRef="#br0" timeOffset="29795.8826">9705 5695 478 0,'0'0'4'16,"0"0"2"-16,0 0 2 15,-9-7-1-15,9 7 1 16,-8-10-8-16,8 10 0 16,-8-15 0-16,8 15 0 0,3-14 0 15,5 8 0-15,6 4 0 16,4-1 0-16,-1 3 0 16,1 0 0-16,-2 8 0 0,2-1 0 15,-8 6 0-15,1 3 0 16,-7 2 0-16,-4-1 0 15,0 5 0-15,-4-2 0 16,-7 0 0-16,-2 0 0 0,-2-3 0 16,3-2 0-16,3-3 0 15,-2 1 0-15,2-8 0 16,9-5 0-16,0 0 0 16,0 0 0-16,0 0 0 15,9 0 0-15,9-7 0 0,1-8-24 16,-9 0-59-16,23-5-4 15</inkml:trace>
  <inkml:trace contextRef="#ctx0" brushRef="#br0" timeOffset="29978.6221">10287 5531 430 0,'0'0'5'16,"0"0"2"-16,0 0 1 0,0 0 0 15,0 0 0-15,0 0 0 16,0 0 0-16,13-6-3 0,4 6-12 16,0-6-29-16,6 3-46 15,0 0-1-15</inkml:trace>
  <inkml:trace contextRef="#ctx0" brushRef="#br0" timeOffset="30111.5168">10309 5650 388 0,'0'0'4'0,"0"0"1"16,0 0 1-16,0 0 0 16,0 0 1-16,5-1 0 15,11-2-3-15,3-2-15 16,-1-1-62-16,16-1-3 0</inkml:trace>
  <inkml:trace contextRef="#ctx0" brushRef="#br0" timeOffset="30464.3394">10971 5336 438 0,'0'0'4'0,"0"0"1"16,-13 0 1-16,13 0 0 15,-19 0 1-15,6 2-1 16,-2 6 0-16,2-4 1 15,-2 7-5-15,4 3 0 0,0-1-1 16,6 3 1 0,5 3-1-16,0 0 0 0,5-1 0 15,6 1 1-15,0-2 0 16,4 3-1-16,-2-2 0 16,7-3 0-16,-8 0-1 0,3-1 1 15,-2-1 0-15,-6-4 0 16,-2 2 1-16,-5-2-1 0,0-9 2 15,-12 15-3-15,-6-7-3 16,1-2-5-16,-8-5-21 16,-7-1-54-16,4-1-3 15</inkml:trace>
  <inkml:trace contextRef="#ctx0" brushRef="#br0" timeOffset="30598.9822">10842 5334 355 0,'0'0'5'0,"0"0"1"0,14-14 3 16,2 11 0 0,0-6-2-16,7 1-1 0,2-4-15 15,0 5-57-15,7 5-7 16</inkml:trace>
  <inkml:trace contextRef="#ctx0" brushRef="#br0" timeOffset="30927.697">11231 5366 394 0,'0'0'5'0,"0"0"2"0,-7 12 2 15,0-2 2-15,0 5 1 16,-2-3-2-16,2 6 2 16,2 2 0-16,3-1-4 15,2-2-2-15,2 1-2 0,10-6-1 16,4 0 1-16,4-4-1 15,4-5 0-15,1-3 0 16,5-3 0-16,-3-8-1 16,-2-1-2-16,-2-3 0 15,-6-2 0-15,-6-5 0 0,-11 2 0 16,-5-1 0-16,-6 0 0 16,-7 4 0-16,-6 4 0 15,-3 6 0-15,-1 2 0 0,1 8-14 16,-1 2-6-16,12 4-63 15,-2 6-4-15</inkml:trace>
  <inkml:trace contextRef="#ctx0" brushRef="#br0" timeOffset="31267.8166">11778 5318 418 0,'0'0'6'0,"0"0"1"15,-5 0 1-15,-4 0 1 16,-3 8 1-16,-6 0 0 16,0 8-1-16,-2 2 2 15,0 4-6-15,6 3-1 16,1 2-1-16,6 3 0 0,7-6-1 16,4-1 1-16,10-5 0 15,7-6-3-15,2-2 0 0,9-8 0 16,0-2 0-16,-2-4 0 15,-2-8 0-15,-1-5 0 16,-7-2 0-16,-8-6 0 16,-4 3 0-16,-8-2 0 0,-6-2 0 15,-8 2 0-15,-6 4 0 16,-5 2 0-16,0 9-5 16,0 6-8-16,-1-1-15 0,-10 8-58 15,22 8 0 1</inkml:trace>
  <inkml:trace contextRef="#ctx0" brushRef="#br0" timeOffset="31831.2219">12223 5293 470 0,'0'0'1'0,"0"0"-1"15,0 0 0-15,-7 13 0 16,2-2 0-16,2 3-1 16,3 5 2-16,0 1 0 15,0 2 1-15,0 1-1 0,3 0 1 16,2-4-1-16,0-2 1 16,-3-2 1-16,1-8-1 15,-3-7 0-15,0 0 0 16,0 0-1-16,10-7 1 0,-7-10 0 15,-1-5-1-15,3-5-2 16,0-1 1-16,2 1-1 16,-2 2 0-16,1 0-1 15,-1 7 0-15,-1 6-1 16,-4 12 1-16,10-4 0 0,-10 4 1 16,13 15-1-16,-6 3 1 15,3-4 0-15,0 5 0 16,0-1 3-16,0-3-1 15,-3-3 1-15,3-4 1 0,0-7 0 16,0-1-1-16,0 0-1 16,0-12 1-16,0-2-1 15,0-1-1-15,0-5 0 0,-1 3-1 16,2 2 0-16,-4 0 0 16,-2 5-1-16,-5 10 1 15,13-5 0-15,-13 5-1 0,9 15 1 16,-6-3 0-16,2 9-2 15,0-1-1 1,3 4-10-16,-6-2-30 0,10-5-37 16,0-2-2-16</inkml:trace>
  <inkml:trace contextRef="#ctx0" brushRef="#br0" timeOffset="32330.9104">12756 5239 381 0,'0'0'3'0,"0"0"-1"15,0 0 1-15,-3 6-1 16,3-6 1-16,-2 19 0 16,-1-4 1-16,3 2 0 15,-3 5-2-15,3 1 1 16,0-1 0-16,3-2 0 0,0 0 0 16,2-8 2-16,-3-3 0 15,-2-9 0-15,8 6 0 16,-8-6-2-16,9-15 1 15,-4-3 0-15,3-1-1 16,2-3-1-16,-1 0-1 0,4-1 0 16,-3 3-2-16,-3 3 1 15,4 4 0-15,-4 6-2 16,-7 7 1-16,14 3-1 16,-8 6 1-16,-1 4-1 0,0 4 1 15,-3 0 1-15,3 1 0 16,0-3 0-16,-3 0 1 0,2-6 0 15,-4-9 1-15,8 10 0 16,-8-10 0-16,10-10 0 16,-2-2 0-16,4-3 0 15,1-8 0-15,4 2-1 16,-2-4 0-16,3 3-1 16,-1-1-1-16,-1 7 0 0,-2 5 0 15,-1 8 0-15,-3 3 0 16,-3 10 0-16,1 10 0 15,-6 5 1-15,3 2 0 16,0 10-1-16,-3-6-13 0,-9 3-64 16,19-5 0-16</inkml:trace>
  <inkml:trace contextRef="#ctx0" brushRef="#br0" timeOffset="51773.3149">15137 4345 407 0,'0'0'5'15,"0"0"2"-15,-7-10 3 0,7 10 1 16,-5-15 1-16,3 6 1 15,2-6 0-15,0 3 0 16,4-6-4-16,11 2-2 16,3 1-3-16,9 1-4 15,-2 2 0-15,10 4 0 0,-3 3 0 16,5 5 0-16,-10 0 0 16,1 11 0-16,-9 3 0 15,-3 6 0-15,-12 5 0 16,-4 2 0-16,-7 3 0 0,-13 2 0 15,-5 1 0-15,-3-4 0 16,-4 3 0-16,0-10 0 16,2-1 0-16,6-7 0 15,4-2 0-15,4-5 0 0,7-1 0 16,9-6 0-16,0 0 0 16,18 0 0-1,-2 0 0-15,12-6 0 0,-1 2 0 16,6-1 0-16,1 0 0 0,-1 0 0 15,-1 0 0-15,-5 5 0 16,-2 0 0-16,-5 0 0 16,-3 0 0-16,-4 5 0 15,-13-5 0-15,10 10 0 0,-10-10 0 16,7 12 0-16,-7-12-6 16,0 0-4-16,0 0-12 15,0 0-50-15,-7 0-16 16</inkml:trace>
  <inkml:trace contextRef="#ctx0" brushRef="#br0" timeOffset="52376.4739">15348 4032 371 0,'0'0'6'0,"-5"-14"3"16,-2 2 0-16,-6-6 2 0,-4-4 1 16,-9 2 1-16,0 0 0 15,-9 3 1-15,-4 7-6 16,-6 10-1-16,-3 7-2 15,0 13-2-15,-2 9-1 0,2 15 0 16,3 7 0-16,5 6-2 16,3 7 1-16,12 0 0 15,7 9-1 1,14-2 1-16,4-1-1 0,16-3 1 0,9-1 0 16,16-6 1-1,6-8-1-15,10-10 1 0,7-10 0 16,7-7 0-16,5-9 1 15,2-12-1-15,5-7 0 16,-3-9-1-16,0-8 1 0,-9-9-2 16,-3-6 0-16,-6-11 0 15,-9-2 0-15,-12-12 0 16,-5-4 0-16,-15-3 0 0,-5-5 0 16,-13 0 0-16,-8 5 0 15,-16 3 0-15,-8 5 0 16,-11 6 0-16,-10 11 0 15,-5 8 0-15,-7 3 0 0,0 14 0 16,0 3 0-16,2 9 0 16,3 5 0-16,9 10 0 15,6 7 0-15,13 10 0 16,0 1-26-16,13 11-60 0,11 4-4 16</inkml:trace>
  <inkml:trace contextRef="#ctx0" brushRef="#br0" timeOffset="52942.9902">14344 5199 381 0,'0'0'6'0,"0"0"1"16,0 0 2-16,0 0 1 15,-7-3 0-15,7 3 1 16,0 0 1-16,9-7 1 16,12 2-4-16,13 3-1 0,13-3-2 15,15 3 0-15,18-3 1 16,17 0 0-16,13 2 0 16,11 1-5-16,8-3-2 15,6 3 0-15,1-1 0 0,2 1 0 16,-7-4 0-16,-7 5 0 15,-7-2 0-15,-8-2 0 16,-9 2 0-16,-13-2 0 0,-17 3 0 16,-11-6 0-16,-14 5 0 15,-10 3 0-15,-15 0 0 16,-5 0 0-16,-15 0 0 16,0 0 0-16,0 0 0 15,0 0 0-15,0 0 0 0,0 0 0 16,-11 3 0-16,-2 0 0 15,2 4 0-15,-8-4-43 16,3 2-47-16,-4 3-2 16</inkml:trace>
  <inkml:trace contextRef="#ctx0" brushRef="#br0" timeOffset="53413.3693">15264 5765 458 0,'0'0'2'0,"0"0"1"16,0 0 0-16,0 0 1 15,0 9 1-15,0 3 0 16,0 6 0-16,0 2 0 16,0 7-1-16,2 3 0 0,-2-1-1 15,2 4-1-15,-2-3-2 16,0-3 0 0,4-6-4-16,-2-1-5 15,1-2-9-15,-3-7-21 0,0-11-45 16,0 7-1-16</inkml:trace>
  <inkml:trace contextRef="#ctx0" brushRef="#br0" timeOffset="53843.2209">15298 5571 373 0,'0'0'6'0,"-9"-10"2"0,-1 6 1 16,-1-4 2-16,-8 1 0 15,-1 2 1-15,-8 2 0 16,-6 3 2-16,2 15-5 0,-6 10-2 15,-4 9-1-15,5 13 0 16,2 7-1-16,0 7 0 16,8 5-2-16,7 1 0 0,8 0-1 15,9-3 0-15,6-4-2 16,13-6 1-16,7-2 0 16,12-7-1-16,5-5 1 15,9-6 1-15,4-15 0 16,6-5-2-16,3-13 0 15,1-5 0-15,4-13 0 16,0-13 0-16,-2-12 0 0,-5-5 0 16,-9-10 0-16,-6-5 0 15,-12-11 0-15,-11-2 0 0,-15-8 0 16,-14-1 0-16,-15 2 0 16,-15 8 0-16,-16 5 0 15,-11 14 0-15,-6 10 0 16,-10 15 0-16,0 15 0 0,4 9 0 15,6 7 0-15,7 12 0 16,17 12 0-16,9 0 0 16,24 12-21-16,14-2-64 15,18-3-2-15</inkml:trace>
  <inkml:trace contextRef="#ctx0" brushRef="#br0" timeOffset="54634.2861">17116 5104 363 0,'0'0'8'16,"-12"-6"1"-16,4 3 5 0,8 3 0 15,-20-10 1-15,10 5 0 16,10 5 0-16,-17-9 1 16,17 9-7-16,0 0-4 15,7-5-2-15,11 5-1 16,9 0-4-16,3-3-5 0,6 3-11 16,2 3-45-16,3-3-21 15</inkml:trace>
  <inkml:trace contextRef="#ctx0" brushRef="#br0" timeOffset="54794.8578">16984 5142 394 0,'0'0'5'0,"0"0"1"15,-7 0 2-15,7 0 0 16,0 0-1-16,0 0 3 16,-11 3-2-16,11-3 1 0,13 0-4 15,7 0-4-15,15 0-9 16,5-4-31-16,6-4-41 15,9-2-2-15</inkml:trace>
  <inkml:trace contextRef="#ctx0" brushRef="#br0" timeOffset="55089.5367">17397 4841 409 0,'0'0'4'15,"0"0"3"-15,-9-5 1 16,9 5 2-16,-11-3 0 0,11 3-1 15,-7-3 1-15,7 3 0 16,0 0-4-16,7 11-3 16,13 1-1-16,12-2 0 0,3 7-2 15,5 3 1-15,7 0 0 16,-5 2 0-16,-2 3-1 16,-8 4 1-16,-12 1-1 15,-16 2 0-15,-8 5 1 0,-22 1 0 16,-8-4-1-16,-10 3 1 15,-4 4 0-15,-2-7-3 16,6-2-3-16,12-5-45 16,3 1-34-16,18-9-1 15</inkml:trace>
  <inkml:trace contextRef="#ctx0" brushRef="#br0" timeOffset="57989.6373">2464 10498 7 0,'0'0'3'16,"0"0"3"-16,0 10 3 15,12-3 5-15,8 3 4 0,13 0 5 16,22 3-1-16,14-3 2 16,16 0-3-16,23-6-4 15,17 4-4-15,7-3-5 16,8-3-3-16,10 3-1 0,-3 0-1 15,2 3 4-15,1-1 2 16,-4-5 2-16,-5 3 4 16,-1-5 1-16,0 4 1 0,-14-4 0 15,-6-4-1 1,-3-1-2-16,-8 1-1 0,-15-1-3 16,-7-1-1-16,-16 1-2 15,-2 3-2-15,-18 0 1 16,-6-1-2-16,-15 1-1 15,-7 2 0-15,-10-3-1 0,1 3 2 16,-14 0-2-16,8-2 1 16,-8 2-1-16,0 0-2 15,0 0-9-15,0 0-15 0,-5-12-47 16,-3 2-4-16</inkml:trace>
  <inkml:trace contextRef="#ctx0" brushRef="#br0" timeOffset="58708.411">2442 8821 118 0,'0'0'-1'0,"0"0"4"15,0 0 1-15,7 3 7 0,6 4 2 16,19 5 2-16,10 3 4 16,13 5 2-16,19 0 3 15,15 5-2-15,14-4-4 0,15 2-1 16,19-5-1-16,3-6-2 16,6-2 0-16,11-7-3 15,5-3 0-15,-4-3 0 16,3-2 1-16,5-3-4 0,-11-1 1 15,0 2-3-15,-6-1-1 16,-7 1-1-16,-3 1 0 16,-12 1-1-16,-10 2-1 15,-10-2 1-15,-10 4-2 0,-15 1 1 16,-10 0-1-16,-15 0 0 16,-13 0-1-16,-8 0 1 15,-10 0-1-15,-10 0 0 16,-7 1 1-16,-9-1 0 15,11 0-1-15,-11 0-3 16,0 0-9-16,0 0-26 0,0 0-36 16,0 0-4-16</inkml:trace>
  <inkml:trace contextRef="#ctx0" brushRef="#br0" timeOffset="59644.1089">18339 4501 357 0,'0'0'6'0,"8"-15"5"0,-4 3 4 15,1-1 1-15,0-2 1 16,1 1 0-16,-1-1-1 16,-1 0 0-16,-4 15-5 0,0 7-5 15,-4 18-3-15,-9 9-2 16,-2 14-1-16,0 8 0 15,0 12 1-15,-3 4 0 16,4-1 0-16,1-1-1 16,11-6 1-16,2-7 0 15,4-7 0-15,9-8-1 0,2-8-1 16,8-1-2-16,-1-13-2 16,6-1-7-16,-4-9-14 15,1-8-59-15,-4-2 1 16</inkml:trace>
  <inkml:trace contextRef="#ctx0" brushRef="#br0" timeOffset="59807.6713">18252 4892 386 0,'0'0'4'0,"-11"-2"3"0,11 2 1 16,-11-6 0-16,11 6 0 16,-10-4 1-16,10 4-1 15,0 0 0-15,17-8-5 16,10 8-8-16,10 0-12 0,9 3-22 15,8 4-24-15,0-5-19 16</inkml:trace>
  <inkml:trace contextRef="#ctx0" brushRef="#br0" timeOffset="60338.686">18781 4845 378 0,'0'0'6'0,"0"0"0"0,0 0 1 16,-9-7 2-1,-1 5 0-15,-5-1 1 0,-6 0 0 16,-3 3 0-16,-1 0-3 15,0 6-3-15,0 3-1 16,3 6-1-16,7 0-1 16,6 5-1-16,5-1 0 0,4-1 0 15,11-1 0-15,6-2 0 16,5-3 1-16,1-7 0 0,4-2 0 16,3-3 1-16,-3-10 0 15,1-5 0-15,-9 1 0 16,-3-6 1-16,-4-3-1 15,-5 1 1-15,-2-1-1 0,-2 9-1 16,-3-1-1-16,0 5-2 16,0 10 1-16,0 0-1 15,0 0-1-15,-6 18 1 16,6-1 0-16,3 0 0 16,3 0 1-16,3 0 1 0,-2 1 0 15,6-6 0-15,-1-1 1 16,4-7 0-16,-2-4 1 15,-2-2-1-15,4-5 1 16,-2-8 0-16,2 0 0 16,-4-5 0-16,3 0-1 0,-4-2 0 15,0 4 0-15,2 1-2 16,-9 4 0-16,1 4-1 0,-5 9 0 16,16-5 0-16,-16 5 0 15,12 12-1-15,-2 0 1 16,-2 6 1-16,4-3 0 15,1 2 0-15,-1 3 0 0,2-5-4 16,-1 0-5-16,4-3-11 16,-2 3-40-16,6-10-21 15</inkml:trace>
  <inkml:trace contextRef="#ctx0" brushRef="#br0" timeOffset="60989.7181">19565 4712 353 0,'0'0'7'0,"0"-12"4"0,2 1 2 15,-2 1 1-15,0-2 1 16,0 0 0-16,-2-1 1 15,-3 3-1-15,-9 8-5 0,-2 7-5 16,-4 9 0-16,0 11-3 16,-3 7-1-16,4 5 0 15,-3 6-1-15,9 4 1 0,3 0-2 16,8-5 2-16,2-5-1 16,5-2 0-16,4-8 1 0,7-4 0 15,1-11 2-15,5-2-1 16,1-8 1-16,0-4 0 15,3-8 0-15,-3-2 0 16,2-14 0-16,-9-1 0 16,0-5-1-16,-9-7-2 0,-5-6 0 15,-2 3 0-15,-9 0 0 16,-7 2 0-16,-8 6 0 16,-1 8 0-16,-5 6 0 15,-2 11-2-15,4 9 1 16,1 0-1-16,10 9 1 15,2 6 0-15,10 4 0 0,5 0 1 16,12 3 0-16,9-2 1 16,6 0-1-16,3 0-3 15,12-2-7-15,-3-6-30 0,6-3-46 16,0-1 1-16</inkml:trace>
  <inkml:trace contextRef="#ctx0" brushRef="#br0" timeOffset="61207.1366">19875 4865 398 0,'0'0'6'0,"0"0"3"15,-10 10 2-15,6-1 1 16,-5 7 1-16,5-2 0 0,-4 4 1 16,4 4 0-16,-1 3-5 15,2 0-4-15,3 3-1 16,0-7-1-16,0 4-3 15,3-5 0-15,2 0-2 0,-1-5-6 16,1 0-9-16,-2 4-49 16,-3-19-21-16</inkml:trace>
  <inkml:trace contextRef="#ctx0" brushRef="#br0" timeOffset="61522.4133">20332 4739 438 0,'0'0'4'0,"0"0"3"0,0 0 2 15,0 0 1-15,0 0 0 16,0 0 1-16,0 0 0 16,8 2 0-16,5 0-11 0,1-2 0 15,4 3 0-15,2-3 0 16,4 3 0-16,-1-3 0 16,4 2 0-16,-9-2-27 0,-1 5-59 15,0-5-4-15</inkml:trace>
  <inkml:trace contextRef="#ctx0" brushRef="#br0" timeOffset="61726.5918">20330 4959 433 0,'0'0'5'0,"0"0"3"15,0 0 2-15,0 0 0 16,0 0 1-1,13 0 0-15,-1 0 1 0,2-2-1 16,9-3-11-16,5 0 0 16,-1 0 0-16,5 3-7 15,-4-1-77-15,-1 0-4 0</inkml:trace>
  <inkml:trace contextRef="#ctx0" brushRef="#br0" timeOffset="62672.139">21495 4243 436 0,'0'0'4'0,"0"-12"1"15,0 2 2-15,0 10 1 16,0-14 0-16,0 14-1 0,0 0 1 16,0 0 0-16,0 4-4 15,-4 19 0-15,1 9-4 16,-2 0 0-16,3 7 1 16,0 3-1-16,2 3-2 15,0-3-4-15,2-4-9 16,3-4-45-16,3-6-25 0,2-7-3 15</inkml:trace>
  <inkml:trace contextRef="#ctx0" brushRef="#br0" timeOffset="62991.6362">21866 4293 403 0,'0'0'5'15,"0"0"2"-15,0-15 2 16,0 15 1-16,0-11 0 0,0 11 2 15,-17-9 0-15,4 6 0 16,-2 3-4-16,-1 5-4 16,0 8 0-16,-1 2-2 15,2 5-2-15,3 2 1 0,5 0-1 16,7 3 0-16,0 0 0 16,4 2 0-16,8-5 0 15,6 1 1-15,2-4 0 0,-3-1-1 16,4-4 2-1,-5-1-2-15,-3-3 1 16,-6-3 0-16,-7-7 0 0,0 12 0 16,-7-9-2-16,-10-1-1 15,-4 1-5-15,-5-3-7 0,6 0-17 16,2-8-45-16,-1-1-10 16</inkml:trace>
  <inkml:trace contextRef="#ctx0" brushRef="#br0" timeOffset="63125.7894">21780 4280 372 0,'0'0'6'0,"0"0"3"16,7-10 1-16,-7 10 1 16,15-15 0-16,-5 8 0 15,3 0 0-15,4-3-2 0,5 10-9 16,-7-5-20-16,2 5-58 16,9 5-2-16</inkml:trace>
  <inkml:trace contextRef="#ctx0" brushRef="#br0" timeOffset="63460.0923">22207 4258 391 0,'0'0'6'0,"0"0"2"15,0 0 2-15,0 0 2 16,-2-10 0-16,2 10 1 0,-12 0 1 16,12 0 0-16,-16 18-6 15,6-6-2-15,2 3-2 16,4 5-1-16,1 4-1 15,3-4-1-15,11 2 0 0,6-1 0 16,8-4 1-16,4-7-1 16,9-1 1-16,1-6-2 15,4-3 0-15,-4-7 0 16,-4-8 0-16,-8-5 0 0,-4-7 0 16,-11-4 0-16,-10 0 0 15,-6-2 0 1,-11 4 0-16,-10 1 0 0,-2 9 0 15,-6 3 0-15,1 13 0 16,-7 3 0-16,7 9 0 16,-4 3-26-16,-1 11-60 0,9 3-4 15</inkml:trace>
  <inkml:trace contextRef="#ctx0" brushRef="#br0" timeOffset="63990.7444">21079 4816 393 0,'0'0'4'0,"0"0"0"15,0 0 1-15,0 0-1 0,0 0 2 16,0 0 0-16,0 0 2 16,2 8 1-16,8-7-1 0,7 2 0 15,8 2 0-15,10-2 3 16,18-1 1-16,10-2-2 15,19 0 1-15,16-2-7 16,16-1-4-16,12-2 0 0,9 1 0 16,4-2 0-16,0 4 0 15,-5-1 0-15,-8 3 0 16,-13 0 0-16,-15 0 0 16,-19 3 0-16,-12-1 0 15,-17-2 0-15,-16 0 0 0,-9 3 0 16,-10 0 0-16,-4-3 0 15,-11 0 0-15,0 0 0 16,0 0 0-16,0 0 0 16,0 0 0-16,0 0 0 15,-5 1 0-15,5-1 0 0,-21 8 0 16,-6-3-85-16,7 5-8 16</inkml:trace>
  <inkml:trace contextRef="#ctx0" brushRef="#br0" timeOffset="64509.6133">21565 5125 445 0,'0'0'4'0,"0"0"1"16,0-13 2-16,0 13 1 0,0-9 0 16,0 9-1-16,-10-5 0 15,-2 5 1-15,-2 12-3 16,-7 11-3-16,1 4-2 0,-1 8 0 15,-2 4 0-15,3 3 0 16,0 2 2-16,8 2 1 16,4-9-3-16,6-2 0 0,7-8 0 15,7-3 0-15,8-6 0 16,7-9 0-16,6 0 0 16,-4-7 0-16,6-2 0 15,-4-8 0-15,3-2 0 16,-9-5 0-16,-7-5 0 15,-6-1 0-15,-8 1 0 16,-4-1 0-16,-7 1 0 0,-9 6 0 16,-7 4 0-16,-3 5 0 15,-1 5 0-15,-3 3 0 16,3 6 0-16,7 4-14 0,0-1-13 16,20-12-56-16,-7 21-7 15</inkml:trace>
  <inkml:trace contextRef="#ctx0" brushRef="#br0" timeOffset="68110.6253">21959 5232 323 0,'0'0'7'0,"0"0"3"0,4-10 3 16,-4 10 4-16,5-9 1 15,-5 9 1-15,7-11 1 0,-7 11 1 16,9-10-6-16,-9 10-5 15,0 0-2-15,0 0-2 16,0 0-2-16,0 4-2 16,-9 7-2-16,2 4 1 15,-2 0-1-15,-4 0 0 0,1 2 0 16,0 0 0-16,1-3 0 16,4 3 0-16,4-8 0 15,3-1 1-15,0-8 0 16,5 12-1-16,8-5 1 0,2-2 0 15,2 0 0-15,5 0 0 16,-2 2 1-16,5 1 0 16,-5-3 0-16,0 2 0 15,-2 1-1-15,-6 1 1 0,1 0-2 16,-4-3 0-16,-2 5 0 16,-4-2 0-16,-3 1 0 15,0 3 0-15,-7-4 0 16,-5 1 0-16,-6 0 0 0,-2 0 0 15,-5-3 0-15,1 2 0 16,-4-6 0-16,1 0 0 16,4 0 0-16,0-3 0 15,2 0 0-15,3 0-26 0,8-3-60 16,10 3-4-16</inkml:trace>
  <inkml:trace contextRef="#ctx0" brushRef="#br0" timeOffset="68340.1619">21973 5237 393 0,'0'0'5'0,"0"0"3"16,0 0 2-16,0 0 1 0,0-10 1 16,0 10 1-16,8-8 0 15,-8 8 1-15,19-10-5 16,-3 5-4-16,1 3-1 15,8-4-1-15,0 5-2 0,2 1-1 16,0 0-2-16,1 0-5 16,-6 0-11-16,3-6-45 15,-5 9-22-15</inkml:trace>
  <inkml:trace contextRef="#ctx0" brushRef="#br0" timeOffset="68723.8419">22463 5254 467 0,'0'0'3'0,"0"0"1"16,0 0 0-16,0 0 0 0,-5 5 1 15,5-5-1-15,-17 15 1 16,6-1-1-16,-3 4-3 15,4 5 1-15,0 1 0 16,7 3 0-16,1-3-1 0,7-1 2 16,7 0-3-16,10-6 0 15,1-5 0-15,9-4 0 16,1-6 0-16,-1-2 0 0,0-5 0 16,-6-9 0-16,-5-3 0 15,-8-6 0-15,-7-4 0 16,-6-1 0-16,-11-1 0 15,-8 1 0-15,-4 3 0 16,-2 6 0-16,-5 6 0 0,3 6 0 16,-6 5 0-16,11 2-53 15,5 7-34-15,6 3-3 16</inkml:trace>
  <inkml:trace contextRef="#ctx0" brushRef="#br0" timeOffset="69905.0667">17387 6961 389 0,'0'0'7'0,"4"-11"3"0,-4 11 4 15,6-19 2-15,-4 7 1 16,1 2 1-16,-3-3-1 15,0 13 0-15,-8-1-11 0,-8 8-6 16,-5 15 0-16,-1 12 0 16,-5 7 0-16,2 5 0 15,-3 8 0-15,6 1 0 16,5 0 0-16,6-8 0 0,9 0 0 16,2-10 0-16,4-6 0 15,10-5 0 1,7-8 0-16,2-12 0 0,4-6 0 15,8-4 0-15,0-14 0 0,2-10 0 16,1-8 0-16,-4-12 0 16,-4-8 0-16,-10-6 0 15,-8 0 0-15,-9 0 0 16,-6 5 0-16,-17 7 0 0,-10 11 0 16,-2 14 0-16,-5 15 0 15,-5 10 0-15,-2 7 0 16,6 14 0-16,6 6 0 0,7 7 0 15,8 4 0-15,8 2 0 16,12-1 0-16,12-2 0 16,15-2 0-16,10-11 0 15,10-3 0-15,2-9 0 0,8-8 0 16,-4-4 0-16,-6-2 0 16,0-9 0-16,-15-1 0 15,-3 8-7-15,-15 1-63 16,-6-2-19-16</inkml:trace>
  <inkml:trace contextRef="#ctx0" brushRef="#br0" timeOffset="70141.9384">17857 7265 484 0,'0'0'3'0,"0"0"1"0,0 0 1 16,0 0 0-16,-5 8 0 16,2 1 0-16,-2 4-5 15,0-1 0-15,0 9 0 16,3-2 0-16,2 5 0 0,-2 0 0 16,2 1-21-16,2-3-64 15,3-8-4-15</inkml:trace>
  <inkml:trace contextRef="#ctx0" brushRef="#br0" timeOffset="70337.4157">18351 7072 502 0,'0'0'2'0,"0"0"1"16,0 0 1-16,0 0-4 15,11-13 0-15,1 11 0 16,0 2 0-16,3-3 0 0,5 3-11 16,18 5-74-16,-17 1-3 15</inkml:trace>
  <inkml:trace contextRef="#ctx0" brushRef="#br0" timeOffset="70492.5598">18230 7307 426 0,'0'0'5'0,"0"0"3"16,0 0 1-16,14 0 1 16,1 0 0-16,8 0 1 15,5-2-1-15,4 0-2 0,10 2-17 16,3 0-70-16,2 0-5 16</inkml:trace>
  <inkml:trace contextRef="#ctx0" brushRef="#br0" timeOffset="84203.4301">18983 6887 392 0,'0'0'6'0,"2"-10"3"16,-2 10 2-16,3-16 2 15,2 7 1-15,-5-1 2 16,0 0-1-16,1 0 0 0,-1 10-5 16,0 0-5-16,0 0-2 15,8 12-1-15,-5 11-2 16,2 7-2-16,0 2 1 16,0 7 1-16,-1 2 0 0,-1 0 0 15,0 1 0-15,-1-9 0 16,-2 1 0-16,3-6-3 15,-3-6-3-15,0-2-6 16,0-3-16-16,-5-5-56 16,5-2-1-16</inkml:trace>
  <inkml:trace contextRef="#ctx0" brushRef="#br0" timeOffset="84653.1251">19316 6963 444 0,'0'0'5'0,"0"0"2"16,0-10 1-16,0 10 2 16,-5-15-1-16,5 5 1 15,0-2 0-15,0 0-2 16,8 0-8-16,1-2 0 0,4 7 0 15,2 2 0-15,2 0 0 16,5 5 0-16,-2 0 0 16,5 8 0-16,-4 1 0 15,0 5 0-15,-6 3 0 16,-2 2 0-16,-9 2 0 0,-4 3 0 16,-4 2 0-16,-13-2 0 15,-1 0 0-15,-7 3 0 16,-2-2 0-16,0-4 0 0,4-2 0 15,-2-4 0-15,10-6 0 16,3 2 0-16,12-11 0 0,-10 13 0 16,10-13 0-16,10 3 0 15,4-3 0-15,9 0 0 16,0 0 0-16,6 0 0 16,4-1 0-16,0-1 0 15,5-2-13-15,-6-1-71 0,1 1-2 16</inkml:trace>
  <inkml:trace contextRef="#ctx0" brushRef="#br0" timeOffset="84845.7003">19801 7042 465 0,'0'0'3'0,"0"0"1"0,-3-11 0 15,3 11-1-15,0-11 1 16,0 11-2-16,5-9-5 16,-5 9-21-16,12-11-57 0,4 11-4 15</inkml:trace>
  <inkml:trace contextRef="#ctx0" brushRef="#br0" timeOffset="85270.0742">20303 6909 447 0,'0'0'3'0,"0"0"2"16,-8-13 0-16,-4 6 1 16,-3-4 1-16,-4 2 0 0,-6-1-1 15,-3 0 1-15,-2 7-3 16,0 3-2-16,1 0-1 15,4 8-1-15,0 2 0 0,7 8-1 16,3-1 0-16,10 3 0 16,5-1 1-16,3 1-1 15,14-5 1-15,5-3-1 0,3-6 1 16,5-6 1-16,2-3-1 16,-2-7 1-16,0-5-1 15,-2-2 1-15,-6-2 0 16,-3 1 1-16,-6 4-2 0,-5 1 0 15,-8 13 0-15,12-8 0 16,-12 8-1-16,3 15 0 16,-3 5 0-16,0 5 0 15,0 4 0-15,0 1 1 16,3 5 0-16,-3-4-2 16,4-1-3-16,1-2-7 0,0-9-23 15,-5 1-48-15,10-2-2 16</inkml:trace>
  <inkml:trace contextRef="#ctx0" brushRef="#br0" timeOffset="85717.2003">20731 6895 418 0,'0'0'5'0,"0"-13"1"16,0 5 3-16,-6-2-1 15,-3 0 1-15,-7-2 0 16,-3 2 1-16,-4 3-1 0,-4 7-4 16,-3 2-2-16,3 8-2 15,-3 5 0-15,6 4-1 16,6-1 0-16,2 2-1 16,9-1 1-16,5-1 0 0,4-6 0 15,14-5 0-15,-2-2 1 16,8-5 0-16,1-2 0 15,1-5 0-15,4-8 0 0,-1-3 0 16,-2-3 0-16,-4 1 0 16,-2-1 0-16,-4 7 0 15,-3-1-2-15,-12 15 0 16,13-10 1-16,-13 10-1 0,7 19 0 16,-4-1 0-16,-3 7 0 15,2 2 1-15,1 6 0 16,1-4 1-16,-1 1-1 15,3-3 1-15,-2-3-2 0,4-1-3 16,-6-8-5-16,8 0-20 16,2-5-54-16,-12-10-2 15</inkml:trace>
  <inkml:trace contextRef="#ctx0" brushRef="#br0" timeOffset="86052.957">20957 6438 451 0,'0'0'3'0,"0"0"2"16,0 0 1-16,0 0 0 16,-10-5 0-16,10 5 0 0,-10 0-1 15,10 0 1-15,-8 8-3 16,8 1-1-16,0-2-2 15,8 4 0-15,2-1 1 16,5-2 1-16,5-1-1 0,-1-5 1 16,4-2 0-16,-5 0 0 15,1-9 0-15,-7-2-2 16,-4-4 0-16,-6 0 0 16,-2 3 0-16,-12 0 0 15,-8 2 0-15,-5 5 0 0,0 5 0 16,-2 5-2-16,-6 9-15 15,9-9-50-15,2 21-18 16</inkml:trace>
  <inkml:trace contextRef="#ctx0" brushRef="#br0" timeOffset="86738.1519">17046 7820 299 0,'0'0'8'15,"-9"0"3"-15,9 0 4 0,-13 4 0 16,13-4 0-16,-12 1 1 15,12-1 0-15,-8 3-2 16,8-3-6-16,0 0-4 16,15 17-1-16,28-6 2 15,19-2 2 1,24-2 0-16,39-2 0 16,29-3 1-16,40-2-1 15,31-4 1-15,37-6-1 0,4-2-3 16,20-1 0-16,2 9 0 15,3-4 2-15,-7 8-1 16,-8 0 0-16,-11 0-2 0,-22 0-3 16,-9 0 0-16,-29 0 0 15,-17-3 0-15,-26-2 0 16,-23-2 0-16,-29 0 0 0,-31 1 0 16,-17 1 0-16,-22 3 0 15,-18-3 0-15,-7 3 0 16,-15 2 0-16,0 0 0 15,0 0 0-15,0 0 0 16,0 0 0-16,0 0 0 0,0 0 0 16,0 0 0-1,-10-5 0-15,10 5 0 0,-10 5 0 16,0 2-70-16,10-7-23 16</inkml:trace>
  <inkml:trace contextRef="#ctx0" brushRef="#br0" timeOffset="99249.354">16573 7449 197 0,'0'0'4'0,"0"0"-1"15,0 0 2-15,-4-5-1 16,4 5 2-16,-10-5-1 16,0 1 2-16,0-2 1 15,-2 1-4-15,-4 1 0 16,2-5 0-16,-4 2-2 0,-1 0 1 16,-6-4-1-16,2 2-1 15,-7-4 0-15,1 1 1 16,-10-2-1-16,1 1-1 15,-7-7 0-15,-8 2 0 0,2-4 1 16,-14 3 0-16,-3-3 1 16,-8 1 0-16,-2-4 0 15,-9 3 1-15,3 2 2 16,-8-1-2-16,-5 3-1 16,-5-5 1-16,-2 3-1 0,-3 1-1 15,-5 2 1-15,-4-1-1 16,-10 0 2-16,2 1-1 15,-8 2 1-15,-1 1 0 16,-7-1 1-16,-4 3 0 0,-3-1 0 16,-1 1-1-16,-7 2 2 15,-2 2-2-15,1 3-1 16,-5 1 0-16,2 4-1 16,-3-3 0-16,-5 3 0 0,0 3 0 15,-1 1-1-15,1 6 1 16,-2-3-1-16,2 4 1 15,-1 2-1-15,-2-1 0 0,3 1 0 16,4-2 1-16,6 1-1 16,3 6 0-16,2-1 0 15,8 1 1-15,2-1-1 16,0 8 0-16,8 0 0 16,0 4-1-16,3-1 1 0,1 4 0 15,-2 2 0-15,6 0 1 16,6-1-1-16,6 2 0 15,5-2 0-15,4-1-1 16,8-1 1-16,5-1-1 0,10 1 1 16,2-5-1-16,6 4 0 15,7-2 0-15,5 1 0 16,7-2 0-16,5-2 0 0,6 1 0 16,7-5 1-16,2-3-1 15,10-4 0-15,2 1 0 16,2-6 0-16,13-2 1 15,-3-5-1-15,11-2 2 16,-7 3 0-16,7-3 0 0,0 0 1 16,0 0 1-16,0 0 0 15,0 0 0-15,0 0-3 16,0 0-3-16,0 0-6 16,0-5-45-16,0 5-16 0</inkml:trace>
  <inkml:trace contextRef="#ctx0" brushRef="#br0" timeOffset="99777.9567">8343 7525 296 0,'0'0'6'0,"0"0"1"0,0 0 0 16,0 0 1-16,0 0-1 15,0 0 0-15,-10 3 0 16,-2 5 1-16,-3 4-6 0,-9 3 0 16,1 1-1-16,-3 4 0 15,-4 4 1-15,-1-2-1 16,3 0 0-16,-1 0 1 16,6-2-2-16,0-2 0 15,9-4-2-15,-2-2 1 0,7-4 0 16,4 2 1-16,5-10-1 15,0 15 2-15,7-11 0 16,11 4 2-16,3 0 1 16,5-1 0-16,8 0 0 0,4 1-1 15,2 0 2-15,-1-1-2 16,2 0-1-16,-7-1-1 16,-1 3 0-16,-6 1 1 31,-10 0 1-16,-4-3 1-15,-1-4 0 0,-12-3 0 16,12 9 1-16,-12-9 1 16,0 0-1-16,0 0-1 15,0 0-5-15,0 0-7 16,0 0-46-16,11 7-23 16,1-31-3 15</inkml:trace>
  <inkml:trace contextRef="#ctx0" brushRef="#br0" timeOffset="102784.7426">3239 13851 497 0,'0'0'1'0,"-12"3"-1"16,5 0 1-16,-6 5-1 15,3-2 1-15,0-5-1 16,-2 5 0-16,2-1 0 16,10-5 1-16,0 0-1 0,5 9 1 15,12-9 0-15,8 0-1 16,5 0 1-16,8 0 1 16,5 0-1-16,6 0 0 0,0-2 2 15,1-1-3-15,-4 0 0 16,0 2 0-16,-5-2 0 15,-6 1 0-15,-7 2 0 16,-3 0 0-16,-7 0 0 16,-9 0 0-16,-9 0 0 0,6 0 0 15,-6 0 0-15,0 0 0 16,0 0 0-16,-8 0 0 16,8 0 0-16,-16 5 0 15,7-1-7-15,-3-1-17 16,-1 2-62-16,13-5-3 15</inkml:trace>
  <inkml:trace contextRef="#ctx0" brushRef="#br0" timeOffset="103498.8382">3222 13743 505 0,'0'0'1'0,"-5"16"-1"16,0-7 1-16,-2 2-1 0,2 1 1 15,-5 0 0-15,4 3-1 16,-1-3 2-16,2-2-2 15,5-10 0-15,-2 7 0 16,2-7 0-16,0 0 0 0,0 0 0 16,0 0-5-16,2 4-1 15,-2-4-5-15,23-4-8 16,-9 2-13-16,2-3-55 16,5 2-1-16</inkml:trace>
  <inkml:trace contextRef="#ctx0" brushRef="#br0" timeOffset="104141.6191">3480 13273 392 0,'0'0'5'0,"0"0"2"15,0 0 1-15,0 0 0 16,0 0 0-16,-4-2 0 16,4 2 1-16,-12 14 1 15,1 6-4-15,-1 7-1 0,-6 6-1 16,-1 11 1 0,-6 6 1-16,-1 1 1 15,-4-1-2-15,4-3 1 16,2-4-2-16,1-4 0 15,5-7 0-15,6-12-4 16,-1-2 0-16,6-9 0 0,4 2 0 16,3-11 0-16,-4 7 0 15,4-7 0-15,0 0 0 0,0 0 0 16,0 0 0-16,0 0-15 16,0 0-12-16,0-7-47 15,0 7-15-15</inkml:trace>
  <inkml:trace contextRef="#ctx0" brushRef="#br0" timeOffset="104786.152">3935 13847 434 0,'0'0'5'0,"0"0"2"16,0 0 2-16,-2-13 1 15,2 13 0-15,0-16 1 16,0 6 0-16,2-2 0 0,6-4-8 16,0 7-3-16,6-1 0 15,4 5 0-15,-1 3 0 16,1 2 0-16,-6 2 0 0,3 10 0 16,-4 3 0-16,-3 7 0 15,-8 0 0-15,0 3 0 16,-8 1 0-16,-5 3 0 15,-4-2 0-15,1-4 0 0,-6-1 0 16,4-5 0-16,1 1 0 16,2-9 0-16,8 1 0 15,7-10 0-15,0 0 0 16,0 0 0-16,7 5 0 0,8-5 0 16,4-5 0-16,5-2 0 15,5-3 0 1,8 2 0-16,-10 8-84 0,6-7-4 15</inkml:trace>
  <inkml:trace contextRef="#ctx0" brushRef="#br0" timeOffset="105003.6086">4584 13552 475 0,'0'0'2'0,"0"0"0"15,0 0 0-15,3 8 2 16,-1 3-1-16,-2 3 2 0,3 8-1 16,-1 8 2-16,-2 0-3 15,3 7 0-15,-2 2-3 16,5 4-8-16,-6-7-26 16,0 2-50-16,0-6-4 15</inkml:trace>
  <inkml:trace contextRef="#ctx0" brushRef="#br0" timeOffset="105185.1233">4425 13733 423 0,'0'0'2'0,"0"0"0"16,0 0 1-16,5-4 1 16,8 1 0-16,1 3-1 15,11-3 2-15,3 1-1 16,9 2-3-16,0-3-10 0,6 1-42 15,1 2-30-15,-1 2-2 16</inkml:trace>
  <inkml:trace contextRef="#ctx0" brushRef="#br0" timeOffset="105621.0292">5079 13646 415 0,'0'0'5'0,"0"0"3"0,-5-9 2 15,5 9 1-15,-14-18 1 0,6 11 1 16,-8 0-1-16,0 2 1 16,-7 2-4-16,0 3-6 15,-1 8-3-15,4 4 0 0,-5 5 0 16,7 4 0-16,4 3 0 16,9 1 0-16,5 0 0 15,0-4 0-15,10 0 0 16,7-9 0-16,8-2 0 0,-1-7 0 15,6-3 0-15,-2-10 0 16,2-8 0-16,-3-9 0 16,-2-5 0-16,-9-7 0 15,3-6 0-15,-12-12 0 0,-3-6 0 16,-4-4 0-16,0 4 0 16,-10 2 0-16,4 5 0 15,-8 8 0-15,4 12 0 16,4 16 0-16,6 20 0 0,-18 3 0 15,16 29 0 1,-2 7 0-16,4 13 0 0,4 11 0 16,3 5 0-16,6 2 0 15,-1 1 0-15,6-4 0 0,-2-11-22 16,-7-5-64-16,16-6-3 16</inkml:trace>
  <inkml:trace contextRef="#ctx0" brushRef="#br0" timeOffset="106100.0027">5424 13684 481 0,'0'0'3'16,"0"0"2"-16,-12-8 1 0,12 8 0 16,-11-9 1-16,11 9-4 15,-11-15-3-15,11 7 0 16,0 8 0-16,1-15 0 15,13 11 0-15,1-4 0 16,2 8 0-16,3-3 0 0,0 3 0 16,0 5 0-16,-5 2 0 15,-3 7 0-15,-4-4 0 16,-1 7 0-16,-7-2 0 0,0 2 0 16,0 0 0-16,-2 0 0 15,-3 0 0-15,0-1 0 16,-1-3-2-16,4-1 1 15,-1 0 1-15,3-2 0 0,3-1 1 16,5 2 1-16,-1-4-2 16,5 4 0-16,6-5 0 15,-1 5 0-15,1-1 0 16,-2 2 0-16,0-2 0 0,-2-1 0 16,-6 4 0-16,-5-4 0 15,-3 4 0-15,-3 0 0 16,-9-1 0-16,-10-2 0 15,-3 0 0-15,-5 2 0 16,-5-2 0-16,-3-3 0 0,1 1 0 16,0-8-4-16,10 0-82 15,-2 0-1-15</inkml:trace>
  <inkml:trace contextRef="#ctx0" brushRef="#br0" timeOffset="106583.7834">5681 12961 433 0,'0'0'5'16,"0"0"0"-16,0 0 1 15,0 0 0-15,5-6 2 16,4 9 0-16,7 10 2 0,8 12 0 16,6 7-3-16,8 15-1 15,6 10-1-15,3 9-3 16,5 11-2-16,-2 3 0 16,-5 9 0-16,-10 0 0 15,-13 4 0-15,-14-3 0 16,-14-3 0-16,-13 0 0 15,-21-6 0-15,-12-2 0 16,-13-9 0-16,-17-6-16 16,-14-7-72-16,3-5-5 0</inkml:trace>
  <inkml:trace contextRef="#ctx0" brushRef="#br0" timeOffset="107091.8633">3058 13015 342 0,'0'0'5'0,"0"0"2"16,0-10 2-16,0 10 1 16,-12-5 2-16,-2 5-2 0,-2 2 2 15,-8 19 1-15,-2 14-3 16,-11 13-1-16,-3 22 0 16,-3 29 1-1,4 13 1-15,2 11-1 0,14 7 0 16,11-4-2-1,15-5-1-15,20-4-2 0,25-18-3 16,22-25-2-16,22-12-2 16,15-8-15-16,5-9-67 15,15-13-3-15</inkml:trace>
  <inkml:trace contextRef="#ctx0" brushRef="#br0" timeOffset="107932.1132">6653 13447 401 0,'0'0'4'15,"0"0"2"-15,-7-15 2 16,7 15 2-16,-13-18 1 0,1 8 1 15,-6 0 0-15,-7 5 0 16,-3 5-3-16,-1 5-3 16,-4 12-1-16,-1 16-2 15,4 4 0 1,5 4-1-16,8 8 0 16,9-6 0-16,8 0 1 15,15-6-3-15,15-8 0 16,9-11 0-16,9-9 0 15,-1-3 0-15,8-6 0 16,-8 0 0-16,0-2 0 0,-6-4 0 16,-9 1 0-16,-8 0 0 15,-9 3 0-15,-5-4 0 0,-10 6 0 16,0 0 0-16,0 0 0 16,0-9 0-16,0 9 0 15,-10-3 0-15,10 3 0 16,-18-2 0-16,18 2-18 0,-16 0-36 15,16 0-36-15,-16 5-2 16</inkml:trace>
  <inkml:trace contextRef="#ctx0" brushRef="#br0" timeOffset="108533.971">7169 13391 407 0,'0'0'5'15,"0"0"2"-15,0-7 2 16,0 7 2-16,0 0 0 0,-11-12 0 16,11 12 1-16,-13 0-1 15,0 7-4-15,-1 11-2 16,-2 9-3-16,-3 15 1 16,1 2-2-1,1 4 0-15,4 1 1 16,6-4 0-16,7-6 0 15,5-7 0-15,8-5-2 16,6-18 0-16,6-7 0 16,5-2 0-16,0-7 0 0,-3-9 0 15,3-4 0-15,-2-7 0 16,-9-5 0-16,-1-2 0 0,-11-8 0 16,-2-1 0-16,-5-1 0 15,-5 4 0-15,-10 2 0 16,-1 4 0-16,-5 9 0 0,-7 6 0 15,4 8 0-15,-1 10 0 16,0 1 0-16,2 10 0 16,6 7 0-16,2 5 0 15,8 5 0-15,4 2 0 16,6 2 0-16,12-2 0 0,4-1 0 16,9-7 0-16,5 5 0 15,6-16 0-15,8 5-20 16,8-11-66-16,-5-4-4 15</inkml:trace>
  <inkml:trace contextRef="#ctx0" brushRef="#br0" timeOffset="108934.1336">7476 13667 473 0,'0'0'4'0,"0"0"3"15,0 0 0-15,-11-5 1 16,11 5 1-16,-2-12-6 0,2 3-3 16,2-3 0-16,11 0 0 15,4 4 0-15,6-1 0 16,2 4 0-16,2 3 0 0,-2 2 0 16,-1 4 0-1,-4 8 0-15,-4 5 0 0,-9 3 0 16,-7 1 0-16,-7 6 0 15,-4 0 0-15,-6-2 0 16,0 0 0-16,-4-3 0 16,2 0 0-16,-1-7 0 15,5 0 0-15,5-6 0 0,10-9 0 16,-15 14 0-16,15-14 0 16,0 0 0-16,15 3 0 0,0-3 0 15,10-6 0-15,3 1 0 16,-2-3 0-16,15 3 0 15,-9-9-12-15,5 3-78 0,2-1-2 16</inkml:trace>
  <inkml:trace contextRef="#ctx0" brushRef="#br0" timeOffset="109171.6916">8499 13508 480 0,'0'0'2'0,"0"0"1"16,0 0 1-16,8 2 0 16,4-2 0-16,3 3 0 0,4-1-4 15,2-2-10-15,9 0-73 16,-5 3-3-16</inkml:trace>
  <inkml:trace contextRef="#ctx0" brushRef="#br0" timeOffset="109303.7454">8455 13709 438 0,'0'0'1'0,"0"0"2"16,0 0 4-16,7 2 0 15,5-2 0-15,6 0 1 16,7 0 0-16,5-2-1 0,5-1-9 15,-3 11-59-15,11-11-23 16</inkml:trace>
  <inkml:trace contextRef="#ctx0" brushRef="#br0" timeOffset="111585.7899">9946 12787 389 0,'0'0'6'15,"5"-10"2"-15,-5 1 4 16,3-1 1-16,-3-2 1 0,0-1 0 16,0 1 0-16,0 12 1 15,-17-6-6-15,-6 17-2 16,-2 16-2-16,0 7-2 0,-5 11-1 16,4 7-2-16,-3 5 0 15,10 2 0-15,5-1 0 16,8-4 0-16,6-9 0 15,8-1 0-15,6-11 0 16,9-4 0-16,7-9 0 0,0-6 0 16,4-6 0-16,1-5 0 15,-3-6 0-15,1-9 0 16,-6-3 0-16,-7-9 0 16,-13-5 0-16,-7 0 0 0,-3-1 0 15,-11 1 0-15,-6 6 0 16,-9 3 0-16,-1 6 0 15,-3 6 0-15,6 6 0 16,-1 2 0-16,11 12-10 16,0-2-22-16,-11 2-56 15,28 0-1-15</inkml:trace>
  <inkml:trace contextRef="#ctx0" brushRef="#br0" timeOffset="111935.9094">10384 12966 456 0,'0'0'4'16,"0"0"2"-16,-4-11 1 16,4 11 1-16,-9-14 0 0,2 9 1 15,-7-2 0-15,-2 3-5 16,-1 4-4-16,-3 4 0 16,0 6 0-16,0 2 0 0,5 8 0 15,2-1 0-15,6 3 0 16,5 1 0-16,2 1 0 15,7-1 0-15,11-1 0 16,2-2 0-16,2-2 0 16,3-3 0-16,-3-1 0 15,1-2 0-15,-6-4 0 0,-2-1 0 16,-5-4 0-16,-10-3 0 16,0 9 0-16,-10-1 0 15,-8-5 0-15,-4 1 0 0,-7 5 0 16,-2-7 0-16,-4 2-19 15,1 2-40-15,4-6-30 16,7-12-2-16</inkml:trace>
  <inkml:trace contextRef="#ctx0" brushRef="#br0" timeOffset="112098.8323">10337 12961 421 0,'0'0'4'0,"0"0"3"16,0 0 3-16,9-12 0 15,-9 12-1-15,18-18 1 0,-3 12 0 16,0 0-1-16,5 0-5 16,0 2-12-16,7 4-21 15,5 2-54-15,-7 3-3 0</inkml:trace>
  <inkml:trace contextRef="#ctx0" brushRef="#br0" timeOffset="112432.2131">10794 12929 457 0,'0'0'4'16,"0"0"1"-16,-5-6 3 16,5 6 0-16,-20 0 1 15,8 8 1-15,-3 2 0 0,0 4-10 16,-3 4 0-16,6 6 0 16,5-1 0-16,5 4 0 15,2-2 0-15,4 0 0 16,11-8 0-16,8-1 0 0,2-7 0 15,3-4 0 1,6-5 0-16,-2-2 0 0,0-14 0 16,-2-1 0-16,-5-5 0 15,-6-7 0-15,-6-6 0 16,-8 2 0-16,-5-2 0 0,-7 3 0 16,-13 7 0-16,-8 8 0 15,-4 8 0-15,-5 9 0 16,0 4 0-16,-4 9 0 0,7 11-11 15,2 2-77-15,2 3-3 16</inkml:trace>
  <inkml:trace contextRef="#ctx0" brushRef="#br0" timeOffset="113031.6995">9335 13533 285 0,'0'0'8'15,"0"0"5"-15,-10 0 3 16,10 0 0-16,0 0 1 0,-13 0 2 16,13 0 1-16,0 0-1 15,0 0-4-15,0 0-3 16,11 4-2-16,15-1 1 15,15-1-1-15,10 2 1 16,16-4 0-16,23 2-1 16,12-2-2-16,20 0-8 0,7 3 0 15,13-3 0-15,7 1 0 16,3 2 0-16,5 0 0 16,-6-1 0-16,3 4 0 0,-7-6 0 15,-6 2 0-15,-9-2 0 16,-13 0 0-16,-17 0 0 0,-14 0 0 15,-19 0 0-15,-21 0 0 16,-16 0 0-16,-12 0 0 16,-8 0 0-16,-12 0 0 15,0 0 0-15,-10 0 0 16,0 0 0-16,0 0 0 0,-4 0 0 16,-2 3 0-16,0-2 0 15,2-1-40-15,0 6-53 16,-6-1-1-16</inkml:trace>
  <inkml:trace contextRef="#ctx0" brushRef="#br0" timeOffset="113680.1547">9728 13984 417 0,'0'0'5'0,"0"0"2"0,0-13 3 16,0 13 1-16,-7-16 0 16,-4 2 1-16,-3 4 0 15,-4 1 0-15,-10 6-3 0,-4 3-4 16,-8 3-5-16,-1 12 0 15,-7 5 0-15,4 7 0 16,-2 5 0-16,7 2 0 16,6 1 0-16,6 0 0 15,12-3 0-15,10-4 0 0,5-4 0 16,13-4 0-16,17-3 0 16,7-7 0-16,7-3 0 15,9-4 0-15,4-1 0 0,0-2 0 16,3-5 0-16,-8-4-21 15,-2 1-67-15,-11-2-4 16</inkml:trace>
  <inkml:trace contextRef="#ctx0" brushRef="#br0" timeOffset="114014.8722">9879 14118 438 0,'0'0'2'16,"0"0"1"-16,-15 4 2 15,5 4 1-15,3-1 1 16,-6 6 0-16,6 0 0 0,-3-1 1 16,6 2-2-16,0-3-1 15,4-2-1-15,13 1-1 16,3-5 0-16,5 2 0 0,4-7-1 16,5 0 0-16,2-5-2 15,1 1 0-15,-6-9 0 0,-3 1 0 16,-9-2 0-16,-1-3 0 15,-13-2 0-15,-1 2 0 16,-10 2 0-16,-7 3 0 16,-3 0 0-16,-4 4 0 0,-1 8 0 15,0 0 0-15,0 8 0 16,5-6-12-16,8 10-13 16,2 3-28-16,10-5-35 15,3-1-3-15</inkml:trace>
  <inkml:trace contextRef="#ctx0" brushRef="#br0" timeOffset="114362.7277">10314 14065 442 0,'0'0'3'0,"0"0"2"16,0 0 1-16,-9-6 1 0,1 0 1 16,-5 3 0-16,0 3-1 15,-4-2 1-15,3 2-3 16,-4 2-3-16,4 7-1 0,-2 0-1 15,7 2 0-15,2 3-2 16,2-2 0-16,5 3 1 16,0 2 0-16,9-2 0 15,3 2 1-15,9-2 0 0,1-2 0 16,-3-3 2-16,4-1-1 16,0 1-1-16,-6-2 0 15,-3-1 1-15,-3-2-1 16,-11-5 1-16,4 9-1 15,-4-9 1-15,-7 8 0 16,-5-2 1-16,-6-5-1 16,-2 5-1-16,-2-1-1 0,0-2-3 15,-1 0-4-15,1-3-15 16,-2 0-59-16,10 0-5 16</inkml:trace>
  <inkml:trace contextRef="#ctx0" brushRef="#br0" timeOffset="114710.7267">10911 13840 470 0,'0'0'3'0,"0"0"2"16,0-10 2-16,0 10 0 15,0 0 2-15,0-12-1 16,0 12-6-16,-13 0-2 16,1 7 0-16,-8 13 0 15,-3 7 0-15,-3 10 0 0,-2 12 0 16,-4 4 0-16,5 7 0 16,2 3 0-16,4 3 0 0,12-3 0 15,4 0 0-15,5-4 0 16,12-7 0-16,13-6 0 15,2-3 0-15,8-6 0 0,6-9 0 16,5-1 0-16,9-9-75 16,-13-11-18-16</inkml:trace>
  <inkml:trace contextRef="#ctx0" brushRef="#br0" timeOffset="115880.3653">11107 14118 461 0,'0'0'4'0,"0"0"1"15,0 0 2-15,0 0 0 16,0 0 0-16,-5 4-1 0,-3 4 1 15,4 7 0-15,-3 3-7 16,1-1 0-16,-1 5 0 16,2 2 0-16,-2 4 0 0,5-3 0 15,-1 0 0-15,3-6 0 16,0 3-7-16,0-8-14 16,0 2-63-16,3-3-4 15</inkml:trace>
  <inkml:trace contextRef="#ctx0" brushRef="#br0" timeOffset="116277.3173">11229 14197 414 0,'0'0'6'16,"0"0"4"-16,0 0 2 16,-5-10 2-16,5 10 2 15,-2-15 2-15,2 15-1 16,-3-18-13-16,3 11-4 15,0 7 0-15,3-17 0 0,6 14 0 16,4-2 0-16,-1 5 0 16,4 0 0-16,1 5 0 15,0 2 0-15,0 6 0 16,-5 3 0-16,-6 1 0 0,-4 0 0 16,-2 2 0-16,-9 4 0 15,-7-4 0-15,0 2 0 16,-7-4 0-16,3 0 0 0,3-2 0 15,1-8 0-15,4 3 0 16,12-10 0-16,-9 10 0 16,9-10 0-16,2 0 0 15,13 0 0-15,5 0 0 16,-1 0 0-16,9-5 0 0,1 0 0 16,6 0 0-16,-3-5-13 15,4 6-76-15,-4-4-3 16</inkml:trace>
  <inkml:trace contextRef="#ctx0" brushRef="#br0" timeOffset="116462.0256">11612 14234 484 0,'0'0'4'0,"0"0"0"0,0 0 1 16,0 0 1-16,0 0-2 15,0 0 0-15,7-5-4 0,-7 5-3 16,11-5-24-16,1 5-58 16,6 0-4-16</inkml:trace>
  <inkml:trace contextRef="#ctx0" brushRef="#br0" timeOffset="116878.295">11967 14154 448 0,'0'0'6'0,"0"-7"1"0,0 7 2 15,-17-15 0-15,4 8 1 16,-4 0 0-16,-7-3 0 16,4 5-8-16,-9 2-2 0,5 3 0 15,2 0 0-15,-3 8 0 16,10 2 0-16,0-1 0 15,5 3 0-15,8 6 0 16,2-3 0-16,5-4 0 0,10-2 0 16,4-4 0-16,4-2 0 15,2-3 0-15,0-3 0 16,2-7 0-16,-5-2 0 16,0 2 0-16,-3-1 0 0,-8 4 0 15,-11 7 0-15,13-10 0 16,-13 10 0-16,5 13 0 15,-3 3 0-15,-2 5 0 16,3 4 0-16,-3 2 0 16,3 4 0-16,-1 0 0 0,0 1 0 15,1-6 0-15,4 3 0 16,-5-9-4-16,11 2-28 16,13-8-54-16,-14-7-4 15</inkml:trace>
  <inkml:trace contextRef="#ctx0" brushRef="#br0" timeOffset="117312.7503">12313 14122 456 0,'0'0'4'0,"0"0"2"16,-5-10 2-16,5 10 0 15,-20-7 1-15,6 2 1 16,-7 3 0-16,1 2-10 0,-5 0 0 15,3 2 0-15,-3 6 0 16,8 4 0-16,1 2 0 16,5 4 0-16,5-4 0 15,6 3 0-15,4-5 0 0,5 0 0 16,3-5 0-16,6-2 0 16,5-2 0-16,-4-3 0 15,3-8 0-15,-1 1 0 0,-2 0 0 16,-6 2 0-16,-1-3 0 15,-5 5 0-15,-7 3 0 16,11 5 0-16,-9 6 0 16,-2 5 0-16,0 7 0 15,0 5 0-15,0 1 0 0,0 3 0 16,-2-2 0-16,2 0 0 16,0-3 0-16,0-5 0 15,0-5 0-15,5-2 0 0,-5-15 0 16,9 14 0-1,-9-14-39-15,0 0-47 0,8-9-4 16</inkml:trace>
  <inkml:trace contextRef="#ctx0" brushRef="#br0" timeOffset="117701.9037">12442 13822 485 0,'0'0'2'0,"0"0"1"15,0 0 0-15,6 3 2 16,3 6 1-16,6 8 1 15,5 4-7-15,5 7 0 16,7 6 0-16,1 7 0 0,4 7 0 16,-3 4 0-16,-4 3 0 15,-10 4 0-15,-5 1 0 16,-12 2 0-16,-9-3 0 16,-9-2 0-16,-7-1 0 0,-7-5 0 15,-1-4 0-15,-3-12 0 16,4-4 0-16,1-11 0 0,9-2 0 15,1-8 0-15,4-8 0 16,14-2 0-16,-13 0-86 16,10-15-6-16</inkml:trace>
  <inkml:trace contextRef="#ctx0" brushRef="#br0" timeOffset="118048.0419">12853 13424 488 0,'0'0'2'0,"0"0"1"16,0 0 0-16,2-8 0 0,8 3 0 16,5 0 1-16,4 0-2 15,3-2-3-15,11 4-9 16,-6-1-29-16,6 4-46 15,-1 0-3-15</inkml:trace>
  <inkml:trace contextRef="#ctx0" brushRef="#br0" timeOffset="118184.6773">12875 13585 441 0,'0'0'4'0,"0"0"1"16,0 0 3-1,3 10 1-15,6-5 0 0,3 0 1 16,9-3-2-16,8 5-4 15,1-7-36-15,7 3-49 0,13-1-6 16</inkml:trace>
  <inkml:trace contextRef="#ctx0" brushRef="#br0" timeOffset="130968.2896">13666 13075 337 0,'0'0'8'0,"0"0"3"15,2-13 5-15,-2 13 3 16,3-19 0-16,-1 9 2 15,-2 0 0-15,1-4 0 16,-1 14-7-16,0-7-4 0,-6 13-4 16,-9 12-2-16,0 11 0 15,-5 10-4-15,-5 6 0 16,3 7 0-16,-3 5 0 0,5 3 0 16,2-3 0-16,11-6 0 15,7-3 0 1,2-9 0-16,14-6 0 15,-2-9 0-15,6-4 0 0,3-7 0 16,2-11 0-16,4-2 0 16,-6-8 0-16,4-4 0 15,-4-8 0-15,-3-2 0 16,-6-3 0-16,-4-2 0 16,-7 5 0-16,-3-4 0 0,-8 7 0 15,-11-1 0-15,0 5 0 16,-7 8 0-16,1 2 0 15,0 5 0-15,3 0 0 0,-1 3 0 16,3 4-12-16,8 0-9 16,7 3-29-16,5 5-38 15,3-6-2-15</inkml:trace>
  <inkml:trace contextRef="#ctx0" brushRef="#br0" timeOffset="131431.2701">14041 13047 426 0,'0'0'4'15,"0"0"4"-15,0 0-1 0,0 0 2 16,-7-9 0-16,7 9 0 15,-11 2 1-15,1 8-1 0,-6 10-3 16,2 7-2-16,0 8-2 16,-1 7-1-16,3 7 0 15,-4 3 0-15,9 1 0 16,5-4-1-16,2-5 1 0,4-1 0 16,12-11 1-1,1-6-2-15,4-6 0 16,3-4 0-16,6-14 0 15,-4-2 0-15,-1-2 0 0,0-10 0 16,-4-6 0-16,-5-5 0 16,-3-1 0-16,-8-1 0 15,-5-5 0-15,0 5 0 16,-9 1 0-16,-7 6 0 16,-4 3 0-16,-2 5 0 0,-3 10 0 15,-2 0 0-15,1 4 0 16,4 5-2-16,4 3-14 15,1-4-11-15,8 4-60 0,5 0-2 16</inkml:trace>
  <inkml:trace contextRef="#ctx0" brushRef="#br0" timeOffset="131947.7417">14376 13080 387 0,'0'0'7'0,"0"0"3"16,0 0 2-16,0 0 2 0,-4-10 0 15,4 10 0-15,0 0 1 16,0 0 0-16,0 0-6 0,7 0-3 16,6 0-1-16,4 0-2 15,5 2-3-15,6-2 0 16,4 0 0-16,0 0 0 0,5-5 0 16,-5 0 0-16,-4-2 0 15,-5-1 0-15,-4 4 0 16,-4-1 0-16,-8 2 0 15,-7 3 0-15,0 0 0 16,8 5 0-16,-8 10 0 16,-3 5 0-16,-2 6 0 15,-4 6 0-15,-1 6 0 0,2 1 0 16,-2 6 0-16,1-5 0 16,1-3 0-16,0-4 0 15,3-7 0-15,5 1 0 0,-2-9 0 16,2 0 0-16,0-8 0 15,0-10 0-15,0 12 0 16,0-12-17-16,0 0-71 0,0 0-2 16</inkml:trace>
  <inkml:trace contextRef="#ctx0" brushRef="#br0" timeOffset="132230.9845">15022 13287 482 0,'0'0'4'0,"0"0"2"0,0 0 2 16,0 0 1-16,0 0-7 15,0 0-2-15,0 0 0 0,0 0 0 16,0 0 0-16,6 0 0 15,-6 0 0-15,0 0 0 16,0 0 0-16,0 0 0 16,0 0 0-16,0 0 0 0,0 0-12 15,0 0-77-15,-6 3-3 16</inkml:trace>
  <inkml:trace contextRef="#ctx0" brushRef="#br0" timeOffset="132831.5002">15501 12978 445 0,'0'0'5'16,"0"0"2"-16,0 0 1 15,0-10 1-15,0 10 1 16,0 0-1-16,-11 0 1 16,1 12-2-16,0 5-8 15,-2 6 0-15,-1 7 0 16,-1 4 0-16,3 3 0 16,6 4 0-16,3-5 0 0,2 2 0 15,7-6 0-15,6-5 0 16,4-5 0-16,4-5 0 0,3-4 0 15,4-2 0-15,-3-11 0 16,2 0 0-16,-5-11 0 16,0-4 0-16,-1-8 0 0,-7-6 0 15,-4-5 0-15,-2-7 0 16,-6 0 0-16,-4-2 0 16,-11 4 0-16,-4 3 0 15,-6 2 0-15,-7 12 0 0,2 5 0 16,-3 10 0-16,-1 2 0 15,5 5 0-15,3 2 0 16,3 6-3-16,10 6-33 16,16 1-52-16,-5-3-3 0</inkml:trace>
  <inkml:trace contextRef="#ctx0" brushRef="#br0" timeOffset="133394.9328">16102 12997 471 0,'0'0'4'0,"1"-12"0"0,-1 3 2 16,0-1 1-16,0-5 1 15,-1 3-1-15,-6-4-3 16,-5 2-4-16,-2 6 0 16,-6 5 0-16,-5 3 0 0,-2 7 0 15,0 7 0 1,-3 3 0-16,5 5 0 0,2 3 0 16,9 0 0-16,4-5 0 15,7 5 0-15,8-3 0 16,8 0 0-16,4-5 0 0,3 2 0 15,8-1 0-15,-1 0 0 16,1-4 0-16,-1 1 0 16,-4-5 0-16,-3 3 0 15,2-4 0-15,-10-2 0 0,-3-1 0 16,-9-6 0-16,6 15 0 16,-6-15 0-16,-15 13 0 15,0-9 0-15,-8 1 0 16,1 0 0-16,-1 0 0 0,-1-5 0 15,-1 0 0-15,5-3 0 16,2-4 0-16,4-5 0 16,6-5 0-16,4-4 0 15,4-4 0-15,4 1 0 0,8-3 0 16,9-3 0 0,1 3 0-16,8 2 0 0,-3 0-27 15,2 4-59-15,7 4-3 16</inkml:trace>
  <inkml:trace contextRef="#ctx0" brushRef="#br0" timeOffset="133973.5043">16425 12980 475 0,'0'0'2'15,"0"0"2"-15,0 0 0 16,0-9 2-16,0 9-1 16,0-10 0-16,0 10 1 15,7-10-2-15,3 5-4 16,0 0 0-16,5 3 0 16,5-1 0-16,-3 3 0 15,8 0 0-15,-2 0 0 0,-2 0 0 16,0 3 0-16,-1-1 0 15,-6 3-4-15,-3 3 1 0,-4-1 1 16,-4 3-1-16,-3 2 1 16,0-2 0-16,-5 2 0 0,-4 0 1 15,2 4 0-15,0-3 1 16,0 0-1-16,2 0 1 16,1-1 0-16,4 1 0 15,0-1 1-15,10 0 0 16,3 0-1-16,0 2 1 0,1-4 0 15,5 2-1-15,-3 0 0 16,0 0 0-16,-4-1 0 16,1-2 0-16,-3 3 0 15,-6-1 0-15,-4 1 0 16,0 1 1-16,-4-3 0 16,-8-1 0-16,-4-2 0 15,-4 1 0-15,-2-1 0 0,-3-1 0 16,0-2 0-16,-1-2 1 15,4 1-1-15,3-3 0 0,0 0-1 16,4 0-1-16,4 0-3 16,1-8-6-16,10 8-21 15,0 0-54-15,5-12-2 0</inkml:trace>
  <inkml:trace contextRef="#ctx0" brushRef="#br0" timeOffset="134724.4689">17143 12881 476 0,'0'0'4'0,"0"0"1"15,0 0 3-15,0-7 0 0,0 7 0 16,2-10-6 0,-2 10-2-16,9-12 0 0,-9 12 0 15,16-10 0-15,-3 7 0 16,2 1 0-16,-1 2 0 15,9 0 0-15,-3 0 0 0,0 8 0 16,-3 1 0-16,-1 3 0 16,-4 1 0-16,-4 4 0 0,-1 0 0 15,-7 6 0-15,-7-4 0 16,-1 9 0-16,-10-6 0 16,-1 2 0-16,-4 5 0 15,-2-3 0-15,0-1 0 16,3-2 0-16,1-4 0 15,4-1 0-15,8-4 0 0,1-1 0 16,8-5 0-16,0-8 0 16,10 12 0-16,5-10 0 15,4 1 0-15,9-1 0 16,0 0 0-16,4-2 0 16,2 0 0-16,5 0 0 0,-7 0 0 15,-3 0 0-15,-4-2 0 16,-8 0 0-16,-1 2 0 15,-6 0 0-15,-10 0 0 0,7 0 0 16,-7 0 0-16,0 0 0 16,0 0 0-16,-5 9 0 15,-5 4-69-15,-3-8-23 0</inkml:trace>
  <inkml:trace contextRef="#ctx0" brushRef="#br0" timeOffset="139690.0919">18329 13100 216 0,'0'0'9'0,"0"0"7"15,0 0 5-15,0 0 2 0,0 0 3 16,-7-8 2-16,7 8 1 16,0 0 0-16,0 0-8 15,0 0-5-15,0 0-5 16,12-3-3-16,10 3-2 0,10 0-1 16,13 5-1-16,15-2 0 15,12 0 0-15,8-2-1 16,7-1 0-16,-1 0-2 15,0 0 1-15,-5 0-1 0,-9 0 0 16,-7 0-1-16,-13 0 1 16,-11 0 0-16,-4 0 0 15,-14 0 1-15,-4 0 1 16,-4-1 0-16,-15 1 0 16,10 0 0-16,-10 0 0 0,0 0-1 15,0 0-2 1,0 0-1-16,0 0-5 0,0 0-6 15,0 0-6-15,-10 1-23 16,-5 2-45-16,15-3-2 0</inkml:trace>
  <inkml:trace contextRef="#ctx0" brushRef="#br0" timeOffset="139911.612">19781 12943 409 0,'0'0'4'15,"0"0"4"-15,0 0 2 16,0 0 0-16,0 0-1 0,0 0 0 16,0 0-1-16,2 8 1 15,-2-8-4-15,0 20-4 16,0-6-3-16,0 1 0 16,0 5-2-16,0 3-2 15,0-1-8-15,3 2-16 0,1 3-50 16,-4-10-4-16</inkml:trace>
  <inkml:trace contextRef="#ctx0" brushRef="#br0" timeOffset="140336.6704">19948 12599 340 0,'0'0'2'0,"-16"-8"2"0,4 6 4 16,-13 2 3-16,-7 0 2 15,-11 12 2-15,-6 6 0 16,-8 9 1-16,-1 7-1 16,-1 19-1-16,2 3-4 15,7 12-2-15,12 0-2 0,9 7-2 16,12 0-1-16,12-3 0 16,7-3 0-16,18-7-2 15,9-6 0-15,9-8 1 16,9-9-1-16,10-12 1 15,1-7 0-15,6-14 0 0,1-6 0 16,-3-18 1-16,0-12 0 16,-2-9-1-16,-6-16-2 15,-6-6 0-15,-11-17 0 0,-9-9 0 16,-12-4 0-16,-8-2 0 16,-8-2 0-16,-17 9 0 0,-11 11 0 15,-9 8 0-15,-10 20 0 16,-8 16 0-16,-5 17 0 15,-7 14 0-15,0 18 0 16,3 19 0-16,2 8-6 16,16 21-80-16,7 9-2 0</inkml:trace>
  <inkml:trace contextRef="#ctx0" brushRef="#br0" timeOffset="143377.5179">13963 11754 289 0,'0'0'7'0,"0"0"2"0,0 0 3 16,0 0 1-16,0 0 0 16,0 0 1-16,0 0 2 15,-8 5 1-15,8-5-6 16,0 0-2-16,-1 13-1 15,1-13 1-15,1 13 0 0,-1-13 2 16,19 7-1-16,-2-7 1 16,15-6 0-16,10-6-2 15,16-8 0-15,11-5-1 0,14-2-2 16,11-5-6-16,4-5 0 16,5 0 0-16,2 2 0 15,-6-5 0-15,-5 6 0 16,-4 1 0-16,-13 1 0 15,-7 6 0-15,-8 0 0 16,-10 9 0-16,-12 2 0 0,-9 3 0 16,-7 4 0-16,-8 5 0 15,-3 1 0-15,-13 2 0 0,5 0 0 16,-5 0 0-16,0 0 0 16,0 0 0-16,0 0 0 15,0 0 0-15,0 0 0 16,0 0 0-16,0 0 0 15,0 0 0-15,0 0 0 0,0 0 0 16,0 0 0-16,0 0 0 16,0 0 0-16,-5 5 0 15,5-5 0-15,-7 10 0 16,-3 0 0-16,2 2-9 0,-6 6-77 16,-4-3-2-16</inkml:trace>
  <inkml:trace contextRef="#ctx0" brushRef="#br0" timeOffset="144069.4629">13951 11489 292 0,'0'0'8'0,"0"0"3"16,0 0 3-16,0 0-1 16,0 0 2-16,-2 5 3 0,2 5 2 15,-4 0-1-15,4 5-7 16,0 2-3-16,0 5-2 0,0 3-1 16,0 0-1-16,0 1-2 15,6 0-2-15,-3-3 0 16,1-1 0-16,1-5-1 15,-1-2 1-15,0-3 0 0,-4-12 2 16,8 13 0-16,-8-13 1 16,18 0 0-16,-2-5 1 15,6-6 0-15,8-1 0 16,13-7 1-16,9-4 0 16,20-1-2-16,10-10 0 15,10 1-1-15,16-2-1 0,5-7-2 16,8 5 0-16,-1 0 0 15,-3-1 0-15,-12 6 0 16,-3 2 0-16,-14 3 0 0,-12 7 0 16,-12 3 0-16,-13 2 0 15,-7 6 0-15,-9-2 0 16,-10 10 0-16,-9-5 0 16,-2 3 0-16,-14 3 0 0,7 0 0 15,-7 0 0-15,0 0 0 16,0 0 0-16,-5 4 0 15,-1 5 0-15,-6-1-8 0,-10 1-77 16,15 6-4-16</inkml:trace>
  <inkml:trace contextRef="#ctx0" brushRef="#br0" timeOffset="147972.3339">932 12341 162 0,'0'0'8'0,"-8"-2"4"15,8 2 6-15,-17-5 2 16,8 5 3-16,1-2 1 15,-2-4 1-15,0 6-2 16,10 0-4-16,0 0-3 16,0 0-1-16,13 0 0 0,9 0-2 15,13 0-1-15,9 0-1 16,12 0 1-16,8 3 0 16,7 0-4-16,5-3-2 15,-4 2-2-15,-5-2-1 0,-5 3 0 16,-5-3-1-16,-9 2 0 15,-6 0-1-15,-5-2 0 16,-12 3 0-16,-3-3 1 0,-7 2 0 16,-2-2 1-16,-13 0-1 15,0 0 1-15,-5 0-1 16,-15 0 0-16,-10 0 0 16,-5 0-1-16,-10 0-1 15,-11 2 0-15,-12 1 0 16,-2 0 0-16,-10-1-1 0,2 3 1 15,-2 0-1-15,3 0 1 16,4-3-1-16,9 5 1 16,11-4-2-16,14-1 0 15,11 4 1-15,12-4-1 0,16-2 2 16,12 8-1-16,20-8 1 16,20 2 0-16,11 1 1 0,13-3 0 15,11 0 1-15,10 0-1 16,1 0 0-16,-4 0 0 15,-4-3 0-15,-14 1 0 16,-11-1-1-16,-14 1 1 0,-11 2-1 16,-7-3 2-16,-13 3-1 15,-10 0 1-15,-10 0-1 16,-5 0 1-16,-12-2 0 16,-10 2-1-16,-8 0 0 15,-10 0-1-15,-8 0 0 0,-9 0 0 16,2 5-1-16,4 0 1 15,1 0-1-15,8-2 0 16,14 2-1-16,11 2-1 16,14 1-2-16,18-1-12 15,20 15-49-15,13-20-20 0</inkml:trace>
  <inkml:trace contextRef="#ctx0" brushRef="#br0" timeOffset="151587.4422">8763 4275 213 0,'0'0'0'15,"0"0"1"-15,0 0-1 16,18-12 1-16,-4 7 3 15,16-5-4-15,13 0 3 16,6-2 0-16,16-1 2 0,2-4 1 16,10-2 3-16,5 1 1 15,10-4 1-15,-2 2 2 16,2-2 0-16,4 2-1 16,1-3 0-16,6 3-1 15,6 6-3-15,-4-5-1 0,1 4-2 16,6-3-1-16,-3 2-2 15,3 1 0-15,3 4 0 16,-3-4-1-16,-3 8 0 0,0-6 0 16,-5 4-1-16,4-2 1 15,-2 4 0-15,-6 2-1 16,-3-3 0-16,-5 4 0 16,0-4 1-16,-1 2-1 15,-1 2 0-15,-5-1 0 0,-3 3 2 16,2-4-2-16,-10 4 0 15,3 2 0-15,-4 0 0 16,-1-2 0-16,-2 2 0 16,-6 0 0-16,-2 0 0 15,-2 2 0-15,0-2 0 0,-3 0 1 16,0 0-1-16,-4 0 0 16,1 2 0-16,-2-2 0 0,-4 0 0 15,1 3 0-15,-4 0 0 16,-1 1 0-16,-6 3 0 15,2 1 0-15,-1 2 0 16,-4 0 0-16,0 2 0 0,-2 4 0 16,2-1 0-16,-3-3 0 15,5 2 0-15,-7 4 0 16,-3-5 0-16,1 1 0 16,-3 4 0-16,-1-1 0 15,-4-2 0-15,0 0 0 16,-3 2 0-16,-2 1 0 0,-3 1 0 15,2-2-1-15,-5 4 1 16,1-2 0-16,0 1 0 16,-5-2 0-16,-2 2 0 15,-1-3 0-15,-2-3 0 0,0 6 0 16,-5-3 0-16,0 1 0 16,-5 0 1-16,3-1-1 0,-5 0 2 15,1 0-1-15,-1 0-1 16,-4-2 1-16,0 0 0 15,0 0 0-15,-1 0 0 16,-3 0 0-16,-3-3-1 0,2 0 1 16,-2 3 0-16,-4-2-1 15,-2-1 1-15,-2 3-1 16,-4-3 1-16,1 1-1 16,-7-1 1-16,1 0-1 15,-1 4 1-15,-7-6-1 16,4 2 0-16,-4 0 1 15,2 1-1-15,-4-1 2 0,0-2-2 16,-5 2 0-16,-2 0 1 16,-2 3 0-16,-3 3 1 15,-4-3-1-15,2 2 0 0,-3-2 0 16,-3 2 1-16,3-1 0 16,-1-2-1-16,-1-2 1 0,0 1-1 15,2-1 0-15,-6 0 0 16,4 1 0-16,0-3 0 15,-4 4-1-15,-2-4 1 16,3 1-1-16,0 4 0 0,-4-6 0 16,3 3 0-16,-1 1 0 15,-1 1 0-15,3-3 0 16,3 4 0-16,-1 0 0 16,0-3 0-16,3 3 0 15,3-3 1-15,2 3-2 16,0-3 2-16,-2 2-1 0,6 0 0 15,-2-1 0-15,5-4 0 16,0 3 0-16,0-2 1 16,1 2-2-16,-4 1 1 15,7-3 0-15,-4 1 0 0,2-2 0 16,-2 1 0-16,4 0 1 16,1-3-1-16,2-2 0 15,4 2 0-15,0 1 0 0,-2-3 1 16,7 0-1-16,-4 0 0 15,1 2 0-15,-5 1 0 16,0-1 0-16,2-2 1 16,0 1-1-16,0-3 0 0,3 0 1 15,-2 0-1-15,7 0 1 16,1-1-1-16,-1-2 1 16,2 0-1-16,-2 0 0 15,5 0 1-15,-2 0-1 0,0 0 0 16,2-2 0-1,0-1 0-15,-3-3 0 0,3 3 0 16,0-3 1-16,2-2-1 16,-3 1 0-16,3-5 1 15,3 2-1-15,0 0 1 0,2-5 0 16,3 3 1-16,-1 0-1 16,3-4 1-16,0-1-1 0,3 2 0 15,-1 0 1-15,4-2-1 16,-5-3 0-16,6-1 1 15,-5 2-1-15,3-3 0 16,1 0 1-16,1-2 0 16,0-2 0-16,6-1 0 0,0 0-1 15,2 0 1-15,5-3 0 16,0 0-1-16,2 1 0 16,8-1 0-16,3-2 0 15,1-1 0-15,9-2-1 16,1 3 1-16,4-4 0 15,4-2 1-15,3 1 1 0,5 0-1 16,2 0 1-16,5-1 0 16,6 2 0-16,0-2 0 15,5 4 0-15,-1 2 0 0,8 2-1 16,0-1 1-16,0 7-1 16,-6 2-1-16,1 4 1 15,0 3-1-15,-9 1 0 0,-5 6-1 16,-9 1 1-16,-8 4 0 15,-7 3-1-15,-4 0-1 16,-3 8-6-16,-5-3-13 16,-5 1-61-16,17 0-2 15</inkml:trace>
  <inkml:trace contextRef="#ctx0" brushRef="#br0" timeOffset="154056.8059">3200 15943 371 0,'0'0'6'0,"0"0"3"15,0 0 1-15,0 0 1 16,0 0-1-16,0 0 1 16,0 0 1-16,0 0-1 15,2 15-4-15,-4 3-3 0,-8 4-2 16,-3 3 0-16,-4 1 0 16,-3 5-1-16,-5 1 1 15,-2-5-1-15,-6 3 0 16,3-5-1-16,-4 4 1 0,4-7 0 15,-2 1 0-15,4-5-1 16,6-4 0-16,5-4 0 16,4 0 0-16,3-5-1 15,10-5 2-15,0 9 0 0,10-9 0 16,12 0 0-16,8 0 0 16,5 3 1-16,10-3 0 15,2 0 1-15,7 0-1 16,2 0-1-16,-4 0 1 15,-5 3-1-15,-4-2 1 16,-4 5-1-16,-7-4 0 0,-7 1 0 16,-8 3-1-16,-1-5 1 15,-16-1-1-15,12 8 1 16,-12-8-1-16,0 0 2 0,0 8-1 16,0-8 1-16,-5 7-1 15,5-7-1-15,-12 5-3 16,12-5-5-16,-13 3-7 0,13-3-22 15,0 0-51-15,0 0-1 16</inkml:trace>
  <inkml:trace contextRef="#ctx0" brushRef="#br0" timeOffset="155373.3545">3625 16273 393 0,'0'0'6'0,"0"0"2"16,0-12 2-16,0 5 1 16,0-6 1-16,0 0 1 15,5-2 0-15,7-4 0 16,1 4-4-16,7 2-4 0,2 0-2 16,3 7-1-16,0 6 0 15,5 0-2-15,-5 4 0 16,-4 7 0-16,-3 1 0 15,-6 8 0-15,-4 2 0 0,-8-1 0 16,-2 5 0-16,-16 1 0 16,-2 0 1-16,-5-3-1 15,-2 2 1-15,-3-3-1 16,3-4 0-16,2-4 0 16,2-3 1-16,7-4-1 0,5-1 0 15,11-7 0-15,0 0 1 16,5 8 0-16,13-8 0 15,4 0 0-15,8 0 0 16,5 0 0-16,2-3 1 0,2 0-4 16,2 1 0-16,-4 2-4 15,-7-3-10-15,2 3-28 16,-2 3-44-16,-8-3-1 16</inkml:trace>
  <inkml:trace contextRef="#ctx0" brushRef="#br0" timeOffset="155590.8031">4321 16043 403 0,'0'0'5'0,"0"0"3"0,0 0-1 16,0 0 2-16,0 0 1 15,2 15 0-15,-2 0 0 0,0 6 0 16,0 6-4-16,0 3-3 15,3 5 0-15,-2 2-2 16,5 1-6-16,-2-6-8 16,7 2-24-16,8-3-47 0,-13-7-4 15</inkml:trace>
  <inkml:trace contextRef="#ctx0" brushRef="#br0" timeOffset="155769.8825">4122 16208 379 0,'0'0'4'16,"0"0"-2"-16,0 0 2 16,0 0 0-16,10-4 1 15,4 1 1-15,7 3 0 16,11 0 1-16,3-3-3 0,15 3-6 16,3 0-13-16,3 3-60 15,8 2-4-15</inkml:trace>
  <inkml:trace contextRef="#ctx0" brushRef="#br0" timeOffset="156240.0629">4930 16153 385 0,'0'0'5'0,"0"0"2"15,-2-12 3 1,2 12 2-16,-19-12 1 15,5 4 1-15,-6 0 0 0,0 1 0 16,-8 3-5-16,0 4-2 16,0 0-3-16,-2 10-2 0,3-1-2 15,4 6 0-15,3 2-1 16,6 4 1-16,6 1-1 0,8 0 0 16,5-3 1-16,9 1 0 15,7-4 0-15,9-8 1 16,2-3-1-16,0-5 1 15,4-5 0-15,0-10 0 0,-6-8 1 16,0-4-1-16,-6-5 1 16,-6-8-2-16,-8-4 1 15,-5-7 0-15,-3 0 0 16,-4-4 0-16,-5 3 0 16,-3 6 1-16,-3 5 0 0,3 10-2 15,1 6 0-15,3 18 0 16,6 7 0-16,-10 20-2 15,10 11 0-15,0 11 1 16,10 10 0-16,-2 5 0 16,6 8 0-16,2 0-3 0,1-5-4 15,3-2-10-15,-5-8-31 16,7-8-38-16,1-8-4 16</inkml:trace>
  <inkml:trace contextRef="#ctx0" brushRef="#br0" timeOffset="156705.5342">5266 16169 416 0,'0'0'5'0,"0"0"2"15,-10-6 1-15,10 6 3 16,-13-6 0-16,13 6 0 16,-10-10 0-16,10 10 0 15,-2-11-5-15,2 11-2 16,7-15-2-16,9 7-1 15,-2 1-2-15,4 3 0 0,1 2-1 16,-1 2 1-16,-1 0-1 16,-4 4 0-16,-5 5 0 15,-2 5 1-15,-6-2-1 0,0 2 1 16,-7 7-1-16,-3-4 1 16,0 5 0-16,0-2 0 15,0-2 0-15,1-1 0 0,5 1 0 16,4-4 1-16,0-2 0 15,3-2 0-15,7 0 1 16,5-2 0-16,5-1-1 16,0-2 1-16,2 1 0 0,1 1-1 15,-1-2 0-15,-3 0-1 16,-3 5 1-16,-4-4 0 16,-7 5 0-16,-5-1 0 15,-3 2 0-15,-9 0 0 0,-6 3 1 16,-6-4-1-1,-3 1-2-15,-3-3-4 0,-5 2-7 16,1-10-18-16,-9 2-53 16,15-6-3-16</inkml:trace>
  <inkml:trace contextRef="#ctx0" brushRef="#br0" timeOffset="156989.3953">5645 15520 428 0,'0'0'2'0,"4"4"0"16,3 9 2-16,3 9 2 15,5 6 0-15,4 10 1 16,6 6 1-16,0 7 0 16,8 9-1-16,-1 7-1 0,0-3-1 15,-2 6-1-15,-5 2-1 16,0 2 0-16,-13-3-1 15,-5 1 0-15,-10-1 1 16,-11 2-2-16,-15-4 3 16,-9-3-4-16,-12 0 0 0,-7-5 0 15,-10-8-5-15,-2-3-14 16,-6 1-50-16,1-19-17 0</inkml:trace>
  <inkml:trace contextRef="#ctx0" brushRef="#br0" timeOffset="157552.9515">2697 15354 340 0,'0'0'5'0,"-7"-5"3"15,-3 0 2-15,-3 2 2 16,-1 3 1-1,-6 0 0-15,-5 13 1 0,-3 13 1 16,-2 17-4-16,-7 14-2 0,7 13-3 16,-3 14-1-16,4 12 1 15,8 5-1-15,0 6-2 16,8 0 0-16,11-2-1 16,8-1 0-16,11-3-1 0,15-5 1 15,13-5-4-15,9-6-6 16,19-3-18-16,26-8-58 15,2-12 1-15</inkml:trace>
  <inkml:trace contextRef="#ctx0" brushRef="#br0" timeOffset="158325.3633">6499 15933 357 0,'0'0'8'0,"0"-10"1"0,-4 3 4 16,2-5 0-16,-5 2 2 15,0-5-1-15,-3 2 2 0,-5 1-1 16,-4 5-6-16,-2 2-2 15,-6 5-4-15,4 5-1 16,-2 7-1-16,0 6 0 16,8 4-1-16,8 2 0 0,3 4 0 15,6 2 1-15,10-3-1 16,7 0 1-16,11-3 1 16,4 2-1-16,4-7 0 15,8-2 0-15,-2-2 0 16,-2-1-1-16,-3-1 0 0,-7 1 0 15,-2-3 0-15,-9 2 1 16,-9 2-1-16,-7-1 1 16,-3-3 0-16,-13 2 0 15,-4 1 1-15,-8-4-1 0,-5 2 0 16,-7-4 0-16,0-1 0 16,-7-4-1-16,8-1 1 15,-1-2-1-15,2-5-1 16,2-5 0-16,11 1-1 0,0-2-4 15,10-1-7-15,1 0-7 16,11-3-34-16,11 4-33 16,3 2-2-16</inkml:trace>
  <inkml:trace contextRef="#ctx0" brushRef="#br0" timeOffset="158870.5931">7095 15807 441 0,'0'0'4'16,"0"0"0"-16,0 0 1 15,-5-5 0-15,5 5 1 0,-20 7 0 16,8 11 0-16,-6 5 1 16,1 6-3-16,-1 12 0 15,1 5-1-15,2 5 0 16,5 2-1-16,5-2 0 0,5-1-1 16,8-5 1-16,6-7-1 15,4-6-1-15,7-8 1 16,3-7 0-16,1-7 0 15,1-7 1-15,0-3-2 0,-2-15 0 16,-4-5 0 0,-2-10 0-16,1-4 0 0,-12-11 0 15,-2-4 0-15,-9-6 0 16,-3 3 0-16,-9-2 0 16,-12 4 0-16,0 5 0 0,-2 8 0 15,-8 10 0-15,2 7 0 16,8 8 0-16,-3 9 0 15,6 6 0-15,7 11 0 0,3 8 0 16,9 9 0-16,4 8 0 16,9 1 0-16,6 2 0 15,10 4-4-15,3-5-6 16,12 1-26-16,3-7-50 0,2-8-2 16</inkml:trace>
  <inkml:trace contextRef="#ctx0" brushRef="#br0" timeOffset="159236.5068">7552 16243 469 0,'0'0'3'16,"0"0"2"-16,0 0 1 16,-9 0 1-16,9 0 0 15,-5-10 0-15,5-3 0 0,0 1-7 16,7-5 0-16,11 3 0 15,-1-1 0-15,3 0 0 16,-1 4 0-16,4 4 0 0,-3 5 0 16,-8 2 0-16,-1 6 0 15,-7 8 0-15,-4 5 0 16,-2 3 0-16,-6 6 0 16,-2-1 0-16,1 5 0 0,-7-2 0 15,7-3 0-15,-1-1 0 16,4-7 0-16,-1 1 0 15,7-8 0-15,2-2 0 16,-2-10 0-16,23 7 0 16,-5-7 0-16,6-2 0 0,1-8 0 15,10 0-14-15,-6 5-53 16,12-19-21-16</inkml:trace>
  <inkml:trace contextRef="#ctx0" brushRef="#br0" timeOffset="159436.9678">8196 15945 457 0,'0'0'2'16,"0"0"0"-16,0 0 2 16,0 0 0-16,7 11 1 15,1-9 0-15,7 1 0 16,3-1-1-16,1-2-7 0,9 6-16 15,0 3-58-15,-4-9-9 16</inkml:trace>
  <inkml:trace contextRef="#ctx0" brushRef="#br0" timeOffset="159586.274">8161 16171 430 0,'0'0'2'15,"0"0"1"-15,0 0 1 0,11 8 2 16,1-6 0-16,7 1 1 15,7-3-1-15,1 0-2 16,2-10-13-16,7-1-69 16,4-1-4-16</inkml:trace>
  <inkml:trace contextRef="#ctx0" brushRef="#br0" timeOffset="160358.3149">8763 15958 398 0,'0'0'6'0,"0"0"3"16,0 0 2-16,0-15 3 15,0 15 0-15,0-18 2 16,1 9-1-16,3-3 1 16,-2-1-6-16,3-1-8 0,8 2-2 15,1-1 0-15,9 3 0 16,2-1 0-16,5 4 0 15,0 2 0-15,2 2 0 0,-2 3 0 16,-6 5 0-16,-5 8 0 16,-8 3 0-16,-8 3 0 15,-6 3 0-15,-12 6 0 16,0-4 0-16,-4 2 0 0,2-2 0 16,-3-2 0-16,4-5 0 15,7 0 0-15,4-4 0 16,5 0 0-16,7-1 0 15,6-2 0-15,4-1 0 16,3 1 0-16,5 1 0 16,-3-5 0-16,3 2 0 0,-5-2 0 15,-4 0 0-15,0 0 0 16,-6-2 0-16,-10-4 0 16,8 16 0-16,-8-7 0 0,-10 1 0 15,-7 0 0-15,-6 2 0 16,-4 1 0-16,-9-1 0 15,0 0 0-15,-5-1 0 0,2-1 0 16,2-5 0-16,7-1 0 16,0-4-5-16,10 0-13 15,6-1-25-15,3-12-45 16,17 1-1-16</inkml:trace>
  <inkml:trace contextRef="#ctx0" brushRef="#br0" timeOffset="160743.1526">9477 15884 448 0,'0'0'3'0,"0"0"-1"0,-6-7 2 16,-3 7 0-16,-6 0 1 15,-3 0 0-15,-4 2 1 0,0 5 0 16,-3 3-2-16,0 5-1 15,6-1-1-15,6 6 0 16,5-2 0-16,8 5-1 0,2-4 1 16,13 3-1-16,3-4 0 15,7 2 1-15,3-3 0 16,4-2-1-16,0 0 0 16,-4 0 0-16,1-6 0 0,-6 5 1 15,1-5-2 1,-7 3 0-16,-7-2 0 15,-5 3 0-15,-5-1 0 0,-5 0 0 16,-9 3 0-16,-6-5 0 16,-8 4 0-16,-1-3 0 15,-6 2 0-15,-2-8-10 0,1 2-13 16,2 0-61-16,5-12-6 16</inkml:trace>
  <inkml:trace contextRef="#ctx0" brushRef="#br0" timeOffset="160912.9989">9450 15891 409 0,'0'0'4'0,"0"0"2"15,9-5 2-15,-2 0 0 16,5 1 1-16,6-1 0 16,7-1-1-16,-2 2 0 15,7-1-10-15,2 5-18 16,3 2-61-16,-3 1-2 15</inkml:trace>
  <inkml:trace contextRef="#ctx0" brushRef="#br0" timeOffset="161283.706">9899 15938 413 0,'0'0'5'0,"0"0"2"15,0 0 2-15,-10 11 1 16,3 1 2-16,-3 0 0 15,-3 5 1-15,3 8 0 0,-5 0-4 16,8 5-3-16,-1 2-4 16,6-1-2-16,2-2 0 15,8-3 0-15,1-1 0 16,11-5 0-16,8-5 0 0,-1-8 0 16,10-5 0-16,-2-2 0 15,8-3 0-15,-8-10 0 16,-4-5 0-16,-3-7 0 15,-7-2 0-15,-7-8 0 16,-12 1 0-16,-4-9 0 0,-14 7 0 16,-8-6 0-16,-1 4 0 15,-9 6 0-15,-1 7 0 16,-3 8 0-16,1 7 0 16,2 10 0-16,8 0 0 0,9 15-7 15,-1 10-58-15,13-5-26 16,6-1-2-16</inkml:trace>
  <inkml:trace contextRef="#ctx0" brushRef="#br0" timeOffset="161686.0093">10647 16053 495 0,'0'0'1'0,"0"0"2"16,0 0 2-16,0 0 0 16,0 0-3-16,0 0-2 15,5 5 0-15,-5-5 0 0,23 0 0 16,-3 0 0-16,7 0 0 16,8 0 0-16,2 0 0 15,8 0 0-15,2 0 0 0,-2 0 0 16,-3 1 0-16,-7-1 0 15,-3 0 0-15,-7 3 0 16,-6-3 0-16,-3 3 0 0,-7-3 0 16,-9 0 0-16,11 2 0 15,-11-2 0-15,0 0 0 16,0 0 0-16,0 0 0 16,0 0 0-16,0 0 0 0,0 0 0 15,0 0 0-15,-6 0 0 16,6 0 0-16,0 0 0 15,-20 3-45-15,20-3-47 16,-17 0-2-16</inkml:trace>
  <inkml:trace contextRef="#ctx0" brushRef="#br0" timeOffset="163575.5088">11299 15859 392 0,'0'0'7'15,"0"0"3"-15,0 0 2 0,3-9 3 16,-3 9 1-16,0-13 1 16,0 13 1-16,0-16 1 15,-3 10-14-15,3-5-5 16,-2 4 0-16,2-3 0 15,0 10 0-15,9-14 0 0,1 6 0 16,5 4 0-16,5 4 0 16,-3 0 0-16,6 1 0 15,-4 10 0-15,2 0 0 0,-6 7 0 16,-1 1 0-16,-6 5 0 16,-6 0 0-16,-2 1 0 15,-5 1 0-15,-5 5 0 16,-10-4 0-16,-1-3 0 0,-2 3 0 15,-3-3 0-15,2-4 0 16,4-6 0-16,3 1 0 16,2-5 0-16,7-1 0 15,8-9 0-15,-2 8 0 16,9-8 0-16,13 0 0 0,1 0 0 16,5 0 0-16,4 0 0 15,1-2 0-15,6-4 0 16,-5 4 0-16,0-4 0 15,-2 5 0-15,-7-5 0 0,3 6 0 16,-8-4-35-16,0 4-53 16,1 0-4-16</inkml:trace>
  <inkml:trace contextRef="#ctx0" brushRef="#br0" timeOffset="164096.3509">11871 15827 344 0,'0'0'7'0,"0"0"4"16,0 0 3-16,0-11 4 15,0 11-1-15,0-9 3 0,0 9 0 16,0-10 1-16,0 10-7 16,0 0-5-16,-8-5-3 15,8 5-2-15,-16 8-2 16,4 4-2-16,3 3-1 16,-1 0 0-16,0 2 0 0,2 3-1 15,1 2 2-15,5-4-1 16,2-4 2-16,5 2-1 15,4-4 1-15,7-3-1 16,-4 2 1-16,8-2 0 16,-3 1 2-16,2 0-2 0,0 0 1 15,-2-3-2-15,-3 1 0 16,1-3 0-16,-4 2 0 16,-11-7 0-16,12 11 0 0,-12-11 0 15,0 9 0-15,0-9 0 16,-18 13 0-16,4-6 0 15,-9 0 0-15,-2 1 0 16,1 2 0-16,-9-6 0 0,6 1 0 16,-6-5-27-16,3 0-60 15,11-9-3-15</inkml:trace>
  <inkml:trace contextRef="#ctx0" brushRef="#br0" timeOffset="164255.9064">11816 15787 427 0,'0'0'2'16,"0"0"2"-16,0 0 2 16,12-5-1-16,-2 3 1 15,5-1 1-15,5 1-2 0,3 2-3 16,6-2-9-16,3 2-31 16,6 0-43-16,2 4-2 15</inkml:trace>
  <inkml:trace contextRef="#ctx0" brushRef="#br0" timeOffset="164580.9403">12301 15807 435 0,'0'0'4'0,"0"0"1"15,-11 12 3-15,2-2 1 0,-6 6 0 16,-3 4 2-16,-2 1 0 16,0 4-1-16,6 5-1 15,2-5-9-15,3 4 0 16,9-4 0-16,9-2 0 0,5-8 0 15,11-3 0-15,2-5 0 16,6-4 0 0,4-3 0-16,0-5 0 0,-3-11 0 15,2 0 0-15,-8-2 0 16,-7-9 0-16,-3-2 0 0,-13-2 0 16,-5 1 0-16,-10-1 0 15,-8 1 0-15,-7 4 0 16,-1 7 0-16,-4 7 0 0,0 2 0 15,3 7 0-15,-3 3 0 16,10 10-15-16,5 3-73 16,2 2-5-16</inkml:trace>
  <inkml:trace contextRef="#ctx0" brushRef="#br0" timeOffset="164870.4406">13007 15845 471 0,'0'0'3'0,"0"0"3"15,0 0 0-15,0 0 1 0,9 0 0 16,-9 0 0-16,18-3-3 16,1-2-4-16,-1-3 0 15,12 6 0-15,0-9 0 16,9 10-15-16,-9 10-66 0,5-9-7 16</inkml:trace>
  <inkml:trace contextRef="#ctx0" brushRef="#br0" timeOffset="165023.5687">12974 16015 441 0,'0'0'3'16,"-3"10"2"-16,3-10 1 15,-1 10 2-15,1-10 2 0,9 12-1 16,9-10 1-16,10 2 0 16,11-4-4-16,8-8-7 15,15 3-11-15,-5 8-65 0,13-11-10 16</inkml:trace>
  <inkml:trace contextRef="#ctx0" brushRef="#br0" timeOffset="165421.5949">14080 15644 455 0,'0'0'5'0,"0"0"2"15,0 0 1-15,0 0-1 16,0 0 2-16,0 7 1 16,0 11 0-16,0 4-10 0,0 10 0 15,0 6 0-15,-2 1 0 16,-1 3 0-16,3 4 0 16,0-1 0-16,-2-8 0 15,2 1 0-15,0-6-8 0,5-7-51 16,2-3-30-16,-1-5 0 15</inkml:trace>
  <inkml:trace contextRef="#ctx0" brushRef="#br0" timeOffset="165757.5003">14388 15743 450 0,'0'0'3'15,"0"0"2"-15,-7 2 0 16,-2 8 2-16,-7 8 0 15,-1-1 2-15,-6 8-1 0,1 5 1 16,3-1-3-16,6 5-4 16,3 1-2-16,10-8 0 15,10-2 0-15,10-3 0 0,7-10 0 16,6-1 0-16,4-11 0 16,0 0 0-16,1-8 0 15,-6-7 0-15,-4-4 0 16,-7-6 0-16,-9-3 0 15,-12-4 0-15,-1-2 0 16,-19 2 0-16,-5 0 0 0,-10 4 0 16,-5 9 0-16,-7 4 0 15,2 10 0-15,5 5 0 16,2 5 0-16,14 12 0 16,2 0-25-16,7 3-63 0,16 0-3 15</inkml:trace>
  <inkml:trace contextRef="#ctx0" brushRef="#br0" timeOffset="166117.9602">14923 15804 491 0,'0'0'3'16,"-7"0"0"-16,-8 0 2 0,-5 8 1 15,-7 1-3-15,-8 4-3 16,3 3 0-16,-4 3 0 15,6 3 0-15,6 0 0 16,9 3 0-16,10 0 0 16,8-2 0-16,14-7 0 15,7 2 0-15,10-9 0 16,3-3 0-16,5-4 0 0,-3-2 0 16,2-8 0-16,-7-6 0 15,-4-3 0-15,-7-8 0 0,-9 1 0 16,-10-9 0-16,-5-2 0 15,-14 4 0-15,-10-4 0 16,-2 7 0-16,-6 3 0 0,-1 11 0 16,-3 7 0-16,3 7 0 15,2 4 0-15,11 13-7 16,3 1-83-16,6 4-1 16</inkml:trace>
  <inkml:trace contextRef="#ctx0" brushRef="#br0" timeOffset="167413.5668">15669 15869 284 0,'0'0'5'16,"0"0"4"-16,-8-3 3 16,8 3 1-16,0 0-1 15,0 0 1-15,-10 0 1 0,10 0 2 16,5 3-2-16,11 2-4 16,5-2-1-16,20 1 1 15,10-1 0-15,20-1 1 16,16-2-1-16,13 0-1 0,21-7-1 15,13 2-2-15,8-4-1 16,12 3-1-16,2-3 0 16,11-2-1-16,8-1 0 15,0 1-1-15,-1 4 0 16,3 0 0-16,-3 2 1 16,-12 0-1-16,-8 3 0 0,-10 2 0 15,-22 0 0-15,-18 2-2 16,-22 3 0-16,-20-2 0 15,-21 1 0-15,-7-1 0 0,-17 2 0 16,-17-5 0-16,8 3 0 16,-8-3 0-16,0 0 0 15,-8 1 0-15,8-1 0 16,-12 0 0-16,12 0 0 0,-15 0 0 16,15 0 0-16,-15 3 0 15,15-3-13-15,-9 0-22 16,18 0-52-16,-9 0-2 15</inkml:trace>
  <inkml:trace contextRef="#ctx0" brushRef="#br0" timeOffset="168702.8428">19174 15686 424 0,'0'0'3'0,"0"0"2"0,0 0 3 16,-5-6 1-16,5 6 3 15,-7-17 1-15,0 3 0 16,3 2 1-16,2-5-4 16,2 4-10-16,0-6 0 0,5 10 0 15,5-3 0-15,5 2 0 16,0 3 0-16,5 4 0 15,0 1 0-15,2 2 0 16,3 5 0-16,-5 4 0 16,2 4 0-16,-6 2 0 0,-2-1 0 15,-4 4 0-15,-2 0 0 16,-8-1 0-16,0 2 0 16,-8-1 0-16,-4 2 0 0,-4-1 0 15,0 1 0-15,-5 3 0 16,-2-1 0-16,4-2 0 15,-6-1 0-15,3 1 0 0,-2-2 0 16,3-2 0-16,1 0 0 16,0-1 0-16,3-6 0 15,-1 1 0-15,6-3 0 16,5 2 0-16,7-9 0 16,-13 4 0-16,13-4 0 0,0 0 0 15,0 0 0-15,0 0 0 16,0 0 0-16,0 0 0 15,0 0 0-15,0 0 0 16,0 0 0-16,0 0 0 0,0 0 0 16,0 0 0-16,0 0 0 15,0 0 0-15,0 0 0 16,0 0 0-16,0 0 0 16,0 0 0-16,0 0 0 0,0 0 0 15,0 0 0-15,0 0 0 16,0 0 0-16,0 0 0 15,0 0 0-15,0 0 0 16,0 0 0-16,0 0 0 0,0 0 0 16,0 0 0-16,0 0 0 15,0 0 0-15,0 0 0 16,0 0 0-16,0 0 0 16,0 0 0-16,0 0 0 0,0 0 0 15,0 0 0-15,0 0 0 16,0 0 0-16,0 0 0 15,0 0 0-15,0 0 0 16,0 0 0-16,0 0 0 0,0 0 0 16,0 0 0-16,0 0 0 15,0 0 0-15,0 0 0 16,0 0 0-16,0 0 0 16,0 0 0-16,0 0 0 0,0 0 0 15,0 0 0-15,0 0 0 16,0 0 0-16,0 0 0 15,0 0 0-15,0 0 0 16,0 0 0-16,0 0 0 0,0 0 0 16,0 0 0-16,0 0 0 15,0 0 0-15,0 0 0 16,0 0 0-16,0 0 0 16,0 0 0-16,0 0 0 0,0 0 0 15,0 0 0-15,0 0 0 16,0 0 0-16,0 0 0 15,0 0 0-15,0 0 0 16,0 0 0-16,0 0 0 0,0 0 0 16,16-4 0-1,-2 1 0-15,9-3 0 0,-3 4 0 16,5 0 0-16,10 2 0 16,-6 0 0-16,4 2 0 15,-4 6 0-15,-5 2 0 0,-1-2 0 16,-3 6 0-16,-5-2 0 15,-5 1 0-15,-5 4 0 16,-5-5 0-16,-2 0 0 0,-9 1 0 16,-6 2 0-16,-5-7 0 15,-6 1 0-15,-2-1 0 16,-7-4 0-16,3 2 0 16,-3-6 0-16,4 0 0 0,-2 0 0 15,8-6 0-15,2 2 0 16,5-1 0-16,8-2 0 15,1-1 0-15,11 8-3 16,0 0-59-16,8-17-29 0,9 5-1 16</inkml:trace>
  <inkml:trace contextRef="#ctx0" brushRef="#br0" timeOffset="169186.4548">19480 15190 376 0,'0'0'3'0,"-7"-10"1"16,-10 2 2-16,-1 1 1 16,-14 0 4-16,-11 2 0 15,-11 5 2-15,-14 12 1 0,-9 15 0 16,-10 18-1-16,0 14-2 15,-5 16-1-15,8 12-3 16,7 7-1-16,12 3-1 16,15 7-5-16,13-5 0 15,20-6 0-15,14-6 0 0,15-6 0 16,16-10 0-16,14-7 0 16,18-10 0-16,7-9 0 15,13-10 0-15,11-11 0 16,12-9 0-16,4-10 0 0,6-7 0 15,0-13 0-15,-9-12 0 16,-7-14 0-16,-5-13 0 16,-13-13 0-16,-15-17 0 15,-11-15 0-15,-16-13 0 0,-14-9 0 16,-21 0 0-16,-11 0 0 16,-24 7 0-16,-17 10 0 15,-17 19 0-15,-15 24 0 0,-10 21 0 16,-10 20 0-16,1 27 0 15,-6 16-32-15,3 37-56 16,6 16-3-16</inkml:trace>
  <inkml:trace contextRef="#ctx0" brushRef="#br1" timeOffset="182638.7744">15822 8631 409 0,'0'0'7'0,"0"0"2"16,0 0 2-16,0 0 2 15,-1-6 2-15,1 6 1 16,-6-14-1-16,6 6 1 0,0-4-16 15,0 5 0-15,7-5 0 16,9 1 0-16,-1 7 0 16,7-2 0-16,-2 3 0 0,5 1 0 15,0 2 0-15,0 2 0 16,-5 7 0-16,-3 3 0 16,-5-3 0-16,-7 6 0 15,-5 0 0-15,0 2 0 0,-7 1 0 16,-5 0 0-16,-3-4 0 15,-2 1 0-15,1 0 0 16,4-5 0-16,2-1 0 0,10-9 0 16,-5 11 0-16,5-11 0 15,7 12 0-15,8-5 0 16,0-2 0 0,3 3 0-16,2-3 0 0,-1 2 0 15,0 0 0-15,-2-1 0 16,-5 3 0-16,-3-4 0 0,-7 5 0 15,-2-2 0-15,-2 1 0 16,-7-2 0-16,-10 6 0 16,-2 0 0-16,-6-5 0 15,-3 1 0-15,-5-2 0 0,0-1 0 16,-2-6-7-16,4 2-17 16,0 1-41-16,9-8-21 15,7-8-3-15</inkml:trace>
  <inkml:trace contextRef="#ctx0" brushRef="#br1" timeOffset="183104.2238">15948 8318 394 0,'0'0'4'16,"-11"-5"3"-16,1 0 1 15,-6 3 2-15,-9 2 1 16,-5 0 2-16,-4 2 1 15,-10 10 1-15,2 8-4 0,-5 16-2 16,2 3-1-16,0 8-1 16,7 7-7-16,7 6 0 15,6 4 0-15,10 6 0 0,11-3 0 16,8-5 0-16,11 0 0 16,11-8 0-16,12-9 0 15,14-4 0-15,6-11 0 16,7-10 0-16,3-12 0 0,8-6 0 15,0-6 0-15,2-14 0 16,-4-10 0-16,-6-6 0 16,-8-8 0-16,-10-13 0 15,-6-5 0-15,-14-8 0 16,-14-7 0-16,-10-4 0 0,-9-1 0 16,-14 7 0-16,-12 5 0 15,-18 9 0-15,-1 12 0 16,-7 15 0-16,-7 13 0 15,-5 11 0-15,5 8 0 0,2 12 0 16,6 10 0-16,8 7 0 16,8 12 0-16,8-4-6 0,19 6-50 15,9 6-33-15,2-3 0 16</inkml:trace>
  <inkml:trace contextRef="#ctx0" brushRef="#br1" timeOffset="183685.6862">15079 9264 390 0,'0'0'6'0,"0"0"2"15,-10 3 3-15,10-3 2 16,-9 0 0-16,9 0 1 15,0 0-1-15,-11 0 3 0,11 0-5 16,16 2-2-16,9-2-2 16,12 0-7-16,16 0 0 15,11-5 0-15,20 1 0 0,19-1 0 16,8-6 0 0,8 4 0-16,5 2 0 0,6-2 0 15,2 2 0-15,-6 3 0 16,-1 2 0-16,-6 0 0 15,-4 0 0-15,-8 0 0 0,-10 0 0 16,-10 0 0-16,-20 0 0 16,-10 0 0-16,-13 0 0 15,-14 2 0-15,-12-2 0 0,-11 0 0 16,-7 0 0-16,0 0 0 16,0 0 0-16,-2 0 0 15,2 0 0-15,-18 0 0 16,6 0 0-16,-3 0 0 0,-5 0 0 15,-2 0-67-15,-3 5-27 16</inkml:trace>
  <inkml:trace contextRef="#ctx0" brushRef="#br1" timeOffset="184266.9234">15925 9658 415 0,'0'0'6'16,"0"0"4"-16,0 0 2 0,0 0 1 16,0 0 1-16,0 0-1 15,0 0 1-15,7 3 0 16,-7 6-14-16,0 6 0 0,-2 3 0 15,-3 2 0-15,3 2 0 16,-3 1 0-16,2 1 0 16,-1-1 0-16,4-6 0 15,-3 0 0-15,3-5 0 16,0 1 0-16,0-3-17 0,0-10-20 16,7 12-49-16,-7-12-2 15</inkml:trace>
  <inkml:trace contextRef="#ctx0" brushRef="#br1" timeOffset="184701.3209">15895 9475 361 0,'0'0'7'0,"-9"-7"3"16,-2 1 4-16,-3 0 0 0,-5-2 2 15,-1 3 0-15,-8 5 2 16,-2 0 0-16,-7 14-5 15,-1 9-3-15,-2 12-2 16,3 7-2-16,6 11-6 0,1 1 0 16,9 10 0-16,3-5 0 15,13 3 0-15,10-5 0 16,13-5 0-16,13-2 0 16,9-8 0-16,15-6 0 15,5-5 0-15,9-12 0 0,7-6 0 16,3-11 0-16,5-4 0 15,-5-11 0-15,-4-11 0 16,-4-9 0-16,-9-6 0 0,-11-8 0 16,-8-7 0-16,-16-7 0 15,-15-7 0-15,-12-4 0 16,-12-5 0-16,-13 3 0 0,-14 2 0 16,-15 7 0-16,-2 11 0 15,-11 11 0-15,-5 16 0 16,0 15 0-16,0 12 0 15,2 12 0-15,10 15 0 0,4 3 0 16,13 10-76-16,15 2-16 16</inkml:trace>
  <inkml:trace contextRef="#ctx0" brushRef="#br1" timeOffset="187550.6654">17685 8786 371 0,'0'-9'8'0,"0"2"5"15,0-10 1-15,0-1 3 16,2 0 2-16,0-2 2 16,1 1 0-16,0-1 1 0,2 11-17 15,-5 9-5-15,0 0 0 16,0 6 0-16,-8 21 0 15,1 11 0-15,-5 7 0 16,1 9 0-16,-3 5 0 0,3 7 0 16,2 0 0-16,4-7 0 15,5-7 0-15,2-5 0 16,8-7 0-16,3-8 0 16,6-5 0-16,3-7 0 0,4-5 0 15,1-5 0-15,3-8 0 16,-5-2 0-16,8-2-37 15,-8-8-50-15,-6-5-3 16</inkml:trace>
  <inkml:trace contextRef="#ctx0" brushRef="#br1" timeOffset="187718.2251">17566 9053 370 0,'0'0'9'0,"0"0"5"0,0 0 0 15,0 0 2-15,0 0-1 16,0 0 0-16,0 0 0 15,20-2 1-15,7 2-11 16,3-4-7-16,14 1-11 0,7-2-25 16,8 5-43-16,6 0-2 15</inkml:trace>
  <inkml:trace contextRef="#ctx0" brushRef="#br1" timeOffset="188273.6434">18234 9007 366 0,'0'0'8'15,"0"0"4"-15,0 0 1 16,-12-7 2-16,-3 4 2 16,-2 3 1-16,-6 0 1 15,-3 0 0-15,-2 0-8 0,-2 8-2 16,2 4-5-16,3 3-4 16,8 2 0-16,4 1 0 15,9 4 0-15,4-2 0 0,10-1 0 16,5-2 0-16,7-5 0 15,6-1 0-15,2-4 0 16,2-7 0-16,-5-4 0 0,5-4 0 16,-6-7 0-16,-5-2 0 15,-3-5 0-15,-4 2 0 16,-3-2 0-16,-4 2 0 16,-2 2 0-16,-3 3 0 0,-2 6 0 15,0 9 0 1,0 0 0-16,0 0 0 0,5 19 0 15,1-4 0-15,-3 5 0 16,1 0 0-16,4 0 0 16,-1-1 0-16,1-1 0 0,-1-6 0 15,0-3 0-15,-7-9 0 16,16 3 0-16,-16-3 0 16,17-9 0-16,-9-4 0 15,6-1 0-15,-2-4 0 0,3-2 0 16,3 1 0-16,-3 1 0 15,-3 1 0-15,3 7 0 16,-5 2 0-16,-1 8 0 16,2 0 0-16,-4 10 0 15,-2 5 0-15,2-1 0 0,7 4 0 16,-10 2 0-16,6-2-4 16,1 4-12-16,-2-5-25 15,6-2-44-15,2-4-1 16</inkml:trace>
  <inkml:trace contextRef="#ctx0" brushRef="#br1" timeOffset="188727.4324">18898 8866 464 0,'0'0'5'16,"0"0"3"-16,0 0 1 15,0 0 0-15,0 0 0 16,0 0-2-16,-7 12-7 0,-6 11 0 15,-1 1 0-15,1 8 0 16,-2 5 0-16,0 3 0 16,3 3 0-16,5-4 0 15,4-4 0-15,6-5 0 0,4-5 0 16,5-3 0-16,8-10 0 16,0-3 0-16,-1-6 0 15,5-3 0-15,-5-8 0 16,3-8 0-16,-4-4 0 15,0-7 0-15,-9-6 0 16,-2-6 0-16,-7-1 0 0,0-5 0 16,-4 2 0-16,-8 5 0 15,-9 3 0-15,-1 5 0 16,-1 10 0-16,-1 7 0 0,-1 8 0 16,2 5 0-16,1 13 0 15,7 5 0-15,6 1 0 16,6 9 0-16,3 6 0 0,5-1 0 15,7 1 0-15,8-2 0 16,3-1 0-16,1-4 0 16,6-5 0-16,2 0-2 15,0-10-84-15,1-2-3 0</inkml:trace>
  <inkml:trace contextRef="#ctx0" brushRef="#br1" timeOffset="189155.0489">19167 9168 493 0,'0'0'4'0,"0"0"3"16,0 0 0-16,0 0-7 0,-13-5 0 16,13 5 0-16,0 0 0 15,-5-10 0-15,5 10 0 16,6-10 0-16,13 5 0 15,1 0 0-15,1 0 0 0,3 1 0 16,1 4 0-16,-3 2 0 16,-3 5 0-16,-3 5 0 15,-9 0 0-15,-4 6 0 16,-3 2 0-16,-5-2 0 16,-10 1 0-16,2 4 0 0,-1-6 0 15,-5 1 0-15,6-3 0 16,-4-3 0-16,6 0 0 15,2-5 0-15,9-7 0 16,-10 10 0-16,10-10 0 0,0 0 0 16,14 5 0-16,1-5 0 15,5 0 0-15,1-5 0 16,5 3 0-16,1-3 0 0,3 0 0 16,-3 3 0-16,-2-4 0 15,1 6 0-15,-17 0-79 16,7-4-12-16</inkml:trace>
  <inkml:trace contextRef="#ctx0" brushRef="#br1" timeOffset="189402.9401">19790 9010 481 0,'0'0'3'16,"0"0"4"-16,0 0 1 16,0 0 1-16,0 0-6 0,0 0-3 15,8 0 0-15,-8 0 0 16,17 0 0-16,1 0 0 16,-1 0 0-16,8 0 0 0,-5 12-49 15,5-7-39-15,-5 0-3 16</inkml:trace>
  <inkml:trace contextRef="#ctx0" brushRef="#br1" timeOffset="189549.376">19747 9195 436 0,'0'0'5'0,"0"0"3"16,0 0 2-16,0 0 2 16,9 8 0-16,3-5 1 0,6-3 0 15,7 0-11 1,7 0-2-16,11 0 0 0,-9 0-73 15,14 0-15-15</inkml:trace>
  <inkml:trace contextRef="#ctx0" brushRef="#br1" timeOffset="192298.6888">21021 8405 475 0,'0'0'3'0,"0"0"3"0,0 0 2 15,0-10 0-15,0 10 0 16,0 0-5-16,0 0-3 16,0 0 0-16,5 10 0 15,-5 7 0-15,0 5 0 16,3 4 0-16,-3 1 0 0,2 7 0 16,-2-4 0-16,5 0 0 15,-5-6 0-15,6 4 0 16,-6-10 0-16,7-9-58 15,0 6-30-15,-1-5-4 16</inkml:trace>
  <inkml:trace contextRef="#ctx0" brushRef="#br1" timeOffset="192652.8844">21300 8420 434 0,'0'0'6'0,"0"0"1"16,0 0 2-16,0 0 0 0,0 0 1 15,-5 10 1-15,-2 2-1 16,-6 6 0-16,0 2-5 16,5 4-5-16,-1 3 0 15,4 0 0-15,2 4 0 16,6-7 0-16,10-5 0 0,6-1 0 16,4-5 0-16,4-6 0 15,1-4 0-15,-1-3 0 16,0-5 0-16,-5-8 0 15,-4-4 0-15,-4-8 0 16,-5-2 0-16,-7-2 0 0,-2-4 0 16,-8 6 0-16,-7 0 0 15,-2 7 0-15,-3 6 0 16,-10 8 0-16,3 6 0 0,-1 5 0 16,1 2 0-16,7 11-13 15,1-4-24-15,-2 4-49 16,21-3-3-16</inkml:trace>
  <inkml:trace contextRef="#ctx0" brushRef="#br1" timeOffset="193002.9478">21732 8403 420 0,'0'0'6'0,"0"0"3"0,0 0 2 0,-7-10 1 16,-1 7 1-16,-5 3 0 15,-1 5 1-15,-4 3-1 16,-3 6-13-16,3 5 0 16,3 7 0-16,5 1 0 0,7-2 0 15,3 0 0-15,7-6 0 16,14-1 0-16,1-5 0 16,6-4 0-16,4-6 0 0,0-3 0 15,-2-5 0-15,2-7 0 16,-7-3 0-16,-4-8 0 15,-5-4 0-15,-6-3 0 0,-7-2 0 16,-6-1 0-16,-7 4 0 16,-7 7 0-16,-7 2 0 15,-4 11 0-15,-4 5 0 16,0 10 0-16,-4 4-11 16,4 12-75-16,4 3-3 0</inkml:trace>
  <inkml:trace contextRef="#ctx0" brushRef="#br1" timeOffset="193695.2375">20460 9024 326 0,'0'0'6'0,"0"0"3"16,0 0 4-16,0 0 2 16,0 0 2-16,0 0 1 0,0 0 2 15,-11-2 1-15,11 2-5 16,-7 0-3-16,7 0-2 16,-9 2-3-16,9-2 0 0,0 0 0 15,7 12-6-15,10-9-2 16,12-1 0-16,14-2 0 15,19 0 0-15,13-2 0 16,20-8 0-16,16 0 0 0,19 1 0 16,11-4 0-16,4 6 0 15,4-1 0-15,2 1 0 16,-1 5 0-16,-9 2 0 16,-4 0 0-16,-16 0 0 15,-7 5 0-15,-4-1 0 0,-18-1 0 16,-14 2 0-16,-12-1 0 15,-11-1 0-15,-13-3 0 16,-12 3 0-16,-12-3 0 16,-8 0 0-16,-10 0 0 0,0 0 0 15,0 0 0-15,0 0 0 16,0 0 0-16,0 0 0 16,0 0 0-16,0 0 0 0,-8 0 0 15,8 0 0-15,0 0 0 16,-15 0 0-16,15 0 0 15,-12 2 0-15,12-2 0 16,-11 8-67-16,2-6-27 0</inkml:trace>
  <inkml:trace contextRef="#ctx0" brushRef="#br1" timeOffset="194553.9349">20594 9443 361 0,'0'0'8'16,"0"0"3"-16,0-15 4 16,0 5 1-16,0 1 3 15,0 1 0-15,0-2 0 16,-3 1 1-16,3 9-7 0,-15 0-3 15,-2 12-10-15,-5 12 0 16,-1 8 0-16,-2 11 0 16,-5 4 0-16,6 3 0 0,-1 4 0 15,7-4 0-15,8-4 0 16,8-9 0-16,2-2 0 16,10-5 0-16,3-11 0 0,6-2 0 15,4-6 0-15,4-7 0 16,8-4 0-16,-5 0 0 15,2-9 0-15,-2-6 0 16,-1-3 0-16,-8-3 0 0,-4-2 0 16,-9-2 0-16,-6 0 0 15,-4 6 0-15,-11-1 0 16,-4 5 0-16,-8 8 0 16,-5 1 0-16,2 6 0 15,-2 6 0-15,3 1 0 0,2 5 0 16,5-1 0-16,10 6-28 15,3 8-50-15,7-13-13 16</inkml:trace>
  <inkml:trace contextRef="#ctx0" brushRef="#br1" timeOffset="194966.4637">20962 9477 440 0,'0'0'5'0,"0"0"2"16,0 0 1-16,0 0 0 16,0 0 1-16,-8 0 0 15,-5 11 1-15,-1 8 0 0,-6 4-5 16,3 8-5-16,-3 7 0 16,1-1 0-16,5 3 0 15,5-5 0-15,5-3 0 0,4-3 0 16,11-7 0-16,1-1 0 15,6-11 0-15,4 0 0 16,3-8 0-16,-3-2 0 16,3-2 0-16,0-6 0 0,-3-4 0 15,-4-5 0-15,0-1 0 16,-11-5 0-16,-2 4 0 16,-5-5 0-16,-3 4 0 15,-9-1 0-15,-3 6 0 0,-7 6 0 16,2 4 0-16,-3 5 0 15,-2 0 0-15,8 2 0 16,-5 3-19-16,9 2-38 16,5 3-32-16,8-10-1 0</inkml:trace>
  <inkml:trace contextRef="#ctx0" brushRef="#br1" timeOffset="195339.1538">21253 9462 418 0,'0'0'7'0,"0"0"2"15,0 0 3-15,0 0 0 0,0 0 0 16,0 0 0-16,0 0 1 16,0 0 1-16,9 0-12 15,4 0-2-15,7 0 0 0,2 0 0 16,5 0 0-16,8-2 0 15,3-1 0-15,1 2 0 16,-1-5 0-16,-3 4 0 16,-5 2 0-16,-9 0 0 0,-6 0 0 15,-5 8 0-15,-10 4 0 16,-2 6 0-16,-8 2 0 16,-5 4 0-16,0 6 0 15,-2 2 0-15,0 2 0 16,-4-4 0-16,8 4 0 0,1-3 0 15,3-5 0-15,2-1 0 16,4-5 0-16,3 3 0 16,-6-11-18-16,-10 3-68 15,18-8-4-15</inkml:trace>
  <inkml:trace contextRef="#ctx0" brushRef="#br1" timeOffset="195564.1885">21834 9651 511 0,'0'0'0'0,"0"0"0"0,0 0 0 16,0 0 0-16,0 0 0 15,0-10 0-15,0 10 0 16,0 0 0-16,0 0 0 15,0 0-5-15,20-2-83 16,-20 2-3-16</inkml:trace>
  <inkml:trace contextRef="#ctx0" brushRef="#br1" timeOffset="195966.7144">22159 9480 489 0,'0'0'4'0,"0"0"1"16,0-11 2-16,0 11-1 15,-4-9-6-15,4 9 0 16,-12-10 0-16,0 10 0 0,-2 0 0 16,0 12 0-1,-1 3 0-15,0 11 0 0,5-2 0 16,-2 6 0-16,8 5 0 15,4-5 0-15,0-1 0 16,16-4 0-16,-3-5 0 0,6-2 0 16,3-9 0-16,4-4 0 15,-2-5 0-15,2-2 0 16,-2-10 0-16,-7-5 0 0,4-2 0 16,-9-8 0-16,-3 0 0 15,-4-5 0-15,-5-3 0 16,-2 5 0-16,-8 1 0 15,-2 6 0-15,-6 5 0 16,-2 9 0-16,-2 6 0 0,0 6 0 16,-1 5-16-16,4 5-74 15,3 6-2-15</inkml:trace>
  <inkml:trace contextRef="#ctx0" brushRef="#br1" timeOffset="196430.5273">22597 9469 443 0,'0'0'5'0,"0"-9"2"0,0-1 2 16,0 3 1-16,-4-5 1 16,-7 2 0-16,1-2 0 0,1 2-7 15,-4 7-4-15,-6 1 0 16,3 4 0-16,-1 8 0 15,2 2 0-15,3 8 0 16,1 2 0-16,4 1 0 0,7 4 0 16,2-2 0-16,11 0 0 15,4-1 0-15,4-1 0 16,1-4 0-16,6 1 0 16,-4-2 0-16,1-4 0 15,-1-2 0-15,-5 1 0 16,-8-2 0-16,-3-2 0 0,-6-1 0 15,-2-8 0-15,-20 14 0 16,0-6 0-16,-7-6 0 16,0 0 0-16,-5 1 0 0,2-3 0 15,5-3 0-15,0-7 0 16,8 1 0-16,9-11 0 0,3 3 0 16,5-6 0-16,10-4 0 15,7 2 0-15,8-2 0 16,3 2 0-16,2-5-18 15,-10 11-68-15,16 0-2 16</inkml:trace>
  <inkml:trace contextRef="#ctx0" brushRef="#br1" timeOffset="196915.1194">22876 9488 463 0,'0'0'5'0,"0"0"3"16,-10-11 2-16,10 11 1 16,-11-8 0-16,11 8-8 15,-4-13-3-15,1 2 0 0,3 11 0 16,7-17 0-16,8 12 0 16,3-2 0-16,2 2 0 15,2 3 0-15,1 2 0 0,-1 0 0 16,-4 7 0-16,-1 0 0 15,-9 6 0-15,-3-1 0 16,-1 2 0-16,-4 4 0 0,-4-3 0 16,-1 3 0-16,-6-6 0 15,4 3 0-15,0-3 0 16,-3-3 0-16,4 4 0 16,1-6 0-16,3 4 0 15,2-11 0-15,0 18 0 0,0-18 0 16,13 14 0-1,-1-4 0-15,0-3 0 0,1 3 0 16,2-3 0-16,0 3 0 16,-5-2 0-16,-1-1 0 15,-9-7 0-15,4 14 0 0,-4-14 0 16,-13 17 0-16,-2-10 0 16,-5 0 0-16,0 0 0 15,-8-4 0-15,2 4-12 0,-2 5-46 16,5-9-30-16,4-3-1 15</inkml:trace>
  <inkml:trace contextRef="#ctx0" brushRef="#br1" timeOffset="197306.2178">23365 9385 451 0,'0'0'6'0,"0"0"2"0,0-9 3 15,0 9 2-15,-2-11 0 16,2 11-4-16,-2-9-9 16,2 9 0-16,0-15 0 15,0 15 0-15,17-5 0 0,-3 5 0 16,5 0 0-16,0 5 0 16,1 5 0-16,0 0 0 15,-3 5 0-15,-6 3 0 16,-4 4 0-16,-7 0 0 0,0 2 0 15,-11 2 0-15,-6 1 0 16,-3-2 0-16,-2-1 0 16,-5 2 0-16,0-6 0 15,-2-4 0-15,8 2 0 0,0-6 0 16,7-3 0-16,7 2 0 16,7-11 0-16,0 9 0 15,14-6 0-15,9-3 0 16,3 0 0-16,17 0 0 15,-3-7 0-15,15 2-49 0,2-3-42 16</inkml:trace>
  <inkml:trace contextRef="#ctx0" brushRef="#br1" timeOffset="201002.4774">18255 10939 409 0,'0'0'5'16,"0"-8"3"-16,0 8 1 16,2-14 3-16,-2 4-1 0,0 10 1 15,-5-13 0-15,-8 13 1 16,-6 8-5-16,-4 16-2 15,-7 5 0-15,1 12-6 16,-4 6 0-16,4 10 0 16,3 0 0-16,6 3 0 0,6-4 0 15,11-3 0-15,3-6 0 16,8-5 0-16,7-6 0 16,4-7 0-16,6-9 0 0,3-9 0 15,5-5 0-15,3-6 0 16,-2-13 0-16,2-6 0 15,-1-15 0-15,-3-7 0 16,-2-11 0-16,-7-2 0 16,-6-8 0-16,-13-3 0 15,-4 6 0-15,-7 2 0 0,-12 11 0 16,-4 7 0-16,-9 12 0 16,-6 13 0-16,1 5 0 0,2 9 0 15,-2 9 0-15,7 8 0 16,5 6 0-16,8 3 0 15,5 6 0-15,12 0 0 16,0 1 0-16,14-1 0 0,11-2 0 16,5-8 0-16,6 0 0 15,8-4 0-15,0-9 0 16,6 2 0-16,-7-4-40 16,7-5-47-16,-11-2-4 15</inkml:trace>
  <inkml:trace contextRef="#ctx0" brushRef="#br1" timeOffset="201508.9743">18512 11451 454 0,'0'0'5'0,"0"0"2"0,-2-9 3 15,0-1 0-15,2-5 1 16,0 1 1-16,2-1-10 16,5-5-2-16,2 2 0 15,7 1 0-15,2 5 0 16,3 4 0-16,0 3 0 15,2 5 0-15,-5 5 0 0,-4 5 0 16,-2 7 0-16,-7 3 0 16,-5 3 0-16,-2 4 0 15,-11-1 0-15,1 2 0 0,-5 2 0 16,-6-7 0-16,1 0 0 16,5 3 0-16,0-8 0 15,1-4 0-15,7-1 0 0,0-3 0 16,9-10 0-16,0 7 0 15,13-7 0-15,8 0 0 16,0-3 0-16,7-1 0 0,5-2 0 16,-3-1 0-16,4 0 0 15,-5-1 0-15,-4 4 0 16,-2 1 0-16,-11-2 0 16,-12 5-85-16,16-3-5 15</inkml:trace>
  <inkml:trace contextRef="#ctx0" brushRef="#br1" timeOffset="201749.4516">19231 11192 485 0,'0'0'4'0,"0"0"1"0,0 0 2 16,0-10 0-16,0 10-4 16,0-10-3-16,0 10 0 15,12-9 0-15,4 9 0 0,-4-3-7 16,8 3-79-16,5 3-3 16</inkml:trace>
  <inkml:trace contextRef="#ctx0" brushRef="#br1" timeOffset="201898.1594">19204 11412 446 0,'0'0'6'16,"0"0"3"-16,0 0 3 15,0 0 2-15,0 0-1 0,11 5-2 16,5-5-11 0,7 0 0-16,2-2 0 0,5-8 0 15,-8 5-61-15,23-2-29 16</inkml:trace>
  <inkml:trace contextRef="#ctx0" brushRef="#br1" timeOffset="220545.9177">20069 11065 318 0,'0'0'8'16,"10"-12"3"-16,-3 2 2 0,1-3 2 15,0-2 4-15,1-1-1 16,-4-4 1-16,0 1 0 15,-5 1-7-15,-7 5-4 16,-8 3-2-16,-2 1-2 0,-8 6-2 16,-4 3-1-16,3 4-1 15,-8 7 0-15,8 2-1 16,0-4 0-16,8 7 0 16,2-1 0-16,9-1 2 0,5 3 0 15,4 0 1-15,13 1 0 16,7 0 1-16,8 1 0 15,6 1 0-15,5 0 1 16,1-1-3-16,1-1 0 16,-1-1 0-16,-7 0 0 0,-5 1-1 15,-5-2 1-15,-8 3-1 16,-9-6 1-16,-4 5 0 16,-4 1 0-16,-12-3 1 15,-5 2-1-15,-8-4 1 0,-8 1 0 16,-1-2-1-16,-6-1 0 15,-3-4 0-15,1-3 0 16,5-5 0-16,-1 0-1 0,10-13 1 16,5-2-1-1,5-4 0-15,8-6 0 16,10-4 0-16,3-3-1 0,11-5 1 16,6 1 0-16,6-1-1 15,3 2 1-15,6 0-2 0,-5 4 1 16,2 3-1-16,-2 3 1 15,-7 4 0-15,-1 3 0 16,-5 5 1-16,-7 4-2 16,0 3 3-16,-10 6-1 15,0 0 0-15,0 0 0 0,0 0 0 16,0 0-1-16,0 0 0 16,0 0-1-16,0 8-3 15,0-8-6-15,-4 20-15 0,-10 2-46 16,10-7-12-1</inkml:trace>
  <inkml:trace contextRef="#ctx0" brushRef="#br1" timeOffset="221110.6824">20564 11209 354 0,'0'0'7'16,"0"0"4"-16,0 0 3 16,0 0 0-16,-5-2 2 0,5 2 0 15,0 0 2-15,0 0-1 16,-10-7-6-16,10 7-4 15,0 0-1-15,0 0-3 16,0 0-1-16,0 0 0 16,0 0-1-16,0 0-1 15,0 0 2-15,0 0-1 16,5-3 0-16,-5 3 0 0,15 0 1 16,-15 0-1-16,9 0 0 15,-9 0 2-15,0 0-3 16,11-3 0-16,-11 3 0 0,0 0 0 15,0 0 0-15,0 0 0 16,0 0 0-16,0 0 0 16,0 0 0-16,0 0 0 0,0 0 0 15,-5 0 0-15,5 0 0 16,0 0 0-16,-10 3 0 16,10-3 0-16,0 0 0 0,0 0 0 15,0 0 0-15,0 0 0 16,0 0 0-16,0 0 0 15,0 0 0-15,0 0-5 16,0 0 0-16,0 0-3 16,0 0-5-16,0 0-8 15,0 0-15-15,0 0-48 0,0 0-1 16</inkml:trace>
  <inkml:trace contextRef="#ctx0" brushRef="#br1" timeOffset="221644.2561">21183 10961 381 0,'0'0'6'0,"0"0"2"15,0 0 2-15,2-12 1 16,-2 12 1-16,0 0 1 16,0-12-1-16,0 12 0 0,0 0-4 15,-5 0-4-15,-4 5-1 16,-1 5-2-16,2 5-2 0,-4-1 3 15,-1 6 0-15,3 2-1 16,3-2 1-16,7 1 1 16,0 0-1-16,7-3 1 0,6-2 0 15,4 2-2-15,1 0 1 16,3-5-1-16,2 1 1 16,2 1-1-16,-2-3 0 15,-4 1 0-15,-1-4 0 16,-4 2 0-16,-3-2-1 0,-2 0 2 15,-9-9-2-15,4 13 0 16,-4-13 0-16,-11 19 0 16,-2-13 0-16,-6 2 0 15,-6-1 0-15,-7-2 0 16,-1 0 0-16,-1-2 0 0,1-1 0 16,-1-2-15-16,8-2-28 15,4-3-42-15,3-10-3 16</inkml:trace>
  <inkml:trace contextRef="#ctx0" brushRef="#br1" timeOffset="221828.7628">21303 10902 395 0,'0'0'4'0,"0"0"3"15,10-10 2-15,-10 10 0 0,9-10 0 16,-9 10 0-16,20-14 0 15,-8 6-1-15,0 5-7 16,9 3-21-16,4 8-60 16,-8-1 0-16</inkml:trace>
  <inkml:trace contextRef="#ctx0" brushRef="#br1" timeOffset="222327.0376">21621 11093 464 0,'0'0'3'0,"0"0"2"0,-6-17 2 16,6 6-1-16,0-3 0 15,0 1 0-15,3-2 0 16,4-2 2-16,6 3-8 15,2 1 0-15,2 3 0 0,3 5 0 16,3 2 0-16,2 3 0 16,-4 0 0-16,0 8 0 15,-6 4 0-15,2 3 0 16,-8 4 0-16,0 1 0 16,-9 4 0-16,-9-3 0 0,-3 6 0 15,-5-4 0-15,-5 2 0 16,-6-3 0-16,3 1 0 15,-4-6 0-15,4 0 0 0,0-5 0 16,8-3 0-16,-1 0 0 16,8-4 0-16,10-5 0 15,-10 7 0-15,10-7 0 16,10 5 0-16,5-5 0 0,2 0 0 16,6 0 0-16,1 3 0 15,4-3 0-15,1 0 0 16,-4 0 0-16,-2 2 0 15,-5-2 0-15,-1 3 0 0,-4 0 0 16,-2 1-8-16,-8 8-71 16,-3-12-9-16</inkml:trace>
  <inkml:trace contextRef="#ctx0" brushRef="#br1" timeOffset="222735.9389">22180 11049 466 0,'0'0'3'16,"0"0"3"-16,0-11-1 0,0 11 0 16,0-12 1-16,0 12 0 15,-13-5-1-15,3 5 2 16,-2 0-5-16,0 7-2 15,-4 3 0-15,4 5 0 16,-1 3 0-16,1 4 0 16,5-3 0-16,7 4 0 0,0-1 0 15,7-4 0-15,5 4 0 16,6-5 0-16,3 0 0 16,3-5 0-16,-2 5 0 15,1-8 0-15,-4 1 0 0,-1-3 0 16,-6 0 0-16,-1 1 0 15,-11-8 0-15,9 5 0 16,-9-5 0-16,-7 5 0 0,-6-3 0 16,-2 3 0-16,-7-5 0 15,-1 5-29-15,6-2-55 16,-18-3-4-16</inkml:trace>
  <inkml:trace contextRef="#ctx0" brushRef="#br1" timeOffset="222925.5202">22165 11028 438 0,'0'0'4'0,"0"0"0"15,10-13 2-15,-10 13 0 16,20-14 0-16,-3 9 0 16,1-2 0-16,3 2-5 15,13 5-25-15,-5 5-56 16,4 0-3-1</inkml:trace>
  <inkml:trace contextRef="#ctx0" brushRef="#br1" timeOffset="223276.5829">22689 10996 422 0,'0'0'4'15,"0"0"1"-15,-15-7 2 16,8 2 1-16,-5 5 0 0,-4 0 0 15,0 0 0-15,-2 2 0 16,1 4-1-16,1 8-3 16,3-2-1-16,4 5-1 15,2-1 1-15,4 4-1 16,3-3 1-16,3 2 0 0,10 1-2 16,1-2 1-16,5 0 1 15,0-1-3-15,8 0 0 16,-5 0 0-16,0-2 0 0,-2-1 0 15,-2-2 0-15,-9-1 0 16,-1 2 0-16,-6-6 0 0,-2-7 0 16,-12 12 0-16,-3-6 0 15,-7-4 0-15,-6 0 0 16,-2 1 0-16,-6-3 0 16,1 0-7-16,-5 0-27 15,7-7-49-15,3-1-5 16</inkml:trace>
  <inkml:trace contextRef="#ctx0" brushRef="#br1" timeOffset="223442.1399">22709 10902 411 0,'0'0'4'0,"0"0"2"0,10-8 2 15,-10 8-1-15,12-7 1 16,-1 2-1-16,1 0-1 15,6 5-7-15,-9-5-31 0,6 5-48 16,5 0-2-16</inkml:trace>
  <inkml:trace contextRef="#ctx0" brushRef="#br1" timeOffset="223758.2778">23216 10519 423 0,'0'0'5'15,"0"0"2"-15,-2-9 1 0,2 9 0 16,-15-9 1-16,5 9 0 16,0-3 0-16,-4 3-1 15,3 0-4-15,4 10-1 16,0 1-3-16,7 1 1 16,4 0 0-16,6-2 0 0,10 0 0 15,7-5 1-15,1-3-1 16,2-2 1-16,0-5 0 15,-3-5 0-15,-5-2 0 16,-4-6 1-16,-13 3-3 0,-5 3 0 16,-10 0 0-16,-10 7 0 15,-5 0 0-15,-8 7-3 16,-1 9-8-16,-4 8-30 0,2 6-44 16,-5 7-2-16</inkml:trace>
  <inkml:trace contextRef="#ctx0" brushRef="#br1" timeOffset="224462.9891">17879 11872 285 0,'0'0'5'0,"-12"0"8"16,2-1 1-16,-1 1 3 15,-1 0-2-15,3-3 1 0,-2 3 0 16,11 0 3-16,-7 3-5 15,14 2-5-15,16-1-1 16,20 5-1-16,26-8 1 0,25 2 1 16,30-3-1-16,35 0-1 15,27-4-1-15,39-5-1 16,21 1-1-16,23 2 0 0,14 0-1 16,15 4 0-16,10-1-1 15,5 1 1-15,5 0-1 16,-2 2 0-16,0-3 0 15,-5 3 0-15,-10-2 1 16,-13 2-3-16,-15-3 0 16,-20 0 0-16,-21 2 0 0,-25-2 0 15,-28 0 0-15,-28 1 0 16,-29-3 0-16,-28 2 0 16,-27 1 0-16,-21 0 0 15,-17 2 0-15,-14-2 0 0,-15 2 0 16,0 0 0-16,-15 2 0 15,-5 0 0-15,-5 3 0 16,-2 2 0-16,-10 0 0 0,-3 4-21 16,8-2-66-16,-11 2-3 15</inkml:trace>
  <inkml:trace contextRef="#ctx0" brushRef="#br1" timeOffset="225110.7345">17611 11880 345 0,'0'0'-5'15,"-12"-8"-58"-15,12 8-5 16</inkml:trace>
  <inkml:trace contextRef="#ctx0" brushRef="#br1" timeOffset="225377.0177">17421 10761 234 0,'0'0'2'0,"0"0"-2"16,0 0 0-16,0 0-1 15,0 0 1-15,0 0 0 0,0 7 0 16,0 8-8-16,8 5-40 16,-3 2-11-16</inkml:trace>
  <inkml:trace contextRef="#ctx0" brushRef="#br1" timeOffset="226109.2211">17554 10717 239 0,'0'0'10'16,"0"0"4"-16,-5-11 4 0,5 11-1 15,-11-5 1-15,11 5 3 16,-14 17 0-16,3 8 4 0,2 12-9 15,4 10-4-15,2 16 0 16,3 8 1-16,0 9-1 16,3 6-1-16,4-2-1 15,4 1-1-15,-4-5-1 0,2-2-2 16,-4-9-2-16,-5-3-1 16,0-11-1-16,0-6 0 15,0-7-1-15,0-9 0 16,-2-7-1-16,-1-6 1 0,3-8 0 15,0-2 0-15,0-10-3 16,0 0-2-16,0 0-6 16,-4-19-7-16,4 2-15 15,-3 2-45-15,3-16-6 0</inkml:trace>
  <inkml:trace contextRef="#ctx0" brushRef="#br1" timeOffset="227874.3327">17441 10635 253 0,'0'0'6'0,"0"0"5"0,-7-10 2 16,7 10 3-16,-5-13 0 15,5 3 2-15,0 0-1 16,0-2 2-16,0 0-5 15,3 2-6-15,4 0-2 0,2-3-3 16,10 3 0-16,1 4-2 16,1-3 0-16,12 0 0 15,5 1-1-15,6 4 1 0,6-4-1 16,4 1 1-16,11-1-1 16,2 3 1-16,12-5-1 15,4 6 1-15,6-4 0 0,6 1-1 16,7-4 0-16,7 4 0 15,1-3 0-15,7 0 0 16,4 2-1-16,4-1 1 16,4 1 0-16,7-1-1 15,8-1 2-15,6 3-1 0,4-1 1 16,4 1-1-16,2 4 1 16,2-2-1-16,-1 3 1 15,-1 2-1-15,-4 0 0 16,-4 0 1-16,-5 2-1 15,-6 3 0-15,-4-2 0 16,-8-1 1-16,-7 0-1 0,-8-2 0 16,-5 0 1-16,-4 0-1 15,-8 0 0-15,-10 0 1 0,-8-4-1 16,-4 1 0-16,-8 3 0 16,-5-2 1-16,-7-1-1 15,-5 1 0-15,-11-2 1 16,2 4-1-16,-5-2 0 0,-3 0 0 15,-3-1 0-15,-4 3 0 16,0-2 0-16,-1 2 0 16,-5-3 0-16,-3 3 0 15,-2 0 0-15,-3-2-1 16,4 2 1-16,-4 0 0 0,1 0 0 16,1 0 0-16,-2 0 1 15,3-3-1-15,5 0 0 16,-5 2 0-16,5-2 0 15,0 0 0-15,2 1 0 16,1-1 1-16,-2 2-1 0,4-2 0 16,-2-2 0-16,-1 0 0 15,-4 2 1-15,2-1 0 0,-7-1-1 16,-4 0 1-16,3 2 0 16,-12 3-1-16,13-9 1 15,-13 9-1-15,15-11 0 16,-2 9 0-16,-3-3 0 0,4 0 0 15,1-1 0-15,0 2 0 16,-2 2 0-16,1-4 0 16,-1 1 0-16,-3 5 0 15,-10 0 0-15,13-4 0 16,-13 4 0-16,14-3 0 0,-14 3 0 16,12-5 0-16,-12 5 0 15,13-3 0-15,-13 3 0 16,17-2 0-16,-6 2 0 15,-2-2 0-15,3-1 0 0,4 3 0 16,-2-2 1-16,2-1-1 16,-2 1 0-16,2-1 0 15,3 1 0-15,-1 2 1 0,2-2-1 16,-3-1 0-16,1 0 1 16,2 3-1-16,-4 0 0 15,0 0-1-15,1 0 1 16,-2 6 0-16,0-2-1 0,0 4 1 15,0-1 0-15,-2 3-1 16,1 0 1-16,0 2-1 16,2 6 1-16,-2-1 0 15,2 1-1-15,-4 3 1 16,1-1 0-16,-4 8 1 0,1-3 0 16,-3 6 0-16,1 1 0 15,-3 4 0-15,0 3 1 16,0 1-1-16,1 5 0 15,1-6 0-15,-3 6-1 16,4-4 0-16,-3 3 1 0,0-3-1 16,3-2 1-16,-4 2 0 15,-1-5-1-15,-1-1 3 0,3 1 0 16,-2-3-1-16,2 0 1 16,-3-1 0-16,1-2 0 15,0 2 0-15,-3-4 0 16,2-2-2-16,-2 2 1 0,0-2-1 15,0 0 1-15,0-2-1 16,0 1 0-16,0-3 1 16,0 2-1-16,0-3 0 15,0-1 0-15,0 0 0 0,0-1 0 16,0-1 0-16,0-3 0 16,0 0-1-16,0 0 1 15,0-1-1-15,2-1 1 16,1-4-1-16,-3 2 1 15,5 1-1-15,-3-2 1 16,0-2 0-16,4 1 0 0,-1 2-1 16,2 0 0-16,3-1 0 15,-2 3 1-15,2-4-1 0,2 4 0 16,1-3 1-16,-4 0-2 16,-1-5 2-16,-8-5-1 15,17 11 0-15,-17-11 0 16,0 0 0-16,8 6 0 0,-8-6 0 15,0 0-1-15,0 0 1 16,0 0 0-16,0 0 0 16,2 10 0-16,-2-10 1 15,0 10-1-15,0-10-2 16,-2 15-9-16,2-15-65 0,0 10-7 16</inkml:trace>
  <inkml:trace contextRef="#ctx0" brushRef="#br2" timeOffset="245926.3583">3682 17093 278 0,'0'0'6'0,"0"0"6"0,0-13 2 0,0 13 5 15,0-12-1-15,0 12 1 16,-2-10 2-16,2 10-2 16,-16 0-5-16,4 10-5 15,-6 8-3-15,-1 7-3 0,6-11-1 16,1 6 0-16,-4 4 0 16,2 9 0-16,-3 1 1 15,0 3 1-15,-1 4 0 16,-2 0 0-16,5 7 1 15,0 3-2-15,3-1-1 0,-4 2 1 16,7 0-1-16,2 5-1 16,2-5 0-16,5 2 0 15,0-1-1-15,7-4 3 16,5-5-2-16,6-4 2 16,-18-40-1-16,18 33-1 15,1 0 1-15,8-7-1 0,-3 1 0 16,5-9 0-1,-2-2 1-15,1-2-1 0,-4-2 0 16,1-4 0-16,-3 1 1 16,-22-9-1-16,28 3 1 15,-3-1 0-15,-25-2 0 16,0 0-1-16,0 0 1 16,12 0-2-16,-5 0 0 0,4 0 0 15,1 0 0-15,-12 0 0 16,0 0 0-16,0 0 0 15,0 0 0-15,0 0 0 16,0 0 0-16,0 0 0 16,0 0 0-16,0 0 0 15,0 0 0-15,0 0 0 0,0 0 0 16,0 0 0-16,0 0 0 16,0 0 0-16,0 0 0 15,0 0-6-15,0 0-4 16,0 0-10-16,0 0-17 15,0 0-51-15,0 0 0 16</inkml:trace>
  <inkml:trace contextRef="#ctx0" brushRef="#br2" timeOffset="247106.9983">4130 17479 348 0,'0'0'6'0,"0"0"2"16,0 0 4-16,0 0 1 15,0 0 0-15,0 0 0 16,0 0 1-16,0 0-1 16,0 0-5-16,0 0-4 0,-8 0-2 15,8 0 0-15,-8 12-2 16,8-12 1-16,-7 16-1 15,5-7 1-15,-1 4-1 16,3-1 2-16,0 3-1 16,0-1 0-16,3 2 0 0,2 0 1 15,1 2-1-15,8-2 1 16,-4-2-1-16,2 1 0 16,3-1 0-16,-3 1 1 15,3-3-1-15,0 5 1 0,-2-3 0 16,-4-2 0-16,-1 1 0 15,-1-4 0-15,-7 6 1 16,0-15-3-16,-3 23 0 0,-4-13-2 16,0-2-5-16,-6-2-9 15,-1-3-21-15,4-3-46 16,-8 0-3-16</inkml:trace>
  <inkml:trace contextRef="#ctx0" brushRef="#br2" timeOffset="247292.0664">4119 17403 308 0,'0'0'5'15,"0"0"3"-15,0 0 2 0,0 0 1 16,16-9 1-16,-16 9 0 16,11-2 2-16,-1 2-1 15,3 0-4-15,-1 0-8 0,9 0-25 16,-1 2-49-1,-1 4-2-15</inkml:trace>
  <inkml:trace contextRef="#ctx0" brushRef="#br2" timeOffset="247719.9529">4608 17486 332 0,'0'0'6'16,"0"0"3"-16,0 0 1 0,0 0 3 16,-4 3 0-16,4-3 0 15,-10 6 0-15,10-6 1 16,-16 12-6-16,16-12-1 16,-11 20-5-16,6-11 2 0,0 3-2 15,3 1 0-15,-1 1 1 16,3 1-1-16,0-3 0 15,3 5-1-15,2-5 2 0,3 0-1 16,5-3 0-16,3-1 0 16,1-1 1-16,-3-7-1 15,5 3 1-15,-2-3 0 16,-2-8 0-16,0-2 0 16,-6-4 0-16,2-4-1 0,-6 0-1 15,-3-1-1-15,-2 2 1 16,0-1-2-16,-7 4 1 15,-4 1-2-15,-1 4-1 16,0-2-2-16,-3 5-5 16,3 2-15-16,-2 4-46 0,3 6-12 15</inkml:trace>
  <inkml:trace contextRef="#ctx0" brushRef="#br2" timeOffset="248159.4538">5069 17497 399 0,'0'0'5'0,"0"0"1"16,0 0 3-16,0 0 0 16,-5-11 1-16,5 11 1 15,-7-2 0-15,7 2 0 16,-15 0-4-16,7 5-3 15,-4 3 0-15,5-1-3 0,-4 4 1 16,4 1 0-16,0 2-1 16,2 1-1-16,0-1 1 15,5 4 0-15,0-1 1 0,5 1-1 16,4-1 0-16,1-5 0 16,6 1 0-16,0-4 1 15,5-1-1-15,-1-5 1 16,1-3 0-16,0 0-1 0,-3-11 0 15,-5-1 1-15,3 0-2 16,-6-5 0-16,-6-3 0 16,-4 2 0-16,0-2 0 0,-6 6 0 15,-4-3 0-15,-5 4 0 16,-4 3-2-16,3 4-2 16,-2-2-2-16,1 2-6 0,-2 3-11 15,8 2-36 1,1 1-28-16,10 0-1 0</inkml:trace>
  <inkml:trace contextRef="#ctx0" brushRef="#br2" timeOffset="248556.4543">5790 17394 383 0,'0'0'7'0,"0"0"2"0,0 0 4 15,0-9 1-15,0 9 1 16,0 0 0-16,0 0 0 16,0 0 0-16,0 0-6 15,0 0-2-15,-7 9-4 0,7 3-1 16,0 2-1-16,0 3 2 16,2 0-3-16,0 3 0 0,3 3 0 15,0 4-8-15,1 3-9 16,-4-3-22-16,-2 5-47 15,3-2 2-15</inkml:trace>
  <inkml:trace contextRef="#ctx0" brushRef="#br2" timeOffset="248834.7195">5601 17588 350 0,'0'0'5'15,"0"0"0"-15,0 0 4 0,0-7 0 16,0 7 3-16,0 0 1 15,7-13 0-15,-7 13 1 16,21-7-3-16,-8 4 0 16,6 1-1-16,3 0-2 15,2-1-1-15,4-2-2 0,2 3 0 16,5 2-1-16,0-3 0 16,2 1-2-16,0 2-1 15,0 0 1-15,1 0-1 0,-3 0-1 16,0 0 0-16,-3 0-1 15,-7 0-2-15,2 0-6 16,-7 0-6-16,-5 0-24 16,2 0-45-16,-17 0-2 15</inkml:trace>
  <inkml:trace contextRef="#ctx0" brushRef="#br2" timeOffset="249405.2271">6596 17495 381 0,'0'0'5'0,"0"0"1"16,0 0 1-16,-5-11 2 15,5 11 0-15,-11-10 1 0,11 10 1 16,-17-12-1-16,4 7-3 16,1 0-2-16,-1 0-2 15,-1 2-1-15,-4 3-2 0,4 0 0 16,-4 0 0-16,6 3-1 16,-2 4 1-16,3 1 0 15,4 4 1-15,2-2-1 16,5 3 1-16,0 2 0 15,5-6 0-15,2 4 0 16,4-3 0-16,8-3 0 0,-2-4 1 16,3-3-1-16,0 0 2 15,0-10-1-15,10-18 2 16,0-22-1-16,-6-10 0 16,-11-3 0-16,-11-10 0 0,-4 5 0 15,-11 3 0-15,-2 16 0 16,0 14-1-16,5 8-2 15,1 12 1-15,9 15 0 0,-13 10 0 16,13 17 1-16,0 13-2 16,2-17-2-16,6 6 2 15,0 3 0-15,1 8 2 16,2-3-2-16,3 7-3 16,2-1-1-16,1-2-6 0,0 5-13 15,3-10-52-15,1 3-10 16</inkml:trace>
  <inkml:trace contextRef="#ctx0" brushRef="#br2" timeOffset="249937.0629">7040 17479 412 0,'0'0'5'0,"0"0"2"0,0 0 1 16,-12-5 3-16,12 5 0 15,-7-5 1-15,7 5 0 16,-11-10 0-16,11 10-4 16,-5-12-3-16,5 12-2 15,0-15-1-15,0 15-1 0,5-14-1 16,-5 14 0-16,13-18-1 16,-3 12 0-16,-1 3 0 15,4-1 0-15,2 2-1 0,-2 2 0 16,-1 0 1-16,1 2 0 15,-3 5 0-15,-1 4 0 16,-2-1 1-16,-1 2-1 16,-1 1 2-16,-5-1-2 15,0 2 1-15,0-1 0 0,0-1 0 16,0 4 1-16,-2-4 0 16,2 0 0-16,0-2 0 15,0 0 0-15,4 0 0 16,4-1 0-16,-1-4 0 0,3 3-1 15,0 2 0-15,2-2 1 16,1-1-1-16,-3 1 1 16,0 1 0-16,-2 2 0 0,-4 1-1 15,-1 0 3-15,-3 5-3 16,-5-4 0-16,-5 2 0 16,-5 0 0-16,-3 0 0 15,-1-3 0-15,-6 3-3 16,-3-6-5-16,3 1-6 15,-2-5-21-15,-5-5-48 0,8 0-3 16</inkml:trace>
  <inkml:trace contextRef="#ctx0" brushRef="#br2" timeOffset="250269.3903">7341 16872 464 0,'0'0'2'0,"0"0"0"16,0 0 1-16,13-3 1 0,-1 3 1 16,6 9 1-16,3 3 1 15,7 10 1-15,4 12-1 16,11 8-4-16,-1 11-3 0,-22-24 0 16,5 7 0-16,-6 3 0 15,6 2 0-15,-2 4 0 16,-6 7 0-16,3 1 0 15,-4 5 0 1,-7 2 0-16,1 2 0 0,-8-3 0 16,-2 4 0-16,-2-4 0 15,-8 0 0-15,-4-2 0 16,3 0 0-16,-8-4 0 16,3-6 0-16,-4-8 0 0,20-39-72 15,-19 31-19-15</inkml:trace>
  <inkml:trace contextRef="#ctx0" brushRef="#br2" timeOffset="251153.1153">8398 17199 354 0,'0'0'6'15,"2"-10"4"-15,-2 10 3 0,2-20 1 16,-2 8 1-16,-2-3 0 16,-3 3 1-16,-7-3 0 15,-3 8-6-15,-10 2-3 16,-3 5-3-16,-5 5-2 16,-3 7 0-16,6 8-1 0,-2 2 0 15,7 5 0-15,15-12-2 16,1 0 0-16,6 2 1 15,3 1 0-15,3-2 0 16,9 4 1-16,5-2-1 0,5 0 0 16,3-1 2-16,3 1-1 15,1-2 0-15,4 1 0 16,-1 4 0-16,0-4 0 16,-2 0-1-16,0 3 1 15,2-5 0-15,-7-1 1 0,-5 4-1 16,-5-5 0-16,-8 2 1 15,-7-3-1-15,-6 2 0 16,-10-1 1-16,-6-3-2 0,-3-1 1 16,-5 0-1-16,-2-4 1 15,-1 2 0-15,-1-5-1 16,4 1-3-16,-5-3-3 16,8 0-6-16,-3-3-17 0,5-2-56 15,13-2-1-15</inkml:trace>
  <inkml:trace contextRef="#ctx0" brushRef="#br2" timeOffset="251369.1092">8770 17340 451 0,'0'0'3'15,"0"0"1"-15,0 0 0 16,0 0 2-16,0 0 0 0,0 10 0 15,0-10 1-15,3 17 0 16,-1-7-3-16,-2 4-1 16,3 0-3-16,0 1-3 0,-1 0-9 15,3-1-22-15,7 3-49 16,-7-2-1-16</inkml:trace>
  <inkml:trace contextRef="#ctx0" brushRef="#br2" timeOffset="251772.3595">9009 17392 424 0,'0'0'5'16,"0"0"1"-16,0 0 1 15,0 0 0-15,0 0 0 16,0 0 0-16,-5 2 1 16,5-2-1-16,-5 12-4 0,5-12-1 15,-3 17-1-15,2-8 0 16,1 1 0-16,0 0 0 15,0 0 0-15,0-1 1 0,0 1 0 16,0-2 0-16,0-8 0 16,4 15 1-16,-4-15 0 15,0 0 0-15,15 0 0 16,-15 0 0-16,15-20-3 16,-15 20 0-16,20-40 0 0,-10 26 0 15,0-1 0-15,-4 0 0 16,5 2 0-16,2 3 0 15,-3 3 0-15,2 2 0 16,-2 5 0 0,0 0 0-16,2 8 0 0,0 4 0 15,1 3 0-15,-3 8 0 0,3-2 0 16,-3-1 0-16,2 5-8 16,-2-2-8-16,7 1-33 15,-1-4-36-15,-2-3-1 16</inkml:trace>
  <inkml:trace contextRef="#ctx0" brushRef="#br2" timeOffset="252185.9513">9787 16969 444 0,'0'0'4'0,"0"-11"1"15,0 11 3-15,0-17 0 16,-2 7 1-16,-4 3 1 0,-3 0 0 16,-3 7 0-16,-9 5-7 15,0 22-3-15,-9 11 0 16,17-11 0-16,-4 2 0 16,2 10 0-16,0 4 0 15,2 1 0-15,1 11 0 0,5-1 0 16,-1 6 0-16,5-4 0 15,3 7 0-15,4-4 0 16,7 0 0-16,7 2 0 0,2-3 0 16,5-3 0-16,0-3 0 15,7-2 0-15,-2-6 0 16,-30-44 0-16,31 33 0 16,5 1 0-16,-9-9 0 15,6-1 0-15,-9-12 0 16,3 5 0-16,-9-5 0 15,2-3 0-15,-20-9-77 16,0 0-15-16</inkml:trace>
  <inkml:trace contextRef="#ctx0" brushRef="#br2" timeOffset="253589.1848">10242 17281 352 0,'0'0'8'16,"3"-12"4"-16,-1 1 3 15,-2-1 2-15,0-3 1 0,0-4 1 16,-5 4 0-16,1-5 1 16,-7 8-8-16,-1 1-3 15,-8 6-4-15,3 3 0 16,-3 2-5-16,-1 5 0 0,2 5 0 16,4 5 0-16,2 3 0 15,3-3 0-15,10-3 0 16,0 0 0-16,6 0 0 15,1 0 0-15,8 3 0 0,0 0 0 16,8 1 0-16,-4-1 0 16,6 2 0-16,0-3 0 15,0 3 0-15,0 1 0 16,-1 0 0-16,-1-1 0 0,-1 0 0 16,-1 0 0-16,-7-2 0 15,-4 0 0-15,-9-1 0 16,-1 0 0-16,-4-2 0 15,-8-5 0-15,-8 1 0 16,1-3 0-16,-5-5 0 0,2 0 0 16,0-3 0-16,0-4 0 15,2-6 0-15,5 1 0 16,-2-16 0-16,7-11 0 16,13-6 0-16,18 3 0 0,11 1 0 15,6 3 0-15,0 11 0 16,-6 5 0-16,-8 10 0 15,-5 4 0-15,0 3 0 0,-7 5 0 16,-12 0-2-16,15 2-38 16,-5 6-46-16,-8 4-2 15</inkml:trace>
  <inkml:trace contextRef="#ctx0" brushRef="#br2" timeOffset="253805.597">10662 17350 488 0,'0'0'3'16,"0"0"1"-16,0 0 2 16,0 0-1-16,0 0 0 0,0 0-5 15,3-7 0-15,-3 7 0 16,0-7 0-16,0 7-4 15,0 0-82-15,7-10-1 16</inkml:trace>
  <inkml:trace contextRef="#ctx0" brushRef="#br2" timeOffset="254291.1243">11070 17219 381 0,'0'0'7'0,"0"0"3"0,0-9 2 15,0 9 1-15,-5-11 2 16,5 11-1-16,-7-13 2 0,7 13-1 15,-23-9-4-15,11 9-5 16,-8 0-2-16,5 6-1 16,-2 3-1-16,1 3 0 15,2 3-2-15,9-3 0 0,0-2 0 16,5 3 0-16,0-1 0 16,0 3 0-16,2-3 0 15,6 3 0-15,2 3 0 16,3-4 0-16,-1 4 0 0,0-3 0 15,3-1 0 1,-1 4 0-16,4-3 0 0,-2 2 0 16,-4-2 0-16,-3-1 0 15,2 1 0-15,-6-1 0 16,-5-2 0-16,0 0 0 16,-8 0 0-16,-2-4 0 0,-7 1 0 15,2-1 0-15,-8-3-11 16,1-3-29-16,7-2-47 15,-8 0-2-15</inkml:trace>
  <inkml:trace contextRef="#ctx0" brushRef="#br2" timeOffset="254469.8117">11005 17120 445 0,'0'0'2'15,"0"0"2"-15,0 0 2 16,16-5 0-16,-16 5 1 15,17-4 0-15,-4 1 0 16,1 1-1-16,1 2-4 16,7 0-14-16,-2 9-68 15,2-4-4-15</inkml:trace>
  <inkml:trace contextRef="#ctx0" brushRef="#br2" timeOffset="254936.5233">11385 17336 478 0,'0'0'4'0,"0"0"2"16,-2-5 2-16,2 5 2 16,-7-17-5-16,2 4-5 15,2 0 0-15,3-2 0 16,0-2 0-16,10 0 0 15,3 5 0-15,4 0 0 0,0 4 0 16,9 5 0-16,-7 3 0 16,1 3 0-16,0 6 0 15,-20-9 0-15,12 20 0 16,-7-10 0-16,0 5 0 16,-5 0 0-16,0 2 0 15,-5 1 0-15,-2-1 0 0,0 3 0 16,-6-1 0-16,1 1 0 15,0-2 0-15,-4 1 0 0,4-1 0 16,-1-1 0-16,1-2 0 16,-3-3 0-16,5 0 0 15,5 2 0-15,5-14 0 16,-2 12 0-16,2-12 0 0,7 7 0 16,5-7 0-16,3 3 0 15,3-3 0-15,2 0 0 16,0 0 0-16,2 0 0 15,-5 0-10-15,-4 0-78 16,7 0-2-16</inkml:trace>
  <inkml:trace contextRef="#ctx0" brushRef="#br2" timeOffset="255390.3912">11930 17227 433 0,'0'0'5'0,"0"0"2"15,0-11 2-15,0 11 1 16,0-12 1-16,0 12 1 16,-3-12 1-16,3 12-2 15,-7-6-11-15,7 6 0 16,-17 0 0-16,9 11 0 0,-4-1 0 15,10-1 0 1,-6 4 0-16,3-3 0 0,0 2 0 16,2 0 0-16,1 3 0 15,2 0 0-15,0 0 0 16,2 0 0-16,3 0 0 16,6-3 0-16,-2 3 0 0,1 0 0 15,2-3 0-15,4 2 0 16,-2 0 0-16,1-4 0 15,0 0 0-15,-5-1 0 0,2 1 0 16,-1-3 0-16,-6 4 0 16,-3-4 0-16,-2 0 0 15,0-7 0-15,-14 16 0 16,1-8 0-16,-2-4 0 0,-3-2 0 16,1 1-36-16,2-3-52 15,-4 0-1-15</inkml:trace>
  <inkml:trace contextRef="#ctx0" brushRef="#br2" timeOffset="255554.041">11903 17149 450 0,'0'0'3'16,"0"0"0"-16,17-7 1 16,-7 5-1-16,5-1 2 0,3 1-1 15,4-1 0-15,5 1-6 16,3 2-23-16,18 2-54 15,-20 3-4-15</inkml:trace>
  <inkml:trace contextRef="#ctx0" brushRef="#br2" timeOffset="255924.8115">12365 17216 461 0,'0'0'4'16,"0"0"1"-16,0 0 2 0,0 0 0 15,-13 0 1-15,13 0 1 16,-14 0-1-16,4 0-6 16,0 6-2-16,-5 1 0 15,15-7 0-15,-13 15 0 16,6-5 0-16,2-1 0 16,-2 1 0-16,2 4 0 0,5 0 0 15,-3-1 0-15,3 4 0 16,0-3 0-16,6 2 0 0,1-3 0 15,0 4 0-15,6-2 0 16,-1 2 0-16,0-3 0 16,4-2 0-16,-2 1 0 15,-1-1 0-15,-1-2 0 16,1-3 0-16,-3 6 0 0,-10-13 0 16,7 15 0-16,-7-15 0 15,-2 17 0-15,-8-9 0 16,-6-6 0-16,2 6-15 15,-4-4-72-15,1-1-4 0</inkml:trace>
  <inkml:trace contextRef="#ctx0" brushRef="#br2" timeOffset="256090.3662">12363 17199 457 0,'0'0'3'0,"0"0"0"0,12-2 2 16,-2 2 0-16,3 0 0 15,1-2 1-15,9 2-1 16,-1-3 0-16,6 3-10 16,-11 0-46-16,10 0-32 0,3-6-1 15</inkml:trace>
  <inkml:trace contextRef="#ctx0" brushRef="#br2" timeOffset="256405.4997">12728 16803 483 0,'0'0'0'16,"0"0"1"-16,0 0 0 0,10 12 3 15,-3 0 1 1,4 6 2-16,3 6 1 0,4 11-6 16,1 5-2-16,6 10 0 15,-2 1 0-15,-11-23 0 16,1 7 0-16,-1-1 0 15,1 8 0-15,-3-4 0 0,-1 6 0 16,-4-2 0-16,3 5 0 16,-8 1 0-16,0 1 0 15,0-3 0-15,-8 7 0 16,-1-5 0-16,-3 3 0 16,-4-7 0-16,-1 6 0 0,-3-8 0 15,2-1 0-15,18-41-62 16,-17 34-31-16</inkml:trace>
  <inkml:trace contextRef="#ctx0" brushRef="#br2" timeOffset="256954.7949">13439 17320 421 0,'0'0'8'15,"0"0"1"-15,0 0 3 16,0 0 0-16,-6-4 2 16,6 4 2-16,0 0-1 15,0-12-11-15,0 12-4 0,11-14 0 16,4 11 0-16,4-1 0 15,6-3 0-15,3 4 0 16,-1 3-15-16,-14 0-68 16,2 3-7-16</inkml:trace>
  <inkml:trace contextRef="#ctx0" brushRef="#br2" timeOffset="257135.1054">13379 17497 410 0,'0'0'6'16,"0"0"2"-16,0 0 1 15,0 0 2-15,0 0 1 0,0 0 2 16,-2 10 0-16,2-10 0 16,13 5-6-16,0-5-3 15,4 0-5-15,7 0 0 0,1 0 0 16,2 0 0-16,8 0-13 16,-8 0-70-16,10 0-5 15</inkml:trace>
  <inkml:trace contextRef="#ctx0" brushRef="#br2" timeOffset="257508.1056">14088 17152 474 0,'0'0'4'0,"0"0"1"16,0 0 2-16,0 0 0 15,0 0 1-15,0 0-2 16,5 7-6-16,0 8 0 0,-5-3 0 15,0 4 0-15,0 1 0 16,2 3 0-16,-2 2 0 16,0 4 0-16,3 1 0 15,-3-1 0-15,2-1 0 0,-2 2 0 16,3 1 0-16,-3-4-18 16,0 1-70-16,0-3-3 15</inkml:trace>
  <inkml:trace contextRef="#ctx0" brushRef="#br2" timeOffset="257868.1037">14404 17249 460 0,'0'0'5'0,"0"0"1"16,0 0 2-16,0 0 1 0,0 0 0 16,-10 0 2-16,10 0-8 15,-13 12-3-15,6-3 0 16,-3 2 0-16,2 1 0 15,3 3 0-15,-2 3 0 16,5-1 0-16,-1 1 0 0,3-5 0 16,3 4 0-16,1-2 0 15,6-1 0-15,1-2 0 16,3-2 0-16,4-3 0 16,-1-4 0-16,1-3 0 0,11-12 0 15,5-17 0-15,-8-15 0 16,-14 0 0-16,-12-1 0 15,-14 3 0-15,-14 5 0 16,-4 10 0-16,-5 17 0 0,1 7 0 16,4 3 0-16,6 7 0 15,-2 6 0-15,15 5-25 16,16 0-64-16,1-2-2 16</inkml:trace>
  <inkml:trace contextRef="#ctx0" brushRef="#br2" timeOffset="258237.6339">14884 17159 489 0,'0'0'3'0,"0"0"1"16,-7 0 1-16,-4 3 2 16,-4 4-4-16,-5 7-3 15,-5 0 0-15,13-4 0 16,-1 5 0-16,0-1 0 0,2 6 0 15,2-3 0-15,3 3 0 16,6 1 0-16,0-2 0 16,2-2 0-16,9 0 0 15,2-4 0-15,4-1 0 0,2-1 0 16,3-8 0-16,1 2 0 16,-14-11 0-16,34-12 0 15,-3-11 0-15,-16-13 0 16,-13-8 0-16,-16 0 0 15,-18 3 0-15,-14 13 0 0,-10 17 0 16,0 10 0-16,-2 4 0 16,8 7 0-16,3 9 0 15,14 2-21-15,6 2-69 16,6-2-4-16</inkml:trace>
  <inkml:trace contextRef="#ctx0" brushRef="#br2" timeOffset="261287.0385">15759 17222 288 0,'0'0'9'0,"0"0"4"0,-11 0 3 16,11 0-1-16,0 0 3 15,0 0 3-15,9 0 2 16,5 0-1-16,13 5-7 16,3-3-5-16,7 0-1 0,6-2-1 15,4 3-2 1,1-3-2-16,-4 0-2 0,-2 0-3 16,-4 0-3-16,-6 0-6 15,-9-3-11-15,-4 3-15 16,-4 5-45-16,-15-5-3 0</inkml:trace>
  <inkml:trace contextRef="#ctx0" brushRef="#br2" timeOffset="261502.9754">15796 17328 332 0,'0'0'4'0,"0"0"1"0,0 0 2 16,-11 0 3-16,11 0 4 15,0 0 2-15,0 0 0 16,0 0 1-16,9 8-2 0,-1-8-2 15,11 4-2-15,-2-1-2 16,6-3-3 0,2 2-2-16,2 1-2 0,3-1-2 15,2 1-4-15,3-1-7 16,-2 1-17-16,3 1-51 16,-4-4-3-16</inkml:trace>
  <inkml:trace contextRef="#ctx0" brushRef="#br2" timeOffset="261900.5463">16132 16987 407 0,'0'0'4'0,"0"0"2"0,0 0 2 16,0 0-1-16,0 0 1 15,0 0 1-15,0 0 2 16,7 0 1-16,15 1-4 16,8 7-2-16,10 0 0 0,5 4-1 15,6 3 0 1,2 2-2-16,-1 0-2 0,-2 6 0 16,-5 1 0-16,-11 4 0 15,-8-2-1-15,-19-8 0 16,-2 2-1-16,-3-2 1 0,-2 4 0 15,-6 0 1-15,-2 2-1 16,-8 2 2-16,-1 1-2 16,-8-3 0-16,3 1 0 0,-3 1 0 15,0-2 0-15,-2-2 0 16,2 0 0-16,0 4 0 16,-1-4-2-16,5-5-17 15,2-2-65-15,8 0-3 0</inkml:trace>
  <inkml:trace contextRef="#ctx0" brushRef="#br2" timeOffset="281950.5758">17849 17215 380 0,'0'0'6'15,"0"0"2"-15,0-11 1 16,0 11 1-16,-12-18 2 0,2 9 1 16,-5-2 0-16,-5-1 1 15,-5 7-5-15,-4 3-2 16,-6 2-1-16,-6 5-2 16,4 8-2-16,17-4-1 15,1 3-1-15,-1 1-1 0,5 0 1 16,0 4-1-16,3 0 1 15,5 0-1-15,-2-2-1 16,9 0 3-16,0-2 0 16,11 0 0-16,-1-6 1 0,15 0 1 15,17-7-1-15,8-17 2 16,4-12 0-16,-5-17 0 16,-1-11-4-16,-11-7 0 15,-12-6 0-15,-17 7 0 16,-5-7 0-16,-3 13 0 15,-3 0 0-15,-9 12 0 0,1 10 0 16,-1 11 0-16,-1 7 0 16,6 11 0-16,7 6 0 15,-10 23 0-15,8 7 0 0,2 9 0 16,0 8 0-16,7 10 0 16,3 8 0-16,3 2 0 15,3-1 0-15,-7-33 0 16,0 1 0-16,1-5 0 0,3 7 0 15,-1-7 0-15,-3 1-11 16,7-4-41-16,-2 1-36 16,-1-8-1-16</inkml:trace>
  <inkml:trace contextRef="#ctx0" brushRef="#br2" timeOffset="282504.6506">18147 17152 443 0,'0'0'4'0,"0"0"2"16,0 0 2-16,0-12 0 16,0 12 1-16,13-13 0 0,-6 4 1 15,5-1-1-15,4 0-4 16,4-2-5-16,2 0 0 15,0 6 0-15,3 0 0 16,1 2 0-16,-5 1 0 0,-1 3 0 16,-2 0 0-16,-8 7 0 15,-5 1 0-15,-3 4 0 16,-2 4 0-16,-7 1 0 16,-10 0 0-16,4 3 0 15,-2-3 0-15,-2 3 0 0,1-2 0 16,2-3 0-16,4-1 0 15,10-1 0-15,0-1 0 16,0-12 0-16,12 9 0 16,0-3 0-16,1-1 0 0,2 2 0 15,3-2 0-15,-3 3 0 16,4-3 0-16,1 3 0 16,-3-2 0-16,-2 2 0 0,3 0 0 15,-6-1 0-15,1 0 0 16,-7 4 0-16,1-2 0 15,-5-2 0-15,-2 3 0 16,-9-3 0-16,-5 4 0 0,-3-1 0 16,-3-2 0-16,-2-4 0 15,-3 1 0-15,0 0 0 16,0 0-9-16,-2-3-35 16,4-2-43-16,3 0-1 15</inkml:trace>
  <inkml:trace contextRef="#ctx0" brushRef="#br2" timeOffset="282748.7865">18843 17033 459 0,'0'0'4'15,"0"0"3"-15,11-4 1 16,-11 4 3-16,12-10 0 0,-5 5 0 15,6-3-11-15,2 1 0 16,-1 2 0-16,5-2 0 16,3 2 0-16,5-1 0 15,-2 6 0-15,7 0 0 0,-7 0-34 16,4 0-55-16,-6 8-3 16</inkml:trace>
  <inkml:trace contextRef="#ctx0" brushRef="#br2" timeOffset="282921.9068">18938 17195 392 0,'0'0'6'0,"0"0"3"16,0 9 3-16,0-9 2 15,2 8 1-15,6-4 2 16,7 2 0-16,3-6 0 16,6 0-5-16,6 0-12 0,3-7 0 15,6-1 0-15,-2-2 0 16,9 2-32-16,-5-2-54 15,-4-3-2-15</inkml:trace>
  <inkml:trace contextRef="#ctx0" brushRef="#br2" timeOffset="285102.032">19778 16798 354 0,'0'0'6'0,"0"0"5"16,0-7 4-16,0 7 1 15,0-11 1-15,0 11 2 16,0-10-1-16,0 10 0 0,0 0-4 16,0 0-4-16,-5 21-2 15,0 8-3-15,3 5-5 16,-4 7 0-16,2 8 0 16,-1 3 0-16,0 2 0 0,3-4 0 15,2-25 0-15,0-1 0 16,0-4 0-16,0 3 0 15,0-3 0-15,0-1 0 16,0-1 0-16,0-1 0 16,0-2 0-16,0-3-12 15,0-1-16-15,0-1-58 16,0-10-2-16</inkml:trace>
  <inkml:trace contextRef="#ctx0" brushRef="#br2" timeOffset="285594.3776">20082 16849 350 0,'0'0'7'0,"0"0"4"0,0 0 2 15,-8-4 4-15,8 4-1 16,0 0 1-16,0 0 0 0,-13-8 0 16,13 8-7-16,0 0-3 15,0 0-2-15,13 0-2 16,2 0-1-16,7 3 0 0,3-1 0 16,8-2 1-16,1 3 0 15,2-3-1-15,0 0-1 16,-6 0 1-16,-7 0-1 15,-1-3 0-15,-10 3 1 0,-12 0-2 16,13 0 0-16,-13 0 0 16,-2 23 0-16,-6-8 0 15,-2 4 0-15,-2 9 0 16,-3 1 0-16,0 6 0 0,-3-3 0 16,9 0 0-1,-4 1 0-15,3-6 0 0,3-2 0 16,0-6 0-16,7-1 0 15,-4-3 0-15,4-3 0 16,0-1 0-16,0-11 0 16,0 12-11-16,0-12-23 0,0 0-52 15,0 0-2-15</inkml:trace>
  <inkml:trace contextRef="#ctx0" brushRef="#br2" timeOffset="286049.3607">20828 16872 405 0,'0'0'6'16,"0"0"3"-16,0 0 2 16,0 0 1-16,0 0 0 15,-4-7 1-15,4 7-1 0,-12 3 1 16,8 7-6-1,-8-1-3-15,-1 3-1 0,0 6-2 16,-4-1 2-16,-5 5-3 16,7-2 0-16,-6 0 0 15,0-2 0-15,1-1 0 0,2-5 0 16,1 0 0-16,1-5 0 16,2 1 0-16,5-5 0 15,9-3 0-15,-11 7 0 0,11-7 0 16,0 0 0-16,0 0 0 15,5 0 0-15,10-6 0 16,6 2 0-16,2-1 0 0,5 1 0 16,6-4 0-16,-1 3 0 15,5 0 0-15,-8-2 0 16,-2 4 0-16,-1-1 0 16,-6 1 0-16,-1 0 0 15,-5 1 0-15,-5 2 0 16,-10 0 0-16,10 0-18 0,-10 12-61 15,0-12-10-15</inkml:trace>
  <inkml:trace contextRef="#ctx0" brushRef="#br2" timeOffset="286347.0928">20828 16887 383 0,'0'0'7'0,"0"0"3"15,0 0 4-15,0 0-1 16,0 0 1-16,0 0 1 16,0 0 1-16,0 8 1 15,0 9-6-15,4 2-3 0,1 8-5 16,3 9-3-16,-4-1 0 16,5 4 0-16,-5-4 0 15,4-1 0-15,-1-5 0 16,-2 2 0-16,-3-21 0 15,1 2 0-15,0-2 0 0,2 0 0 16,-5 0 0-16,0-1 0 16,0-9-20-16,5 12-68 15,-5-12-2-15</inkml:trace>
  <inkml:trace contextRef="#ctx0" brushRef="#br2" timeOffset="286714.3352">21421 17061 468 0,'0'0'4'0,"0"0"2"16,0 0 3-1,0 0 1-15,0 0 0 0,0 0-6 16,0 0-4-16,0 0 0 16,0 0 0-16,8-6 0 15,-8 6 0-15,0 0 0 0,10-5 0 16,-10 5 0-16,12-5 0 16,-12 5 0-16,10-4 0 0,-10 4 0 15,0 0 0-15,10-3 0 16,-10 3 0-16,0 0 0 15,0 0 0-15,-7 0 0 0,-3 0-17 16,10 0-47-16,-17-5-25 16,6 5-2-16</inkml:trace>
  <inkml:trace contextRef="#ctx0" brushRef="#br2" timeOffset="287180.0153">21954 16827 432 0,'0'0'3'0,"0"0"2"0,0 0 1 16,7-9 2-16,-7 9 0 15,0 0 0-15,2-12 0 16,-2 12 1-16,0 0-4 16,-12 0-1-16,4 5-2 0,-4 4-1 15,0 8 0-15,-3-2-1 16,5 5 1-16,1 6 0 16,5-5 0-16,4 4 1 15,0-3 0-15,11 3 0 16,1-2 0-16,10-1-2 0,-2-3 0 15,5-1 0 1,0 2 0-16,0-5 0 0,-3-3 0 16,-2-2 0-16,-3 0 0 15,-7-3 0-15,-10-7 0 16,13 10 0-16,-13-10 0 0,0 0 0 16,-15 9 0-16,-7-6 0 15,2 2 0-15,-10-2 0 0,-2-1 0 16,-6-2-12-16,5-10-68 15,1 3-10-15</inkml:trace>
  <inkml:trace contextRef="#ctx0" brushRef="#br2" timeOffset="287364.5933">21909 16780 407 0,'0'0'4'16,"0"0"1"-16,0 0 3 0,13-6 2 15,-4-3-1-15,3 5 1 16,1 1 1 0,4-2-1-16,6 0-3 0,2 5-5 15,-3 0-6-15,11 2-26 16,-4 6-54-16,6-3 0 0</inkml:trace>
  <inkml:trace contextRef="#ctx0" brushRef="#br2" timeOffset="287957.0332">22408 16880 435 0,'0'0'3'0,"0"0"2"16,0-18 0-16,0 10 2 16,0-4 0-16,8 0 0 0,4-3 1 15,3 1 0-15,2-1-3 16,8 5-1-16,3 2-2 16,-1 1 0-16,3 4-1 0,-3 3-1 15,1 0-1-15,-5 5 1 16,-4 6-1-16,-7 1 0 15,-2 0 1-15,-10 3-1 16,-2 2 1-16,-11 0 0 0,-4 1 0 16,-5 0 0-16,-1-2 1 15,-1 0-1-15,1-2-1 16,5-2 1-16,2-4-1 16,7-1 1-16,9-7 0 0,-4 13 0 15,4-13 1-15,10 15 0 16,5-5 0-16,1 0 0 15,9 0 1-15,-2 5-1 16,5-3 0-16,-1 0 0 16,-4 0-2-16,-2 3 2 15,-3-4-1-15,-6 1 0 0,-6-3 0 16,-4 2 1-16,-4-2-1 16,-14-1 1-16,-4-3 0 0,-10 2 0 15,-4-2-1-15,-3-3 0 16,-3 1-1-16,-3-3-2 15,6 3-3-15,3-3-3 16,6 0-10-16,3 0-35 16,11-3-31-16,14 3-3 0</inkml:trace>
  <inkml:trace contextRef="#ctx0" brushRef="#br2" timeOffset="288346.601">23043 16711 426 0,'0'0'3'0,"0"0"2"0,0 0 2 15,0 0 1 1,-8 10 2-16,-2 5 0 0,-5 7 1 16,-2 6 0-16,-6 9-2 15,0 5-2-15,2 5-3 0,1-1-4 16,8 7 0-16,3-9 0 15,9-1 0-15,5-6 0 16,11-6 0-16,4-2 0 16,5-12 0-16,5-2 0 15,-1-8 0-15,0-5 0 0,-1-2 0 16,-3-5 0-16,-7-10 0 16,-1-4 0-1,-9 1 0-15,-6-7 0 0,-4 3 0 16,-9 1 0-16,-6 1 0 15,-5-1 0-15,-1 6 0 16,-4 3 0-16,7 7 0 0,-5 3 0 16,5 2-4-16,1 0-21 15,8 0-62-15,11 0-3 0</inkml:trace>
  <inkml:trace contextRef="#ctx0" brushRef="#br2" timeOffset="288880.6243">23593 16854 425 0,'0'0'4'0,"0"-7"2"16,0 7 2-16,-1-17 1 16,-7 7 0-16,-2 1 0 0,-2-1 0 15,-6 0 0-15,-2 7-3 16,-4 3-3-16,-4 3-2 15,1 4 0-15,4 8-1 16,1 2 0-16,4 2 1 0,6 4-1 16,10 0 0-16,2 1 1 15,2 3 0-15,9-1 0 16,6-2 0-16,3 1 0 16,0-3 0-16,2 0 0 0,3 1 0 15,-5-3 0-15,-1-3-1 16,-1 0 2-16,-6-2-2 15,-1-3 0-15,-4-2 0 16,-2 0 0-16,-5 0 0 0,0-10 0 16,-21 13 0-16,5-9 0 15,-7-1 0-15,-4 2 0 16,-8-2 0-16,0-3 0 16,-3 0 0-16,8-8 0 0,4-1 0 15,6-4 0-15,3-1 0 16,14-12 0-16,6-1 0 15,11-5 0-15,9-5 0 16,9-1 0-16,5-1 0 16,6 1 0-16,4 2 0 0,-4 6 0 15,1 4 0-15,-9 5 0 16,-3 8-15-16,-12 13-45 16,-1-5-28-16,-6 3-2 0</inkml:trace>
  <inkml:trace contextRef="#ctx0" brushRef="#br2" timeOffset="294432.1077">24107 16849 414 0,'0'0'5'0,"0"0"2"0,0 0 3 16,-11-7 0-16,11 7 1 15,0 0 0-15,0 0 0 16,-10 3 1-16,10 12-5 0,-2 3-2 15,0 6-2-15,2 5-1 16,-3 4 1-16,1 5-3 16,2-2 0-16,0-4 0 15,-3-2 0-15,3-3 0 0,0-7 0 16,0-5 0-16,-3-3 0 16,3-2 0-16,0-10 0 15,0 0 0-15,0 0 0 16,0 0 0-16,-10-18 0 0,8-3 0 15,2-4 0-15,-2-9 0 16,2 1 0 0,0-6 0-16,2 3 0 0,3 4 0 15,2 3 0-15,4 7 0 16,-7 5 0-16,9 4 0 16,0 8 0-16,-4 2 0 0,7 6 0 15,-2 9 0-15,0 6 0 16,2 7 0-16,-4 1 0 15,0 6 0-15,-2-1 0 0,-2 1 0 16,0-6 0-16,-8-2 0 16,2-4 0-16,0-8 0 15,-2-3 0-15,0-9 0 0,0 10 0 16,0-10 0-16,0 0 0 16,-2-14 0-16,2-3 0 15,0-7 0-15,5-5 0 16,2-3 0-16,6-2 0 15,2-2 0-15,0 4 0 16,0 5 0-16,-3 7 0 16,3 2 0-16,-5 11 0 0,0 7 0 15,0 7 0-15,0 11 0 16,-2 0 0-16,-1 7 0 16,3 6 0-16,-3 1 0 0,-1 4 0 15,1-5 0-15,-2 1 0 16,-3-3 0-16,2-3-12 15,-4-6-14-15,0-3-59 0,3-2-4 16</inkml:trace>
  <inkml:trace contextRef="#ctx0" brushRef="#br2" timeOffset="295079.6316">24631 16837 433 0,'0'0'5'0,"0"0"0"15,0 0 2-15,0 0-1 16,0 0 2-16,0 0-1 16,0 12 1-16,0 7 1 15,-2 0-4-15,2 6-3 0,-5 0 0 16,2 4 0-16,-2 1-1 16,5-3 0-16,-3-2 0 0,1-8 0 15,2 0-1-15,0-1 1 16,0-8 0-16,0-8 1 15,0 0 0-15,0 0 0 16,0 0-2-16,7-15 0 0,-1-6 0 16,1-4 0-16,0-4 0 15,3-3 0-15,-1 2 0 16,7 0 0-16,-3 4 0 16,-2 6 0-16,-2 7 0 15,6 5 0-15,-6 8 0 0,-9 0-3 16,17 17 2-16,-9 1 0 15,2 5 1-15,-5-1 0 16,2-1 0-16,-1 5 0 16,-2-4 0-16,-1-2 0 0,2-3 0 15,-5-5 0-15,0 1 0 16,0-13 1-16,0 12 0 16,0-12 2-16,0 0-3 0,0-7 0 15,0-4 0-15,0-3 0 16,2-8 0-16,6-2 0 15,-1-9 0-15,5 1 0 16,6 2 0-16,-1-3 0 16,-1 8 0-16,0 1 0 0,0 7 0 15,-7 4 0-15,7 9-3 16,-16 4 2-16,12 3-1 16,-7 6 1-16,-3 8 0 15,4 8 0-15,-5-1 1 0,5 6 0 16,-3 5 0-16,-2 3-2 15,-1-4-2-15,6 1-4 16,-1-6-17-16,-16 1-58 16,19 0-2-16</inkml:trace>
  <inkml:trace contextRef="#ctx0" brushRef="#br2" timeOffset="295978.9337">17575 17836 308 0,'0'0'6'0,"0"0"3"16,0 0-1-16,0 0 1 15,-4-9 4-15,4 9 4 16,17-14 3-16,4 10 1 16,7-7-5-16,15 4-2 0,12-3 1 15,17 0-1-15,17 1-3 16,19-4-2-16,23 1-3 16,18-2-1-16,26-3 0 15,21 5-2-15,45-3-1 0,2 3-2 16,26 0 0-16,17 5 0 15,22 2 0-15,13 0 0 16,17 0 0-16,7 5 0 16,8 0 0-16,1 0 0 15,-2 3 0-15,-3 1 0 0,-16 1 0 16,-7 0 0-16,-26 0 0 16,-16 0 0-16,-47 2 0 15,0-2 0-15,-28 2 0 0,-23-4 0 16,-31-3 0-16,-28 0 0 15,-28-3 0-15,-32-2 0 16,-24-2 0-16,-32-2 0 0,-15 1 0 16,-32-2-11-16,-18 3-38 15,-17-3-40-15,-22 0-2 16</inkml:trace>
  <inkml:trace contextRef="#ctx0" brushRef="#br2" timeOffset="296578.3973">17563 18124 326 0,'0'0'2'0,"0"0"5"0,0 0 2 15,0 0 3-15,0 0 3 16,10 0 2 0,3-3 0-16,54-17 0 15,40-2 0-15,-23 4-2 0,23-2-3 16,22-2-2-16,23-6-2 16,25 2-1-16,24-2 0 15,25-2-1-15,23 6 1 0,26-6-7 16,39 8 0-16,4-3 0 15,15 8 0-15,12-3 0 16,11 10 0-16,5 3 0 0,-3 4 0 16,-8 3 0-16,-9 3 0 15,-16 4 0-15,-17 10 0 16,-21-2 0-16,-27 3 0 16,-21-3 0-16,-30 2 0 15,-23-5 0-15,-41 8 0 16,-8-7 0-16,-28-4 0 15,-20-2 0-15,-22-2 0 0,-19-2 0 16,-48-3 0-16,0 0-61 16,0 0-31-16</inkml:trace>
  <inkml:trace contextRef="#ctx0" brushRef="#br2" timeOffset="312386.5033">7687 3374 352 0,'0'0'1'16,"7"-7"0"-16,8-8 4 0,12-13 4 16,11-16 2-16,24-29 6 15,33-24 0-15,36-31 1 16,48-30-3-16,47-38-4 16,-89 85-27-16,47-18-60 15,23-7-2-15</inkml:trace>
  <inkml:trace contextRef="#ctx0" brushRef="#br2" timeOffset="425719.2215">17629 3560 373 0,'0'0'1'0,"0"0"-1"16,-4 10 0-16,0 0 0 16,-1-1 2-16,2 4 1 0,1 3 4 15,2-3 2-15,7-1 2 16,8-6 2-16,19-9 2 15,16-25 3-15,40-26 0 0,43-39-3 16,65-44-2-16,115-41-17 16,65-44-76-16,-72 69-3 15</inkml:trace>
  <inkml:trace contextRef="#ctx0" brushRef="#br2" timeOffset="427971.1576">185 4702 233 0,'0'0'7'0,"-18"-18"3"16,0 2 3-16,4 3-1 15,-7-5 2-15,12-2-1 0,9-5-1 16,2-1 2-16,26 1-6 16,18-5-4-16,27 0-1 15,21-8-1-15,20-3 0 0,21-6 1 16,11-8-1-16,21 1 0 16,12-5 0-16,13-6 0 15,3 6-1-15,10-5 2 16,-4 0 1-16,8 9 0 15,2 2 1-15,0 4-1 0,5 4 2 16,-4 5-1-16,4 3 1 16,-1 7 0-16,3-1 0 15,1 3 0-15,2-2-1 16,3 6 1-16,-1-4-1 16,3 3-1-16,3 0 0 0,-3 6-1 15,-1-1 0-15,-7 0-1 16,-2 3 0-16,-9 7 0 15,-3-2 1-15,-11 7-1 0,-9 2 0 16,-12 3 1-16,-8 3-1 16,-13 7 0-16,-11 3-1 15,-11 1 0-15,-7 4 0 16,-10 1 0-16,-8 0 0 0,-5 4-1 16,-7 2-1-16,-9 4 1 15,-1 3-1-15,-8 11 0 16,-7 1 0-16,-11 9 1 15,0 6-1-15,-8 10 1 0,-9 4 0 16,-4 5 1-16,-8 8-1 16,-4 2 1-16,-10 3 0 15,1 7-1-15,-4 0 2 16,-8 4 0-16,-2 2-1 16,0 5 0-16,0 3 0 0,-7-1 0 15,-1 3 0-15,-4 2 2 16,-2-2-1-16,-4-1 1 15,-5-3-1-15,4-1 2 0,-9-5-2 16,3-5 1-16,-2-5 0 16,1-5-2-16,3 1 0 15,-3-11 0-15,7-1-1 0,-4-5 0 16,9-6 1-16,-2 0 0 16,4-6-1-16,2 2 0 15,0-9 0-15,5-1 0 16,0-5 0-16,3 0 0 15,-1-6-1-15,3-5 1 16,0-2 0-16,0-3 0 0,0-5 0 16,0-4 0-16,0-3 0 15,0-6 0-15,-2-1 0 16,-6-4 0-16,-7 1 0 16,-5-5 0-16,-8 3-1 0,-11-1 2 15,-5 2-2-15,-13 4 1 16,-18 0 0-16,-11 4-1 15,-12 6 1-15,-15 2 1 0,-17 1-1 16,-12 2 1-16,-11 1-1 16,-10 2 1-16,-6-2-1 15,-12 1 1-15,-9-1-1 0,-3-1 0 16,-1 1 0-16,-3 1 0 16,-8-3 0-16,0 4 0 15,1-2 0-15,-2-3 0 16,2 0 0-16,0-2 0 0,-2-1 0 15,4-4 0-15,4 1 0 16,-1-2 0-16,0-3-1 16,7 0 1-16,1 2 0 15,2-5-1-15,8 3 1 16,2 0 0-16,6-3 0 16,5 2 1-16,9-2-1 0,2-3 0 15,13-1 1-15,7-4 0 16,6 2 0-16,9-4 0 15,8 3-1-15,9-5 1 0,7 0 0 16,12 0 1-16,7 0-2 16,12 0 0-16,7 0 0 15,8-2 0-15,9-1 0 0,6 1 0 16,9-4 0-16,7 5 0 16,2 1 0-16,8-3 0 15,11 3 0-15,-13-3 0 16,13 3 0-16,0 0 0 15,0-14 0-15,5 3 0 0,4-4 0 16,-1-5 0-16,2-12 0 16,6-5 0-16,-4-17 0 15,1-11 0-15,-2-16 0 16,2-16 0-16,-3-20 0 16,0-13 0-16,-3-16 0 0,1-19 0 15,-1-5 0-15,-2-11 0 16,5-5 0-16,-5-7 0 15,5 3 0-15,-2 1 0 0,-1 8 0 16,0 8 0-16,-1 7 0 16,1 12 0-16,0 13 0 15,0 17 0-15,2 11 0 16,-1 13 0-16,3 16 0 0,2 14 0 16,-7 11 0-16,4 14 0 15,-1 9 0-15,-2 10 0 16,-3 8 0-16,-1 9 0 15,-3 9 0-15,0 0 0 0,0 0 0 16,7 8 0-16,-7 1 0 16,11 7-9-16,-6-4-23 15,12 1-54-15,3-13-5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1-02-13T07:30:31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5098 4652 322 0,'0'0'4'16,"0"0"2"-16,-9 0 2 0,9 0 1 15,-10 0 2-15,10 0 2 16,-10 15 2-16,5-8-1 15,5 5-2-15,0-2 0 16,13-1 0-16,8-9-2 0,18-11 1 16,14-15-1-16,25-17-1 15,25-22-1-15,30-17 0 16,24-19-1-16,24-16-2 16,13-4 0-16,12-2-5 15,1 6 0-15,-16 9 0 16,-14 17-10-16,-26 15-9 0,-19 27-29 15,-30 20-38-15,-37 22-3 16</inkml:trace>
  <inkml:trace contextRef="#ctx0" brushRef="#br0" timeOffset="735.5654">5052 5470 278 0,'0'0'6'0,"0"0"2"15,0 0 3-15,7 0 2 16,-7 0 3-16,5 4 1 16,-5-4 2-16,7 18 2 15,-1-9-6-15,3 1-2 16,1-2 0-16,13-6-2 0,7-4 0 15,17-18-1-15,15-17-2 16,20-16 1-16,25-15-1 16,20-19 0-16,19-10-2 0,16-7-1 15,5-2 0-15,4 2-5 16,-7 7 0-16,-7 10 0 16,-22 10 0-16,-15 16 0 0,-22 14 0 15,-24 7 0-15,-16 13 0 16,-17 8 0-16,-13 5 0 15,-10 7 0-15,-11 4 0 16,-7 3 0-16,0 0 0 16,0 0 0-16,0 0 0 15,0 7 0-15,0-7 0 16,-12 11 0-16,12-11 0 0,-13 10 0 16,13-10 0-16,-17 10 0 15,15-3 0-15,2-7-12 16,-11 20-77-16,9-8-3 0</inkml:trace>
  <inkml:trace contextRef="#ctx0" brushRef="#br0" timeOffset="1833.3142">6275 6988 287 0,'0'0'5'16,"0"0"4"-16,0 0 2 16,0 0 3-16,0 0 0 15,0 12 3-15,0-12 2 0,2 8 0 16,-2-8-4-16,11 10-3 15,-11-10-2-15,9 10-1 16,-9-10-2-16,15 7-1 16,-2-4-1-16,-4-1 0 15,7 3 0-15,-2-5 0 0,2 0-1 16,-1 0 0-16,11-5 1 16,7-7 0-16,6-5 1 15,9-12 0-15,14-3 1 16,15-9-7-16,9-4 0 0,12-9 0 15,9-2 0-15,5 1 0 16,4-1 0-16,1 3 0 16,-4 0 0-16,-4 6 0 15,-8 2 0-15,-6 9 0 16,-11 1 0-16,-12 7 0 0,-12 6 0 16,-12 5 0-16,-14 5 0 15,-6 4 0-15,-11 3 0 16,-7 2 0-16,-10 3 0 0,0 0 0 15,0 0 0-15,0 0 0 16,0 0 0-16,0 0 0 16,0 8 0-16,0-8 0 0,-13 8 0 15,13-8 0-15,-14 9 0 16,14-9 0-16,-16 7 0 16,16-7 0-16,-12 23-53 15,12-23-42-15</inkml:trace>
  <inkml:trace contextRef="#ctx0" brushRef="#br0" timeOffset="3338.1214">1578 3988 303 0,'0'0'5'16,"-4"-9"2"-16,-4 1 3 15,-1-4 1-15,-9 2 0 16,-5-4 2-16,-7 5 1 0,-7-3 1 16,-7 2-6-16,-1 5-1 15,-4 1-2-15,1 4-1 16,1 0-2-16,0 0 0 15,5 4-2-15,1 1 0 0,9 0-2 16,2 7 0 0,5 1-1-16,6 3 0 0,3 7 0 15,9 7 0-15,3 5 1 16,4 10-1-16,0 11 1 16,4 14 0-16,3 6 1 15,7 13 0-15,-8 8 1 0,7 12 0 16,-3 5 0-16,-3 5 0 15,1 2 0-15,-3 3 0 16,-1 2 3-16,-4 7 0 0,0-5 1 16,-7 1-1-16,-3-3 1 15,3-2 0-15,-3-1 0 16,5-6 0-16,-3 0-2 0,4-3 0 16,2-8-2-16,2-2 1 15,0-5-1-15,0-3 0 16,0-1 0-16,2-6-1 15,2-8 0-15,2-1 1 0,1-8 0 16,-2-2 0 0,0-11 0-16,0-5-1 0,0-9 1 15,0-4 0-15,0-7 0 16,-5-8-1-16,0-6 1 16,0-3 0-16,0-1-1 0,-3-7 1 15,3-9 0-15,-5 13 0 16,5-13-1-16,0 0 1 15,0 0-2-15,-2 10 1 16,2-10 0-16,10 0 0 0,12-6 0 16,15-6 0-16,25-8 1 15,30-7 1-15,36-3 0 16,43-4 0-16,37 2 0 16,43 14-8-16,13 18-47 0,30 8-30 15,7 14-2-15</inkml:trace>
  <inkml:trace contextRef="#ctx0" brushRef="#br0" timeOffset="10060.9827">3209 5068 171 0,'0'0'2'0,"0"0"-1"15,-9 0 2-15,9 0 4 16,0 0 5-16,7 3 7 16,16 1 2-16,9 1 2 15,18 0 0-15,12 1 1 0,17-2 0 16,18-4-4-16,13 3-5 15,2-3-4-15,-4 0-2 16,5-3-2-16,-14 3-1 0,-10 0-1 16,-11 0-1-16,-14 0 0 15,-14 0-1 1,-8 5 1-16,-7-2-1 0,-10-2-1 16,-8 4 1-16,-4-4 1 15,-1 1 0-15,-12-2 2 16,8 0-1-16,-8 0 1 0,0 0 0 15,0 0-1-15,-7 0 0 16,7 0-2-16,-13 0-1 0,13 0-1 16,-16 0-1-16,16 0-1 15,-14 0-7-15,14 0-24 16,5 9-50-16,-5-9-2 16</inkml:trace>
  <inkml:trace contextRef="#ctx0" brushRef="#br0" timeOffset="11033.0213">2924 6118 256 0,'0'0'-1'16,"0"0"3"-16,0 0 7 16,12 3 4-16,11 4 4 15,10 3 1-15,23-3 3 16,16 4-1-16,15-4 3 0,18-4-2 15,11-1-7-15,3-2-3 16,-2-2-2-16,-4-7-2 16,-15 0-1-16,-15 2-1 15,-11-1 1-15,-13 3-1 0,-11 1-1 16,-11-2-1-16,-7 4-1 16,-10-1 0-16,-3 1 0 15,-4 2 0-15,-13 0 0 16,12 0 0-16,-12 0 1 0,0 0 0 15,0 0-1-15,0 0 0 16,0 0-3-16,0 0-9 16,0 0-40-16,0 7-32 0,0-7-4 15</inkml:trace>
  <inkml:trace contextRef="#ctx0" brushRef="#br0" timeOffset="11546.2986">3271 7340 387 0,'0'0'2'0,"21"12"3"15,20-2 1-15,35 2 1 0,35-1 2 16,38-1 0-16,37-1 1 16,45 7-1-16,31-7-14 15,12 14-71-15,27 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2021-02-14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562256-33F3-400F-833D-1C6D9017A847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900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1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6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82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7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 marL="257162" marR="0" indent="-257162" algn="l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185" marR="0" indent="-214303" algn="l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6"/>
            <a:ext cx="4038600" cy="4525963"/>
          </a:xfrm>
        </p:spPr>
        <p:txBody>
          <a:bodyPr/>
          <a:lstStyle>
            <a:lvl1pPr marL="257162" marR="0" indent="-257162" algn="l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185" marR="0" indent="-214303" algn="l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7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9"/>
            <a:ext cx="4040188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2"/>
            <a:ext cx="4041775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362209"/>
            <a:ext cx="4041775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7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7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6"/>
            <a:ext cx="5111750" cy="45259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600206"/>
            <a:ext cx="3008313" cy="4525963"/>
          </a:xfrm>
        </p:spPr>
        <p:txBody>
          <a:bodyPr/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7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35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7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81404"/>
            <a:ext cx="9144000" cy="2531943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431370"/>
            <a:ext cx="180975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6"/>
            <a:ext cx="2133600" cy="42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342900" y="5667382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 dirty="0" err="1">
                <a:solidFill>
                  <a:srgbClr val="FFFFFF"/>
                </a:solidFill>
              </a:rPr>
              <a:t>Pilani</a:t>
            </a:r>
            <a:r>
              <a:rPr lang="en-US" altLang="en-US" sz="900" dirty="0">
                <a:solidFill>
                  <a:srgbClr val="FFFFFF"/>
                </a:solidFill>
              </a:rPr>
              <a:t>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028950" y="5410978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3801792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82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7"/>
            <a:ext cx="19812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62" marR="0" indent="-257162" algn="l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185" marR="0" indent="-214303" algn="l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1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6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82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1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6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82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3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82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6" y="274648"/>
            <a:ext cx="8518523" cy="943927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1" y="1418278"/>
            <a:ext cx="8518524" cy="5058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85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85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5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7"/>
            <a:ext cx="19812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25" b="1">
                <a:solidFill>
                  <a:srgbClr val="101141"/>
                </a:solidFill>
              </a:rPr>
              <a:t>BITS </a:t>
            </a:r>
            <a:r>
              <a:rPr lang="en-US" altLang="en-US" sz="825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3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5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2"/>
            <a:ext cx="8229600" cy="4525963"/>
          </a:xfrm>
        </p:spPr>
        <p:txBody>
          <a:bodyPr/>
          <a:lstStyle>
            <a:lvl1pPr marL="257162" marR="0" indent="-257162" algn="l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185" marR="0" indent="-214303" algn="l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000" b="1" kern="1200" spc="-113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2884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685766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028649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371532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57162" indent="-257162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185" indent="-214303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07" indent="-171442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090" indent="-171442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2974" indent="-171442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customXml" Target="../ink/ink10.xml"/><Relationship Id="rId7" Type="http://schemas.openxmlformats.org/officeDocument/2006/relationships/customXml" Target="../ink/ink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emf"/><Relationship Id="rId10" Type="http://schemas.openxmlformats.org/officeDocument/2006/relationships/image" Target="../media/image19.emf"/><Relationship Id="rId9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emf"/><Relationship Id="rId5" Type="http://schemas.openxmlformats.org/officeDocument/2006/relationships/customXml" Target="../ink/ink15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emf"/><Relationship Id="rId5" Type="http://schemas.openxmlformats.org/officeDocument/2006/relationships/customXml" Target="../ink/ink20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emf"/><Relationship Id="rId4" Type="http://schemas.openxmlformats.org/officeDocument/2006/relationships/customXml" Target="../ink/ink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11.png"/><Relationship Id="rId7" Type="http://schemas.openxmlformats.org/officeDocument/2006/relationships/image" Target="../media/image3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5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Relationship Id="rId9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4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png"/><Relationship Id="rId11" Type="http://schemas.openxmlformats.org/officeDocument/2006/relationships/customXml" Target="../ink/ink28.xml"/><Relationship Id="rId5" Type="http://schemas.openxmlformats.org/officeDocument/2006/relationships/image" Target="../media/image100.png"/><Relationship Id="rId10" Type="http://schemas.openxmlformats.org/officeDocument/2006/relationships/image" Target="../media/image39.emf"/><Relationship Id="rId4" Type="http://schemas.openxmlformats.org/officeDocument/2006/relationships/image" Target="../media/image90.png"/><Relationship Id="rId9" Type="http://schemas.openxmlformats.org/officeDocument/2006/relationships/customXml" Target="../ink/ink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86250" y="3657600"/>
            <a:ext cx="4753998" cy="10858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700" dirty="0"/>
              <a:t>Mechanisms and Robotics</a:t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>		</a:t>
            </a:r>
            <a:r>
              <a:rPr lang="en-IN" sz="2700" dirty="0"/>
              <a:t> DE  ZG561</a:t>
            </a:r>
            <a:endParaRPr lang="en-US" sz="27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4286250" y="4914900"/>
            <a:ext cx="4753998" cy="40005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Lecture - 7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390002" y="5638800"/>
            <a:ext cx="4753998" cy="3855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rt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300" b="1" kern="1200" spc="-113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884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766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649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532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IN" sz="1800" b="0" dirty="0" err="1" smtClean="0"/>
              <a:t>Dr.</a:t>
            </a:r>
            <a:r>
              <a:rPr lang="en-IN" sz="1800" b="0" dirty="0" smtClean="0"/>
              <a:t> Glynn John</a:t>
            </a: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650 ----------------------(1)</a:t>
                </a:r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150 -----------------------(2)</a:t>
                </a:r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350 ---------------------(3)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Equations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7800" y="810720"/>
              <a:ext cx="8972640" cy="572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40" y="800280"/>
                <a:ext cx="9000360" cy="57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51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ymbol" panose="05050102010706020507" pitchFamily="18" charset="2"/>
              </a:rPr>
              <a:t>q1 = 12.9946 </a:t>
            </a:r>
            <a:r>
              <a:rPr lang="en-US" dirty="0" smtClean="0"/>
              <a:t>°</a:t>
            </a:r>
            <a:endParaRPr lang="en-US" dirty="0" smtClean="0">
              <a:latin typeface="Symbol" panose="05050102010706020507" pitchFamily="18" charset="2"/>
            </a:endParaRPr>
          </a:p>
          <a:p>
            <a:r>
              <a:rPr lang="en-US" dirty="0" smtClean="0">
                <a:latin typeface="Symbol" panose="05050102010706020507" pitchFamily="18" charset="2"/>
              </a:rPr>
              <a:t>q2 = 8.5255 </a:t>
            </a:r>
            <a:r>
              <a:rPr lang="en-US" dirty="0" smtClean="0"/>
              <a:t>°</a:t>
            </a:r>
          </a:p>
          <a:p>
            <a:r>
              <a:rPr lang="en-IN" dirty="0" smtClean="0"/>
              <a:t>d3 = 174.5368 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Answers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3080" y="1274040"/>
              <a:ext cx="2568600" cy="143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040" y="1264320"/>
                <a:ext cx="2599200" cy="146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85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459433"/>
            <a:ext cx="7981950" cy="857250"/>
          </a:xfrm>
        </p:spPr>
        <p:txBody>
          <a:bodyPr>
            <a:normAutofit/>
          </a:bodyPr>
          <a:lstStyle/>
          <a:p>
            <a:r>
              <a:rPr lang="en-IN" sz="2400" dirty="0"/>
              <a:t>Inverse Kinematics of a 3 </a:t>
            </a:r>
            <a:r>
              <a:rPr lang="en-IN" sz="2400" dirty="0" err="1"/>
              <a:t>dof</a:t>
            </a:r>
            <a:r>
              <a:rPr lang="en-IN" sz="2400" dirty="0"/>
              <a:t> Cylindrical Arm</a:t>
            </a:r>
            <a:endParaRPr lang="en-US" sz="24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28850"/>
            <a:ext cx="3749276" cy="3143250"/>
          </a:xfrm>
        </p:spPr>
      </p:pic>
      <p:sp>
        <p:nvSpPr>
          <p:cNvPr id="11" name="TextBox 10"/>
          <p:cNvSpPr txBox="1"/>
          <p:nvPr/>
        </p:nvSpPr>
        <p:spPr>
          <a:xfrm>
            <a:off x="3314700" y="366197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 (750,750,300)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86450" y="2686051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L1 = 700 mm</a:t>
            </a:r>
          </a:p>
          <a:p>
            <a:r>
              <a:rPr lang="en-IN" dirty="0" smtClean="0"/>
              <a:t>L2 = 600 mm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638880" y="4087080"/>
              <a:ext cx="1343520" cy="69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24120" y="4070520"/>
                <a:ext cx="1374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95120" y="51840"/>
              <a:ext cx="8727120" cy="6172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120" y="36000"/>
                <a:ext cx="8751600" cy="62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968400" y="529920"/>
              <a:ext cx="912600" cy="4525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3280" y="514800"/>
                <a:ext cx="935280" cy="45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5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977632"/>
                <a:ext cx="8496300" cy="3394472"/>
              </a:xfrm>
            </p:spPr>
            <p:txBody>
              <a:bodyPr/>
              <a:lstStyle/>
              <a:p>
                <a:r>
                  <a:rPr lang="en-IN" sz="1500" dirty="0"/>
                  <a:t>P = [</a:t>
                </a:r>
                <a:r>
                  <a:rPr lang="en-IN" sz="1500" dirty="0" err="1" smtClean="0"/>
                  <a:t>Rotz</a:t>
                </a:r>
                <a:r>
                  <a:rPr lang="en-IN" sz="15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/>
                  <a:t>).Transz(L1).</a:t>
                </a:r>
                <a:r>
                  <a:rPr lang="en-US" sz="1500" dirty="0" err="1"/>
                  <a:t>Transx</a:t>
                </a:r>
                <a:r>
                  <a:rPr lang="en-US" sz="1500" dirty="0"/>
                  <a:t>(L2).</a:t>
                </a:r>
                <a:r>
                  <a:rPr lang="en-US" sz="1500" dirty="0" err="1"/>
                  <a:t>Rotz</a:t>
                </a:r>
                <a:r>
                  <a:rPr lang="en-US" sz="1500" dirty="0"/>
                  <a:t>(90).</a:t>
                </a:r>
                <a:r>
                  <a:rPr lang="en-US" sz="1500" dirty="0" err="1"/>
                  <a:t>Rotx</a:t>
                </a:r>
                <a:r>
                  <a:rPr lang="en-US" sz="1500" dirty="0"/>
                  <a:t>(90)].[</a:t>
                </a:r>
                <a:r>
                  <a:rPr lang="en-US" sz="1500" dirty="0" err="1" smtClean="0"/>
                  <a:t>Transz</a:t>
                </a:r>
                <a:r>
                  <a:rPr lang="en-US" sz="1500" dirty="0" smtClean="0"/>
                  <a:t>(d1</a:t>
                </a:r>
                <a:r>
                  <a:rPr lang="en-US" sz="1500" dirty="0"/>
                  <a:t>).</a:t>
                </a:r>
                <a:r>
                  <a:rPr lang="en-US" sz="1500" dirty="0" err="1"/>
                  <a:t>Rotx</a:t>
                </a:r>
                <a:r>
                  <a:rPr lang="en-US" sz="1500" dirty="0"/>
                  <a:t>(90)].[</a:t>
                </a:r>
                <a:r>
                  <a:rPr lang="en-US" sz="1500" dirty="0" err="1"/>
                  <a:t>Transz</a:t>
                </a:r>
                <a:r>
                  <a:rPr lang="en-US" sz="1500" dirty="0"/>
                  <a:t>(d2)]*origin.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977632"/>
                <a:ext cx="8496300" cy="3394472"/>
              </a:xfrm>
              <a:blipFill rotWithShape="0">
                <a:blip r:embed="rId2"/>
                <a:stretch>
                  <a:fillRect l="-287" t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459433"/>
            <a:ext cx="7981950" cy="857250"/>
          </a:xfrm>
        </p:spPr>
        <p:txBody>
          <a:bodyPr>
            <a:normAutofit/>
          </a:bodyPr>
          <a:lstStyle/>
          <a:p>
            <a:r>
              <a:rPr lang="en-IN" sz="2400" dirty="0"/>
              <a:t>Inverse Kinematics of a 3 </a:t>
            </a:r>
            <a:r>
              <a:rPr lang="en-IN" sz="2400" dirty="0" err="1"/>
              <a:t>dof</a:t>
            </a:r>
            <a:r>
              <a:rPr lang="en-IN" sz="2400" dirty="0"/>
              <a:t> Cylindrical Arm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6720" y="2271960"/>
              <a:ext cx="7270200" cy="52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280" y="2257560"/>
                <a:ext cx="7297200" cy="5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9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658141"/>
                  </p:ext>
                </p:extLst>
              </p:nvPr>
            </p:nvGraphicFramePr>
            <p:xfrm>
              <a:off x="1028700" y="2571750"/>
              <a:ext cx="6057902" cy="149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6659"/>
                    <a:gridCol w="1042416"/>
                    <a:gridCol w="990296"/>
                    <a:gridCol w="990296"/>
                    <a:gridCol w="938174"/>
                    <a:gridCol w="950061"/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Axis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d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Home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d1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d2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658141"/>
                  </p:ext>
                </p:extLst>
              </p:nvPr>
            </p:nvGraphicFramePr>
            <p:xfrm>
              <a:off x="1028700" y="2571750"/>
              <a:ext cx="6057902" cy="149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6659"/>
                    <a:gridCol w="1042416"/>
                    <a:gridCol w="990296"/>
                    <a:gridCol w="990296"/>
                    <a:gridCol w="938174"/>
                    <a:gridCol w="950061"/>
                  </a:tblGrid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Axis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109884" t="-9677" r="-370349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d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445455" t="-9677" r="-102597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Home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109884" t="-111475" r="-370349" b="-2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d1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d2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459433"/>
            <a:ext cx="7981950" cy="857250"/>
          </a:xfrm>
        </p:spPr>
        <p:txBody>
          <a:bodyPr>
            <a:normAutofit/>
          </a:bodyPr>
          <a:lstStyle/>
          <a:p>
            <a:r>
              <a:rPr lang="en-IN" sz="2400" dirty="0"/>
              <a:t>Inverse Kinematics of a 3 </a:t>
            </a:r>
            <a:r>
              <a:rPr lang="en-IN" sz="2400" dirty="0" err="1"/>
              <a:t>dof</a:t>
            </a:r>
            <a:r>
              <a:rPr lang="en-IN" sz="2400" dirty="0"/>
              <a:t> Cylindrical Arm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8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53920" y="1455120"/>
              <a:ext cx="8033400" cy="4440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320" y="1442520"/>
                <a:ext cx="8053560" cy="44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76840" y="1381320"/>
              <a:ext cx="5618160" cy="4429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040" y="1370520"/>
                <a:ext cx="5643360" cy="44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78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45 </a:t>
                </a:r>
                <a:r>
                  <a:rPr lang="en-US" dirty="0" err="1" smtClean="0"/>
                  <a:t>deg</a:t>
                </a:r>
                <a:endParaRPr lang="en-US" dirty="0" smtClean="0"/>
              </a:p>
              <a:p>
                <a:r>
                  <a:rPr lang="en-IN" dirty="0" smtClean="0"/>
                  <a:t>d1= 460.66 mm</a:t>
                </a:r>
                <a:endParaRPr lang="en-US" dirty="0" smtClean="0"/>
              </a:p>
              <a:p>
                <a:r>
                  <a:rPr lang="en-IN" dirty="0" smtClean="0"/>
                  <a:t>d2 = 400 mm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9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 </a:t>
            </a:r>
            <a:r>
              <a:rPr lang="en-IN" dirty="0" err="1" smtClean="0"/>
              <a:t>dof</a:t>
            </a:r>
            <a:r>
              <a:rPr lang="en-IN" dirty="0" smtClean="0"/>
              <a:t> Articulated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2068373"/>
            <a:ext cx="5739912" cy="3017977"/>
          </a:xfrm>
        </p:spPr>
      </p:pic>
      <p:sp>
        <p:nvSpPr>
          <p:cNvPr id="3" name="TextBox 2"/>
          <p:cNvSpPr txBox="1"/>
          <p:nvPr/>
        </p:nvSpPr>
        <p:spPr>
          <a:xfrm>
            <a:off x="6172200" y="3200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 (650, 200, 250)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43650" y="3829050"/>
            <a:ext cx="18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L1 = 150 mm</a:t>
            </a:r>
          </a:p>
          <a:p>
            <a:r>
              <a:rPr lang="en-IN" dirty="0" smtClean="0"/>
              <a:t>L2 = 400 mm</a:t>
            </a:r>
          </a:p>
          <a:p>
            <a:r>
              <a:rPr lang="en-IN" dirty="0" smtClean="0"/>
              <a:t>L3 = 300 mm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23920" y="1757520"/>
              <a:ext cx="8858520" cy="5030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680" y="1741680"/>
                <a:ext cx="8887320" cy="50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814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Articulated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"/>
                <p:extLst>
                  <p:ext uri="{D42A27DB-BD31-4B8C-83A1-F6EECF244321}">
                    <p14:modId xmlns:p14="http://schemas.microsoft.com/office/powerpoint/2010/main" val="3631908245"/>
                  </p:ext>
                </p:extLst>
              </p:nvPr>
            </p:nvGraphicFramePr>
            <p:xfrm>
              <a:off x="1371600" y="2636048"/>
              <a:ext cx="6057902" cy="149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6659"/>
                    <a:gridCol w="1042416"/>
                    <a:gridCol w="990296"/>
                    <a:gridCol w="990296"/>
                    <a:gridCol w="938174"/>
                    <a:gridCol w="950061"/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Axis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d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Home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"/>
                <p:extLst>
                  <p:ext uri="{D42A27DB-BD31-4B8C-83A1-F6EECF244321}">
                    <p14:modId xmlns:p14="http://schemas.microsoft.com/office/powerpoint/2010/main" val="3631908245"/>
                  </p:ext>
                </p:extLst>
              </p:nvPr>
            </p:nvGraphicFramePr>
            <p:xfrm>
              <a:off x="1371600" y="2636048"/>
              <a:ext cx="6057902" cy="149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6659"/>
                    <a:gridCol w="1042416"/>
                    <a:gridCol w="990296"/>
                    <a:gridCol w="990296"/>
                    <a:gridCol w="938174"/>
                    <a:gridCol w="950061"/>
                  </a:tblGrid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Axis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111111" t="-11290" r="-372515" b="-3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d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445455" t="-11290" r="-102597" b="-3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Home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111111" t="-113115" r="-372515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111111" t="-209677" r="-372515" b="-1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111111" t="-314754" r="-372515" b="-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66360" y="1971720"/>
              <a:ext cx="811080" cy="474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2680" y="1959480"/>
                <a:ext cx="837000" cy="5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6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Articulated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1450" y="1920958"/>
            <a:ext cx="8801100" cy="3793570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 smtClean="0"/>
              <a:t>P </a:t>
            </a:r>
            <a:r>
              <a:rPr lang="en-US" sz="1500" dirty="0"/>
              <a:t>=</a:t>
            </a:r>
            <a:r>
              <a:rPr lang="en-US" sz="1800" dirty="0"/>
              <a:t>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1500" dirty="0" err="1"/>
              <a:t>rotz</a:t>
            </a:r>
            <a:r>
              <a:rPr lang="en-US" sz="1500" dirty="0"/>
              <a:t>(theta1)*</a:t>
            </a:r>
            <a:r>
              <a:rPr lang="en-US" sz="1500" dirty="0" err="1"/>
              <a:t>transz</a:t>
            </a:r>
            <a:r>
              <a:rPr lang="en-US" sz="1500" dirty="0"/>
              <a:t>(L1)*</a:t>
            </a:r>
            <a:r>
              <a:rPr lang="en-US" sz="1500" dirty="0" err="1"/>
              <a:t>rotx</a:t>
            </a:r>
            <a:r>
              <a:rPr lang="en-US" sz="1500" dirty="0"/>
              <a:t>(90)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  <a:r>
              <a:rPr lang="en-US" sz="1500" dirty="0"/>
              <a:t>*</a:t>
            </a:r>
            <a:r>
              <a:rPr lang="en-US" sz="1500" dirty="0">
                <a:solidFill>
                  <a:srgbClr val="FF0000"/>
                </a:solidFill>
              </a:rPr>
              <a:t>[</a:t>
            </a:r>
            <a:r>
              <a:rPr lang="en-US" sz="1500" dirty="0" err="1"/>
              <a:t>rotz</a:t>
            </a:r>
            <a:r>
              <a:rPr lang="en-US" sz="1500" dirty="0"/>
              <a:t>(theta2)*</a:t>
            </a:r>
            <a:r>
              <a:rPr lang="en-US" sz="1500" dirty="0" err="1"/>
              <a:t>transx</a:t>
            </a:r>
            <a:r>
              <a:rPr lang="en-US" sz="1500" dirty="0"/>
              <a:t>(L2)</a:t>
            </a:r>
            <a:r>
              <a:rPr lang="en-US" sz="1500" dirty="0">
                <a:solidFill>
                  <a:srgbClr val="FF0000"/>
                </a:solidFill>
              </a:rPr>
              <a:t>]</a:t>
            </a:r>
            <a:r>
              <a:rPr lang="en-US" sz="1500" dirty="0"/>
              <a:t>*</a:t>
            </a:r>
            <a:r>
              <a:rPr lang="en-US" sz="1500" dirty="0">
                <a:solidFill>
                  <a:srgbClr val="7030A0"/>
                </a:solidFill>
              </a:rPr>
              <a:t>[</a:t>
            </a:r>
            <a:r>
              <a:rPr lang="en-US" sz="1500" dirty="0" err="1"/>
              <a:t>rotz</a:t>
            </a:r>
            <a:r>
              <a:rPr lang="en-US" sz="1500" dirty="0"/>
              <a:t>(theta3)*</a:t>
            </a:r>
            <a:r>
              <a:rPr lang="en-US" sz="1500" dirty="0" err="1"/>
              <a:t>transx</a:t>
            </a:r>
            <a:r>
              <a:rPr lang="en-US" sz="1500" dirty="0"/>
              <a:t>(L3)*</a:t>
            </a:r>
            <a:r>
              <a:rPr lang="en-US" sz="1500" dirty="0" err="1"/>
              <a:t>rotz</a:t>
            </a:r>
            <a:r>
              <a:rPr lang="en-US" sz="1500" dirty="0"/>
              <a:t>(90)</a:t>
            </a:r>
            <a:r>
              <a:rPr lang="en-US" sz="1500" dirty="0" err="1"/>
              <a:t>rotx</a:t>
            </a:r>
            <a:r>
              <a:rPr lang="en-US" sz="1500" dirty="0"/>
              <a:t>(90)</a:t>
            </a:r>
            <a:r>
              <a:rPr lang="en-US" sz="1500" dirty="0">
                <a:solidFill>
                  <a:srgbClr val="7030A0"/>
                </a:solidFill>
              </a:rPr>
              <a:t>]</a:t>
            </a:r>
            <a:r>
              <a:rPr lang="en-US" sz="1500" dirty="0"/>
              <a:t>*origin</a:t>
            </a:r>
          </a:p>
          <a:p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 0 </a:t>
            </a:r>
            <a:r>
              <a:rPr lang="en-IN" sz="1800" dirty="0">
                <a:sym typeface="Wingdings" panose="05000000000000000000" pitchFamily="2" charset="2"/>
              </a:rPr>
              <a:t> 1 =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1800" dirty="0" err="1"/>
              <a:t>rotz</a:t>
            </a:r>
            <a:r>
              <a:rPr lang="en-US" sz="1800" dirty="0"/>
              <a:t>(theta1)*</a:t>
            </a:r>
            <a:r>
              <a:rPr lang="en-US" sz="1800" dirty="0" err="1"/>
              <a:t>transz</a:t>
            </a:r>
            <a:r>
              <a:rPr lang="en-US" sz="1800" dirty="0"/>
              <a:t>(L1)*</a:t>
            </a:r>
            <a:r>
              <a:rPr lang="en-US" sz="1800" dirty="0" err="1"/>
              <a:t>rotx</a:t>
            </a:r>
            <a:r>
              <a:rPr lang="en-US" sz="1800" dirty="0"/>
              <a:t>(90)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 1 </a:t>
            </a:r>
            <a:r>
              <a:rPr lang="en-IN" sz="1800" dirty="0">
                <a:sym typeface="Wingdings" panose="05000000000000000000" pitchFamily="2" charset="2"/>
              </a:rPr>
              <a:t> 2 = </a:t>
            </a:r>
            <a:r>
              <a:rPr lang="en-US" sz="1800" dirty="0">
                <a:solidFill>
                  <a:srgbClr val="FF0000"/>
                </a:solidFill>
              </a:rPr>
              <a:t>[</a:t>
            </a:r>
            <a:r>
              <a:rPr lang="en-US" sz="1800" dirty="0" err="1"/>
              <a:t>rotz</a:t>
            </a:r>
            <a:r>
              <a:rPr lang="en-US" sz="1800" dirty="0"/>
              <a:t>(theta2)*</a:t>
            </a:r>
            <a:r>
              <a:rPr lang="en-US" sz="1800" dirty="0" err="1"/>
              <a:t>transx</a:t>
            </a:r>
            <a:r>
              <a:rPr lang="en-US" sz="1800" dirty="0"/>
              <a:t>(L2)</a:t>
            </a:r>
            <a:r>
              <a:rPr lang="en-US" sz="1800" dirty="0">
                <a:solidFill>
                  <a:srgbClr val="FF0000"/>
                </a:solidFill>
              </a:rPr>
              <a:t>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 2 </a:t>
            </a:r>
            <a:r>
              <a:rPr lang="en-IN" sz="1800" dirty="0">
                <a:sym typeface="Wingdings" panose="05000000000000000000" pitchFamily="2" charset="2"/>
              </a:rPr>
              <a:t> 3 = </a:t>
            </a:r>
            <a:r>
              <a:rPr lang="en-US" sz="1800" dirty="0">
                <a:solidFill>
                  <a:srgbClr val="7030A0"/>
                </a:solidFill>
              </a:rPr>
              <a:t>[</a:t>
            </a:r>
            <a:r>
              <a:rPr lang="en-US" sz="1800" dirty="0" err="1"/>
              <a:t>rotz</a:t>
            </a:r>
            <a:r>
              <a:rPr lang="en-US" sz="1800" dirty="0"/>
              <a:t>(theta3)*</a:t>
            </a:r>
            <a:r>
              <a:rPr lang="en-US" sz="1800" dirty="0" err="1"/>
              <a:t>transx</a:t>
            </a:r>
            <a:r>
              <a:rPr lang="en-US" sz="1800" dirty="0"/>
              <a:t>(L3)*</a:t>
            </a:r>
            <a:r>
              <a:rPr lang="en-US" sz="1800" dirty="0" err="1"/>
              <a:t>rotz</a:t>
            </a:r>
            <a:r>
              <a:rPr lang="en-US" sz="1800" dirty="0"/>
              <a:t>(90)</a:t>
            </a:r>
            <a:r>
              <a:rPr lang="en-US" sz="1800" dirty="0" err="1"/>
              <a:t>rotx</a:t>
            </a:r>
            <a:r>
              <a:rPr lang="en-US" sz="1800" dirty="0"/>
              <a:t>(90)</a:t>
            </a:r>
            <a:r>
              <a:rPr lang="en-US" sz="1800" dirty="0">
                <a:solidFill>
                  <a:srgbClr val="7030A0"/>
                </a:solidFill>
              </a:rPr>
              <a:t>]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 = [T 0 </a:t>
            </a:r>
            <a:r>
              <a:rPr lang="en-IN" sz="1800" dirty="0">
                <a:sym typeface="Wingdings" panose="05000000000000000000" pitchFamily="2" charset="2"/>
              </a:rPr>
              <a:t> 1] * [</a:t>
            </a:r>
            <a:r>
              <a:rPr lang="en-IN" sz="1800" dirty="0"/>
              <a:t>T 1 </a:t>
            </a:r>
            <a:r>
              <a:rPr lang="en-IN" sz="1800" dirty="0">
                <a:sym typeface="Wingdings" panose="05000000000000000000" pitchFamily="2" charset="2"/>
              </a:rPr>
              <a:t> 2] * [</a:t>
            </a:r>
            <a:r>
              <a:rPr lang="en-IN" sz="1800" dirty="0"/>
              <a:t>T 2 </a:t>
            </a:r>
            <a:r>
              <a:rPr lang="en-IN" sz="1800" dirty="0">
                <a:sym typeface="Wingdings" panose="05000000000000000000" pitchFamily="2" charset="2"/>
              </a:rPr>
              <a:t> 3] </a:t>
            </a:r>
            <a:r>
              <a:rPr lang="en-US" sz="1800" dirty="0"/>
              <a:t>*origin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16280" y="1881720"/>
              <a:ext cx="8763840" cy="32180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20" y="1866960"/>
                <a:ext cx="8793000" cy="32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8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6534150" cy="589360"/>
          </a:xfrm>
        </p:spPr>
        <p:txBody>
          <a:bodyPr>
            <a:noAutofit/>
          </a:bodyPr>
          <a:lstStyle/>
          <a:p>
            <a:r>
              <a:rPr lang="en-IN" sz="2400" dirty="0" smtClean="0"/>
              <a:t>Inverse </a:t>
            </a:r>
            <a:r>
              <a:rPr lang="en-IN" sz="2400" dirty="0"/>
              <a:t>kinematics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314700" y="5715000"/>
            <a:ext cx="3257550" cy="28575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6858000" y="5715000"/>
            <a:ext cx="8001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7" indent="-171442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0" indent="-171442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4" indent="-171442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856" indent="-171442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739" indent="-171442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622" indent="-171442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505" indent="-171442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2D7E5-A4BE-4329-ACDB-D2D986EBE08B}" type="slidenum">
              <a:rPr lang="en-CA" altLang="en-US" sz="9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CA" altLang="en-US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652182" y="1752600"/>
            <a:ext cx="6619315" cy="3771900"/>
          </a:xfrm>
        </p:spPr>
        <p:txBody>
          <a:bodyPr rtlCol="0">
            <a:normAutofit/>
          </a:bodyPr>
          <a:lstStyle/>
          <a:p>
            <a:pPr>
              <a:spcAft>
                <a:spcPts val="450"/>
              </a:spcAft>
              <a:buFont typeface="Wingdings" panose="05000000000000000000" pitchFamily="2" charset="2"/>
              <a:buChar char="Ø"/>
            </a:pPr>
            <a:r>
              <a:rPr lang="en-IN" sz="2000" dirty="0" smtClean="0"/>
              <a:t>Inverse </a:t>
            </a:r>
            <a:r>
              <a:rPr lang="en-IN" sz="2000" dirty="0"/>
              <a:t>Kinematics of a 2dof Planar </a:t>
            </a:r>
            <a:r>
              <a:rPr lang="en-IN" sz="2000" dirty="0" smtClean="0"/>
              <a:t>Arm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/>
              <a:t>Inverse Kinematics of a 3 </a:t>
            </a:r>
            <a:r>
              <a:rPr lang="en-IN" sz="2000" dirty="0" err="1"/>
              <a:t>dof</a:t>
            </a:r>
            <a:r>
              <a:rPr lang="en-IN" sz="2000" dirty="0"/>
              <a:t> Polar Arm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/>
              <a:t>Inverse Kinematics of a 3 </a:t>
            </a:r>
            <a:r>
              <a:rPr lang="en-IN" sz="2000" dirty="0" err="1"/>
              <a:t>dof</a:t>
            </a:r>
            <a:r>
              <a:rPr lang="en-IN" sz="2000" dirty="0"/>
              <a:t> </a:t>
            </a:r>
            <a:r>
              <a:rPr lang="en-IN" sz="2000" dirty="0" smtClean="0"/>
              <a:t>Cylindrical Arm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/>
              <a:t>Inverse Kinematics of a 3 </a:t>
            </a:r>
            <a:r>
              <a:rPr lang="en-IN" sz="2000" dirty="0" err="1"/>
              <a:t>dof</a:t>
            </a:r>
            <a:r>
              <a:rPr lang="en-IN" sz="2000" dirty="0"/>
              <a:t> </a:t>
            </a:r>
            <a:r>
              <a:rPr lang="en-IN" sz="2000" dirty="0" smtClean="0"/>
              <a:t>Articulated Arm</a:t>
            </a:r>
            <a:endParaRPr lang="en-IN" sz="2000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IN" sz="2000" dirty="0"/>
          </a:p>
          <a:p>
            <a:pPr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en-IN" sz="2100" dirty="0"/>
          </a:p>
          <a:p>
            <a:pPr>
              <a:buFont typeface="Wingdings" panose="05000000000000000000" pitchFamily="2" charset="2"/>
              <a:buChar char="Ø"/>
            </a:pPr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1485900" y="5715005"/>
            <a:ext cx="1600200" cy="273844"/>
          </a:xfrm>
        </p:spPr>
        <p:txBody>
          <a:bodyPr/>
          <a:lstStyle/>
          <a:p>
            <a:pPr>
              <a:defRPr/>
            </a:pPr>
            <a:fld id="{C6C4E1A7-1E26-48BB-A733-6113B56E3E57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41680" y="2128680"/>
              <a:ext cx="2487960" cy="1362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2680" y="2112120"/>
                <a:ext cx="2513520" cy="1393560"/>
              </a:xfrm>
              <a:prstGeom prst="rect">
                <a:avLst/>
              </a:prstGeom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 - Articulated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53480" y="2765880"/>
              <a:ext cx="7577280" cy="3238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920" y="2750760"/>
                <a:ext cx="7610400" cy="32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496960" y="992520"/>
              <a:ext cx="3964320" cy="1827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0760" y="981360"/>
                <a:ext cx="3996720" cy="18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4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21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4320" y="602640"/>
              <a:ext cx="8863920" cy="5871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840" y="586080"/>
                <a:ext cx="8894880" cy="59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4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Theta 1 = 17.10 </a:t>
            </a:r>
            <a:r>
              <a:rPr lang="en-IN" dirty="0" err="1" smtClean="0"/>
              <a:t>deg</a:t>
            </a:r>
            <a:endParaRPr lang="en-IN" dirty="0" smtClean="0"/>
          </a:p>
          <a:p>
            <a:r>
              <a:rPr lang="en-IN" dirty="0" smtClean="0"/>
              <a:t>Theta 2 = 17.77 </a:t>
            </a:r>
            <a:r>
              <a:rPr lang="en-IN" dirty="0" err="1" smtClean="0"/>
              <a:t>deg</a:t>
            </a:r>
            <a:r>
              <a:rPr lang="en-IN" dirty="0" smtClean="0"/>
              <a:t> </a:t>
            </a:r>
          </a:p>
          <a:p>
            <a:r>
              <a:rPr lang="en-IN" dirty="0" smtClean="0"/>
              <a:t>Theta 3 = - 22.153 </a:t>
            </a:r>
            <a:r>
              <a:rPr lang="en-IN" dirty="0" err="1" smtClean="0"/>
              <a:t>deg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019960" y="1824480"/>
              <a:ext cx="1603080" cy="1000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1680" y="1816920"/>
                <a:ext cx="161928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83680" y="1902960"/>
              <a:ext cx="4040280" cy="2619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360" y="1886400"/>
                <a:ext cx="4070160" cy="26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78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920" y="372600"/>
              <a:ext cx="7823160" cy="5113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" y="362520"/>
                <a:ext cx="7841520" cy="513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40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Planar Arm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8" y="1447800"/>
            <a:ext cx="4114800" cy="333362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2130668"/>
            <a:ext cx="282581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876800" y="4594193"/>
                <a:ext cx="1542923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94193"/>
                <a:ext cx="1542923" cy="374461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76800" y="5543055"/>
                <a:ext cx="1404487" cy="374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543055"/>
                <a:ext cx="1404487" cy="374783"/>
              </a:xfrm>
              <a:prstGeom prst="rect">
                <a:avLst/>
              </a:prstGeom>
              <a:blipFill rotWithShape="0">
                <a:blip r:embed="rId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74160" y="369360"/>
              <a:ext cx="9074520" cy="6129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80" y="354600"/>
                <a:ext cx="9106560" cy="61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4062240" y="976320"/>
              <a:ext cx="4878000" cy="5454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3600" y="959760"/>
                <a:ext cx="4903200" cy="54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0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Planar Arm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" y="1205786"/>
            <a:ext cx="4114800" cy="333362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1" y="1434353"/>
            <a:ext cx="2286000" cy="80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186021" y="3752792"/>
                <a:ext cx="1542923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021" y="3752792"/>
                <a:ext cx="1542923" cy="374461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200" y="5197633"/>
                <a:ext cx="310578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197633"/>
                <a:ext cx="3105786" cy="11128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86200" y="5085787"/>
                <a:ext cx="3132011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085787"/>
                <a:ext cx="3132011" cy="11128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368606" y="2498106"/>
                <a:ext cx="427213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606" y="2498106"/>
                <a:ext cx="4272132" cy="11128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186021" y="4404654"/>
                <a:ext cx="1874680" cy="428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021" y="4404654"/>
                <a:ext cx="1874680" cy="428322"/>
              </a:xfrm>
              <a:prstGeom prst="rect">
                <a:avLst/>
              </a:prstGeom>
              <a:blipFill rotWithShape="0"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442080" y="3639600"/>
              <a:ext cx="8337240" cy="2852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200" y="3625560"/>
                <a:ext cx="8363880" cy="28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368640" y="2323080"/>
              <a:ext cx="7641360" cy="2987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8920" y="2307240"/>
                <a:ext cx="7666560" cy="30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3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529828" y="533400"/>
            <a:ext cx="3512344" cy="682229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314700" y="5715000"/>
            <a:ext cx="3257550" cy="28575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6858000" y="5715000"/>
            <a:ext cx="8001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7" indent="-171442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0" indent="-171442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4" indent="-171442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856" indent="-171442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739" indent="-171442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622" indent="-171442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505" indent="-171442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9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CA" altLang="en-US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1485900" y="5715005"/>
            <a:ext cx="1600200" cy="273844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85800" y="2228851"/>
            <a:ext cx="7772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i="1" dirty="0"/>
              <a:t>The presenter is grateful to the </a:t>
            </a:r>
            <a:r>
              <a:rPr lang="en-US" i="1" dirty="0" smtClean="0"/>
              <a:t>authors of the following text books for their wonderful work.</a:t>
            </a:r>
            <a:endParaRPr lang="en-US" i="1" dirty="0"/>
          </a:p>
          <a:p>
            <a:pPr marL="214303" indent="-214303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3" indent="-214303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3" indent="-214303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Industrial Robotics Computer Interfacing and Control – Wesley E. Snyder</a:t>
            </a:r>
          </a:p>
          <a:p>
            <a:pPr marL="214303" indent="-214303">
              <a:buFont typeface="Wingdings" panose="05000000000000000000" pitchFamily="2" charset="2"/>
              <a:buChar char="v"/>
              <a:defRPr/>
            </a:pPr>
            <a:endParaRPr lang="en-US" i="1" dirty="0"/>
          </a:p>
          <a:p>
            <a:pPr marL="214303" indent="-214303">
              <a:buFont typeface="Wingdings" panose="05000000000000000000" pitchFamily="2" charset="2"/>
              <a:buChar char="v"/>
              <a:defRPr/>
            </a:pPr>
            <a:r>
              <a:rPr lang="en-US" i="1" dirty="0" smtClean="0"/>
              <a:t>Fundamentals </a:t>
            </a:r>
            <a:r>
              <a:rPr lang="en-US" i="1" dirty="0"/>
              <a:t>of Robotics – Robert </a:t>
            </a:r>
            <a:r>
              <a:rPr lang="en-US" i="1" dirty="0" smtClean="0"/>
              <a:t>Schilling</a:t>
            </a:r>
          </a:p>
          <a:p>
            <a:pPr marL="214303" indent="-214303">
              <a:buFont typeface="Wingdings" panose="05000000000000000000" pitchFamily="2" charset="2"/>
              <a:buChar char="v"/>
              <a:defRPr/>
            </a:pPr>
            <a:endParaRPr lang="en-US" i="1" dirty="0" smtClean="0"/>
          </a:p>
          <a:p>
            <a:pPr marL="214303" indent="-214303"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6" y="381000"/>
            <a:ext cx="8518523" cy="837575"/>
          </a:xfrm>
        </p:spPr>
        <p:txBody>
          <a:bodyPr/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manipulator – Inverse Kinematics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3" y="2114553"/>
            <a:ext cx="5284621" cy="3127481"/>
          </a:xfrm>
        </p:spPr>
      </p:pic>
      <p:sp>
        <p:nvSpPr>
          <p:cNvPr id="9" name="TextBox 8"/>
          <p:cNvSpPr txBox="1"/>
          <p:nvPr/>
        </p:nvSpPr>
        <p:spPr>
          <a:xfrm>
            <a:off x="6343654" y="2514600"/>
            <a:ext cx="163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P (700,700,0)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24138" y="4120755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L1 = 500 mm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82760" y="1666080"/>
              <a:ext cx="8287200" cy="458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520" y="1649880"/>
                <a:ext cx="8307000" cy="46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7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6" y="513536"/>
            <a:ext cx="8518523" cy="705039"/>
          </a:xfrm>
        </p:spPr>
        <p:txBody>
          <a:bodyPr>
            <a:normAutofit/>
          </a:bodyPr>
          <a:lstStyle/>
          <a:p>
            <a:r>
              <a:rPr lang="en-IN" dirty="0" smtClean="0"/>
              <a:t>2 </a:t>
            </a:r>
            <a:r>
              <a:rPr lang="en-IN" dirty="0" err="1" smtClean="0"/>
              <a:t>dof</a:t>
            </a:r>
            <a:r>
              <a:rPr lang="en-IN" dirty="0" smtClean="0"/>
              <a:t> manipulator –  Link Coordinate Diagram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4525404"/>
            <a:ext cx="748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Solution:</a:t>
            </a:r>
          </a:p>
          <a:p>
            <a:endParaRPr lang="en-IN" b="1" dirty="0"/>
          </a:p>
          <a:p>
            <a:r>
              <a:rPr lang="en-IN" dirty="0"/>
              <a:t>[</a:t>
            </a:r>
            <a:r>
              <a:rPr lang="en-IN" dirty="0" err="1"/>
              <a:t>x’,y’,z</a:t>
            </a:r>
            <a:r>
              <a:rPr lang="en-IN" dirty="0"/>
              <a:t>’] = </a:t>
            </a:r>
            <a:r>
              <a:rPr lang="en-IN" dirty="0" err="1"/>
              <a:t>Rotz</a:t>
            </a:r>
            <a:r>
              <a:rPr lang="en-IN" dirty="0"/>
              <a:t> (</a:t>
            </a:r>
            <a:r>
              <a:rPr lang="en-IN" b="1" dirty="0">
                <a:latin typeface="Symbol" panose="05050102010706020507" pitchFamily="18" charset="2"/>
              </a:rPr>
              <a:t>q</a:t>
            </a:r>
            <a:r>
              <a:rPr lang="en-IN" dirty="0"/>
              <a:t>1)*</a:t>
            </a:r>
            <a:r>
              <a:rPr lang="en-IN" dirty="0" err="1"/>
              <a:t>Transx</a:t>
            </a:r>
            <a:r>
              <a:rPr lang="en-IN" dirty="0"/>
              <a:t>(L1)*</a:t>
            </a:r>
            <a:r>
              <a:rPr lang="en-IN" dirty="0" err="1"/>
              <a:t>Rotz</a:t>
            </a:r>
            <a:r>
              <a:rPr lang="en-IN" dirty="0"/>
              <a:t>(90)* </a:t>
            </a:r>
            <a:r>
              <a:rPr lang="en-IN" dirty="0" err="1"/>
              <a:t>Rotx</a:t>
            </a:r>
            <a:r>
              <a:rPr lang="en-IN" dirty="0"/>
              <a:t>(90)* </a:t>
            </a:r>
            <a:r>
              <a:rPr lang="en-IN" dirty="0" err="1"/>
              <a:t>Transz</a:t>
            </a:r>
            <a:r>
              <a:rPr lang="en-IN" dirty="0"/>
              <a:t>(d1)* [0,0,0]’</a:t>
            </a:r>
            <a:endParaRPr lang="en-US" dirty="0"/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6" y="1557687"/>
            <a:ext cx="6572250" cy="178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751869"/>
              </p:ext>
            </p:extLst>
          </p:nvPr>
        </p:nvGraphicFramePr>
        <p:xfrm>
          <a:off x="3564037" y="3503665"/>
          <a:ext cx="4830762" cy="1132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1200"/>
                <a:gridCol w="750615"/>
                <a:gridCol w="834148"/>
                <a:gridCol w="833559"/>
                <a:gridCol w="834148"/>
                <a:gridCol w="917092"/>
              </a:tblGrid>
              <a:tr h="208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Link </a:t>
                      </a:r>
                      <a:r>
                        <a:rPr lang="en-IN" sz="2000" dirty="0" err="1">
                          <a:effectLst/>
                        </a:rPr>
                        <a:t>i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000">
                          <a:effectLst/>
                        </a:rPr>
                        <a:t>θ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sym typeface="Symbol" panose="05050102010706020507" pitchFamily="18" charset="2"/>
                        </a:rPr>
                        <a:t>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Home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</a:tr>
              <a:tr h="208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000">
                          <a:effectLst/>
                        </a:rPr>
                        <a:t>θ</a:t>
                      </a:r>
                      <a:r>
                        <a:rPr lang="en-IN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90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L1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90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</a:tr>
              <a:tr h="208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d2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16920" y="5432760"/>
              <a:ext cx="5142600" cy="52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7200" y="5420520"/>
                <a:ext cx="516888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581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</a:t>
            </a:r>
            <a:r>
              <a:rPr lang="en-IN" dirty="0" err="1"/>
              <a:t>dof</a:t>
            </a:r>
            <a:r>
              <a:rPr lang="en-IN" dirty="0"/>
              <a:t> manipulator –  </a:t>
            </a:r>
            <a:r>
              <a:rPr lang="en-IN" dirty="0" smtClean="0"/>
              <a:t>Inverse Kinematics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IN" dirty="0"/>
                  <a:t>The Last column of the theta-r </a:t>
                </a:r>
                <a:r>
                  <a:rPr lang="en-IN" dirty="0" smtClean="0"/>
                  <a:t>manipulator matrix </a:t>
                </a:r>
                <a:r>
                  <a:rPr lang="en-IN" dirty="0"/>
                  <a:t>is 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235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31480" y="1697040"/>
              <a:ext cx="8651160" cy="3878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800" y="1680480"/>
                <a:ext cx="8680320" cy="39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88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</a:t>
            </a:r>
            <a:r>
              <a:rPr lang="en-IN" dirty="0" err="1"/>
              <a:t>dof</a:t>
            </a:r>
            <a:r>
              <a:rPr lang="en-IN" dirty="0"/>
              <a:t> manipulator –  </a:t>
            </a:r>
            <a:r>
              <a:rPr lang="en-IN" dirty="0" smtClean="0"/>
              <a:t>Inverse Kinematics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IN" dirty="0"/>
                  <a:t>The Last column of the theta-r </a:t>
                </a:r>
                <a:r>
                  <a:rPr lang="en-IN" dirty="0" smtClean="0"/>
                  <a:t>manipulator matrix </a:t>
                </a:r>
                <a:r>
                  <a:rPr lang="en-IN" dirty="0"/>
                  <a:t>is 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235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14 February 2021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DE  ZG561</a:t>
            </a:r>
            <a:r>
              <a:rPr lang="en-CA" smtClean="0"/>
              <a:t>, MECHANISMS AND ROBOTICS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675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Inverse Kinematics of a 3 </a:t>
            </a:r>
            <a:r>
              <a:rPr lang="en-IN" dirty="0" err="1" smtClean="0"/>
              <a:t>dof</a:t>
            </a:r>
            <a:r>
              <a:rPr lang="en-IN" dirty="0" smtClean="0"/>
              <a:t> Polar Arm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2400" y="2000250"/>
            <a:ext cx="506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the joint angles and extension d3 for the tool point P(650,150,350)</a:t>
            </a:r>
          </a:p>
          <a:p>
            <a:endParaRPr lang="en-IN" dirty="0"/>
          </a:p>
          <a:p>
            <a:r>
              <a:rPr lang="en-IN" dirty="0"/>
              <a:t>L1 = 250 mm</a:t>
            </a:r>
          </a:p>
          <a:p>
            <a:r>
              <a:rPr lang="en-IN" dirty="0"/>
              <a:t>L2= 500 mm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3100"/>
            <a:ext cx="3352800" cy="36576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9800" y="446400"/>
              <a:ext cx="8681760" cy="438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440" y="430200"/>
                <a:ext cx="8707680" cy="44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2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Inverse Kinematics of a 3 </a:t>
            </a:r>
            <a:r>
              <a:rPr lang="en-IN" dirty="0" err="1" smtClean="0"/>
              <a:t>dof</a:t>
            </a:r>
            <a:r>
              <a:rPr lang="en-IN" dirty="0" smtClean="0"/>
              <a:t> Polar Arm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977632"/>
            <a:ext cx="8915400" cy="3394472"/>
          </a:xfrm>
        </p:spPr>
        <p:txBody>
          <a:bodyPr/>
          <a:lstStyle/>
          <a:p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P = [</a:t>
            </a:r>
            <a:r>
              <a:rPr lang="en-IN" sz="1600" dirty="0" err="1"/>
              <a:t>Rotz</a:t>
            </a:r>
            <a:r>
              <a:rPr lang="en-IN" sz="1600" dirty="0"/>
              <a:t>(</a:t>
            </a:r>
            <a:r>
              <a:rPr lang="en-US" sz="1600" dirty="0">
                <a:latin typeface="Symbol" panose="05050102010706020507" pitchFamily="18" charset="2"/>
              </a:rPr>
              <a:t>q1</a:t>
            </a:r>
            <a:r>
              <a:rPr lang="en-US" sz="1600" dirty="0"/>
              <a:t>).</a:t>
            </a:r>
            <a:r>
              <a:rPr lang="en-US" sz="1600" dirty="0" err="1"/>
              <a:t>Transz</a:t>
            </a:r>
            <a:r>
              <a:rPr lang="en-US" sz="1600" dirty="0"/>
              <a:t>(L1).</a:t>
            </a:r>
            <a:r>
              <a:rPr lang="en-US" sz="1600" dirty="0" err="1"/>
              <a:t>Rotx</a:t>
            </a:r>
            <a:r>
              <a:rPr lang="en-US" sz="1600" dirty="0"/>
              <a:t>(90)]*[</a:t>
            </a:r>
            <a:r>
              <a:rPr lang="en-US" sz="1600" dirty="0" err="1"/>
              <a:t>Rotz</a:t>
            </a:r>
            <a:r>
              <a:rPr lang="en-US" sz="1600" dirty="0"/>
              <a:t>(</a:t>
            </a:r>
            <a:r>
              <a:rPr lang="en-US" sz="1600" dirty="0">
                <a:latin typeface="Symbol" panose="05050102010706020507" pitchFamily="18" charset="2"/>
              </a:rPr>
              <a:t>q</a:t>
            </a:r>
            <a:r>
              <a:rPr lang="en-US" sz="1600" dirty="0"/>
              <a:t>2).</a:t>
            </a:r>
            <a:r>
              <a:rPr lang="en-US" sz="1600" dirty="0" err="1"/>
              <a:t>Transx</a:t>
            </a:r>
            <a:r>
              <a:rPr lang="en-US" sz="1600" dirty="0"/>
              <a:t>(L2)*</a:t>
            </a:r>
            <a:r>
              <a:rPr lang="en-US" sz="1600" dirty="0" err="1"/>
              <a:t>Rotz</a:t>
            </a:r>
            <a:r>
              <a:rPr lang="en-US" sz="1600" dirty="0"/>
              <a:t>(90).</a:t>
            </a:r>
            <a:r>
              <a:rPr lang="en-US" sz="1600" dirty="0" err="1"/>
              <a:t>Rotx</a:t>
            </a:r>
            <a:r>
              <a:rPr lang="en-US" sz="1600" dirty="0"/>
              <a:t>(90)]*[</a:t>
            </a:r>
            <a:r>
              <a:rPr lang="en-US" sz="1600" dirty="0" err="1"/>
              <a:t>Transz</a:t>
            </a:r>
            <a:r>
              <a:rPr lang="en-US" sz="1600" dirty="0"/>
              <a:t>(d3)]*</a:t>
            </a:r>
            <a:r>
              <a:rPr lang="en-US" sz="1600" dirty="0" smtClean="0"/>
              <a:t>Origin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8200" y="2835720"/>
              <a:ext cx="8117640" cy="258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040" y="2821320"/>
                <a:ext cx="8145360" cy="26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00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Inverse Kinematics of a 3 </a:t>
            </a:r>
            <a:r>
              <a:rPr lang="en-IN" dirty="0" err="1"/>
              <a:t>dof</a:t>
            </a:r>
            <a:r>
              <a:rPr lang="en-IN" dirty="0"/>
              <a:t> Polar </a:t>
            </a:r>
            <a:r>
              <a:rPr lang="en-IN" dirty="0" smtClean="0"/>
              <a:t>Arm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9034474"/>
                  </p:ext>
                </p:extLst>
              </p:nvPr>
            </p:nvGraphicFramePr>
            <p:xfrm>
              <a:off x="1219200" y="1981200"/>
              <a:ext cx="6057902" cy="149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6659"/>
                    <a:gridCol w="1042416"/>
                    <a:gridCol w="990296"/>
                    <a:gridCol w="990296"/>
                    <a:gridCol w="938174"/>
                    <a:gridCol w="950061"/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Axis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d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Home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6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 smtClean="0"/>
                            <a:t>d3</a:t>
                          </a:r>
                          <a:endParaRPr lang="en-US" sz="2000" dirty="0" smtClean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9034474"/>
                  </p:ext>
                </p:extLst>
              </p:nvPr>
            </p:nvGraphicFramePr>
            <p:xfrm>
              <a:off x="1219200" y="1981200"/>
              <a:ext cx="6057902" cy="149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6659"/>
                    <a:gridCol w="1042416"/>
                    <a:gridCol w="990296"/>
                    <a:gridCol w="990296"/>
                    <a:gridCol w="938174"/>
                    <a:gridCol w="950061"/>
                  </a:tblGrid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Axis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111111" t="-11475" r="-372515" b="-3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d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a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445455" t="-11475" r="-102597" b="-3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dirty="0" smtClean="0"/>
                            <a:t>Home</a:t>
                          </a:r>
                          <a:endParaRPr lang="en-US" sz="2000" b="1" dirty="0"/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111111" t="-109677" r="-372515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111111" t="-213115" r="-372515" b="-1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L2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90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76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 smtClean="0"/>
                            <a:t>d3</a:t>
                          </a:r>
                          <a:endParaRPr lang="en-US" sz="2000" dirty="0" smtClean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1210235" y="14536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D-H Parameters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21160" y="3729600"/>
              <a:ext cx="1757880" cy="51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8560" y="3715200"/>
                <a:ext cx="1781280" cy="5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9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6575</TotalTime>
  <Words>599</Words>
  <Application>Microsoft Office PowerPoint</Application>
  <PresentationFormat>On-screen Show (4:3)</PresentationFormat>
  <Paragraphs>204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Symbol</vt:lpstr>
      <vt:lpstr>Times New Roman</vt:lpstr>
      <vt:lpstr>Wingdings</vt:lpstr>
      <vt:lpstr>1_Office Theme</vt:lpstr>
      <vt:lpstr>Mechanisms and Robotics     DE  ZG561</vt:lpstr>
      <vt:lpstr>Inverse kinematics</vt:lpstr>
      <vt:lpstr>2 dof manipulator – Inverse Kinematics</vt:lpstr>
      <vt:lpstr>2 dof manipulator –  Link Coordinate Diagram</vt:lpstr>
      <vt:lpstr>2 dof manipulator –  Inverse Kinematics</vt:lpstr>
      <vt:lpstr>2 dof manipulator –  Inverse Kinematics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dof Articulated</vt:lpstr>
      <vt:lpstr>Articulated</vt:lpstr>
      <vt:lpstr>Articulated</vt:lpstr>
      <vt:lpstr>Solution - Articulated</vt:lpstr>
      <vt:lpstr>PowerPoint Presentation</vt:lpstr>
      <vt:lpstr>PowerPoint Presentation</vt:lpstr>
      <vt:lpstr>PowerPoint Presentation</vt:lpstr>
      <vt:lpstr>2 dof Planar Arm</vt:lpstr>
      <vt:lpstr>2 dof Planar Arm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HP</cp:lastModifiedBy>
  <cp:revision>818</cp:revision>
  <dcterms:created xsi:type="dcterms:W3CDTF">2015-02-01T05:43:25Z</dcterms:created>
  <dcterms:modified xsi:type="dcterms:W3CDTF">2021-02-14T16:16:03Z</dcterms:modified>
</cp:coreProperties>
</file>